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4"/>
  </p:sldMasterIdLst>
  <p:notesMasterIdLst>
    <p:notesMasterId r:id="rId6"/>
  </p:notesMasterIdLst>
  <p:sldIdLst>
    <p:sldId id="283" r:id="rId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C334DF1E-EBC9-EB6B-510B-136479E14AA3}" name="Alexandra Regan" initials="AR" userId="520e96342e219834" providerId="Windows Live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7A89F"/>
    <a:srgbClr val="1070B8"/>
    <a:srgbClr val="666666"/>
    <a:srgbClr val="143642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201ED9A-EDCF-4C31-AFA0-9DCC70BFC06B}" v="2" dt="2025-09-23T18:49:36.245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522" autoAdjust="0"/>
    <p:restoredTop sz="94660"/>
  </p:normalViewPr>
  <p:slideViewPr>
    <p:cSldViewPr snapToGrid="0">
      <p:cViewPr>
        <p:scale>
          <a:sx n="110" d="100"/>
          <a:sy n="110" d="100"/>
        </p:scale>
        <p:origin x="1476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13" Type="http://schemas.microsoft.com/office/2018/10/relationships/authors" Target="author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6/11/relationships/changesInfo" Target="changesInfos/changesInfo1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Ohadi" userId="5897eeda-f271-463e-b88c-eb7854f47227" providerId="ADAL" clId="{B201ED9A-EDCF-4C31-AFA0-9DCC70BFC06B}"/>
    <pc:docChg chg="modSld">
      <pc:chgData name="Elizabeth Ohadi" userId="5897eeda-f271-463e-b88c-eb7854f47227" providerId="ADAL" clId="{B201ED9A-EDCF-4C31-AFA0-9DCC70BFC06B}" dt="2025-09-23T19:14:45.799" v="66" actId="1076"/>
      <pc:docMkLst>
        <pc:docMk/>
      </pc:docMkLst>
      <pc:sldChg chg="modSp mod">
        <pc:chgData name="Elizabeth Ohadi" userId="5897eeda-f271-463e-b88c-eb7854f47227" providerId="ADAL" clId="{B201ED9A-EDCF-4C31-AFA0-9DCC70BFC06B}" dt="2025-09-23T19:14:45.799" v="66" actId="1076"/>
        <pc:sldMkLst>
          <pc:docMk/>
          <pc:sldMk cId="471668765" sldId="283"/>
        </pc:sldMkLst>
        <pc:spChg chg="mod">
          <ac:chgData name="Elizabeth Ohadi" userId="5897eeda-f271-463e-b88c-eb7854f47227" providerId="ADAL" clId="{B201ED9A-EDCF-4C31-AFA0-9DCC70BFC06B}" dt="2025-09-23T19:14:29.650" v="62" actId="1076"/>
          <ac:spMkLst>
            <pc:docMk/>
            <pc:sldMk cId="471668765" sldId="283"/>
            <ac:spMk id="2" creationId="{89F47452-90E4-C7F9-0241-B342916167B5}"/>
          </ac:spMkLst>
        </pc:spChg>
        <pc:spChg chg="mod">
          <ac:chgData name="Elizabeth Ohadi" userId="5897eeda-f271-463e-b88c-eb7854f47227" providerId="ADAL" clId="{B201ED9A-EDCF-4C31-AFA0-9DCC70BFC06B}" dt="2025-09-23T19:14:43.566" v="65" actId="14100"/>
          <ac:spMkLst>
            <pc:docMk/>
            <pc:sldMk cId="471668765" sldId="283"/>
            <ac:spMk id="11" creationId="{8E795DCB-740F-F180-24B3-A6A5EAAADFAE}"/>
          </ac:spMkLst>
        </pc:spChg>
        <pc:graphicFrameChg chg="mod modGraphic">
          <ac:chgData name="Elizabeth Ohadi" userId="5897eeda-f271-463e-b88c-eb7854f47227" providerId="ADAL" clId="{B201ED9A-EDCF-4C31-AFA0-9DCC70BFC06B}" dt="2025-09-23T18:51:27.971" v="26" actId="14100"/>
          <ac:graphicFrameMkLst>
            <pc:docMk/>
            <pc:sldMk cId="471668765" sldId="283"/>
            <ac:graphicFrameMk id="9" creationId="{C9BDD36C-6B0D-7E9D-E2FF-6472595E72FB}"/>
          </ac:graphicFrameMkLst>
        </pc:graphicFrameChg>
        <pc:graphicFrameChg chg="mod modGraphic">
          <ac:chgData name="Elizabeth Ohadi" userId="5897eeda-f271-463e-b88c-eb7854f47227" providerId="ADAL" clId="{B201ED9A-EDCF-4C31-AFA0-9DCC70BFC06B}" dt="2025-09-23T18:51:46.092" v="35" actId="20577"/>
          <ac:graphicFrameMkLst>
            <pc:docMk/>
            <pc:sldMk cId="471668765" sldId="283"/>
            <ac:graphicFrameMk id="14" creationId="{73F29AE2-B32F-D0E9-AC5E-CD232437A2B8}"/>
          </ac:graphicFrameMkLst>
        </pc:graphicFrameChg>
        <pc:graphicFrameChg chg="mod modGraphic">
          <ac:chgData name="Elizabeth Ohadi" userId="5897eeda-f271-463e-b88c-eb7854f47227" providerId="ADAL" clId="{B201ED9A-EDCF-4C31-AFA0-9DCC70BFC06B}" dt="2025-09-23T18:53:21.001" v="51" actId="14100"/>
          <ac:graphicFrameMkLst>
            <pc:docMk/>
            <pc:sldMk cId="471668765" sldId="283"/>
            <ac:graphicFrameMk id="15" creationId="{A908EED0-952C-4F37-8CE3-BF6C654D6CE6}"/>
          </ac:graphicFrameMkLst>
        </pc:graphicFrameChg>
        <pc:graphicFrameChg chg="mod modGraphic">
          <ac:chgData name="Elizabeth Ohadi" userId="5897eeda-f271-463e-b88c-eb7854f47227" providerId="ADAL" clId="{B201ED9A-EDCF-4C31-AFA0-9DCC70BFC06B}" dt="2025-09-23T18:54:21.727" v="55" actId="20577"/>
          <ac:graphicFrameMkLst>
            <pc:docMk/>
            <pc:sldMk cId="471668765" sldId="283"/>
            <ac:graphicFrameMk id="16" creationId="{55241C14-BA57-0890-5F0F-28081FC1A87A}"/>
          </ac:graphicFrameMkLst>
        </pc:graphicFrameChg>
        <pc:picChg chg="mod">
          <ac:chgData name="Elizabeth Ohadi" userId="5897eeda-f271-463e-b88c-eb7854f47227" providerId="ADAL" clId="{B201ED9A-EDCF-4C31-AFA0-9DCC70BFC06B}" dt="2025-09-23T18:51:16.621" v="24" actId="1035"/>
          <ac:picMkLst>
            <pc:docMk/>
            <pc:sldMk cId="471668765" sldId="283"/>
            <ac:picMk id="5" creationId="{76E6DFA7-58B6-0DD2-5A19-9FE7A0C1A984}"/>
          </ac:picMkLst>
        </pc:picChg>
        <pc:picChg chg="mod">
          <ac:chgData name="Elizabeth Ohadi" userId="5897eeda-f271-463e-b88c-eb7854f47227" providerId="ADAL" clId="{B201ED9A-EDCF-4C31-AFA0-9DCC70BFC06B}" dt="2025-09-23T19:14:40.388" v="64" actId="1076"/>
          <ac:picMkLst>
            <pc:docMk/>
            <pc:sldMk cId="471668765" sldId="283"/>
            <ac:picMk id="12" creationId="{0C34421F-386F-5829-7A6D-523E44B66777}"/>
          </ac:picMkLst>
        </pc:picChg>
        <pc:picChg chg="mod">
          <ac:chgData name="Elizabeth Ohadi" userId="5897eeda-f271-463e-b88c-eb7854f47227" providerId="ADAL" clId="{B201ED9A-EDCF-4C31-AFA0-9DCC70BFC06B}" dt="2025-09-23T19:14:45.799" v="66" actId="1076"/>
          <ac:picMkLst>
            <pc:docMk/>
            <pc:sldMk cId="471668765" sldId="283"/>
            <ac:picMk id="13" creationId="{EDC756BE-82ED-13B5-C720-227DEC008EA6}"/>
          </ac:picMkLst>
        </pc:picChg>
        <pc:picChg chg="mod">
          <ac:chgData name="Elizabeth Ohadi" userId="5897eeda-f271-463e-b88c-eb7854f47227" providerId="ADAL" clId="{B201ED9A-EDCF-4C31-AFA0-9DCC70BFC06B}" dt="2025-09-23T18:49:36.245" v="1" actId="14100"/>
          <ac:picMkLst>
            <pc:docMk/>
            <pc:sldMk cId="471668765" sldId="283"/>
            <ac:picMk id="1028" creationId="{3EB884EB-2DD8-6515-C48F-7A6A840DB7C0}"/>
          </ac:picMkLst>
        </pc:pic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19CE733-AA74-495B-8069-C8B29890BCD3}" type="datetimeFigureOut">
              <a:rPr lang="en-US" smtClean="0"/>
              <a:t>9/23/2025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CB015F8-C5B8-405F-A648-CB3C9E8B343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977454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solidFill>
          <a:srgbClr val="F7F7F7">
            <a:alpha val="0"/>
          </a:srgb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9376311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with conten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90759197-19E3-48FD-8A1A-E6A71D3BDF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2211513846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90759197-19E3-48FD-8A1A-E6A71D3BDF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idx="1"/>
          </p:nvPr>
        </p:nvSpPr>
        <p:spPr>
          <a:xfrm>
            <a:off x="457200" y="2209800"/>
            <a:ext cx="8229600" cy="3053038"/>
          </a:xfrm>
        </p:spPr>
        <p:txBody>
          <a:bodyPr/>
          <a:lstStyle>
            <a:lvl1pPr>
              <a:buClr>
                <a:schemeClr val="accent1"/>
              </a:buClr>
              <a:buFont typeface="Wingdings" pitchFamily="2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>
              <a:buClr>
                <a:schemeClr val="accent1"/>
              </a:buClr>
              <a:buFont typeface="Wingdings" pitchFamily="2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>
              <a:buClr>
                <a:schemeClr val="accent1"/>
              </a:buClr>
              <a:buFont typeface="Wingdings" pitchFamily="2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>
              <a:buClr>
                <a:schemeClr val="accent1"/>
              </a:buClr>
              <a:buFont typeface="Wingdings" pitchFamily="2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pitchFamily="2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0" hasCustomPrompt="1"/>
          </p:nvPr>
        </p:nvSpPr>
        <p:spPr>
          <a:xfrm>
            <a:off x="457200" y="1524000"/>
            <a:ext cx="8229600" cy="609600"/>
          </a:xfrm>
        </p:spPr>
        <p:txBody>
          <a:bodyPr/>
          <a:lstStyle>
            <a:lvl1pPr>
              <a:buNone/>
              <a:defRPr sz="2214" b="1" baseline="0">
                <a:solidFill>
                  <a:srgbClr val="313231"/>
                </a:solidFill>
              </a:defRPr>
            </a:lvl1pPr>
          </a:lstStyle>
          <a:p>
            <a:pPr lvl="0"/>
            <a:r>
              <a:rPr lang="en-US" dirty="0"/>
              <a:t>Click to edit main sentence</a:t>
            </a:r>
          </a:p>
        </p:txBody>
      </p:sp>
      <p:sp>
        <p:nvSpPr>
          <p:cNvPr id="8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91433389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able format">
    <p:bg>
      <p:bgPr>
        <a:blipFill dpi="0" rotWithShape="1">
          <a:blip r:embed="rId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5B6BE57D-9131-4AB7-B77A-14472D4B82C6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  <p:extLst>
              <p:ext uri="{D42A27DB-BD31-4B8C-83A1-F6EECF244321}">
                <p14:modId xmlns:p14="http://schemas.microsoft.com/office/powerpoint/2010/main" val="3633930553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84" imgH="384" progId="TCLayout.ActiveDocument.1">
                  <p:embed/>
                </p:oleObj>
              </mc:Choice>
              <mc:Fallback>
                <p:oleObj name="think-cell Slide" r:id="rId4" imgW="384" imgH="38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5B6BE57D-9131-4AB7-B77A-14472D4B82C6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 anchor="t">
            <a:normAutofit/>
          </a:bodyPr>
          <a:lstStyle>
            <a:lvl1pPr algn="l">
              <a:buFont typeface="Arial" pitchFamily="34" charset="0"/>
              <a:buNone/>
              <a:defRPr sz="2429" b="0" i="0">
                <a:solidFill>
                  <a:schemeClr val="accent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63392" y="6008243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rgbClr val="636466"/>
                </a:solidFill>
                <a:latin typeface="Museo Sans 300"/>
                <a:cs typeface="Museo Sans 300"/>
              </a:defRPr>
            </a:lvl1pPr>
          </a:lstStyle>
          <a:p>
            <a:r>
              <a:rPr lang="en-US" dirty="0" err="1">
                <a:solidFill>
                  <a:schemeClr val="tx2"/>
                </a:solidFill>
                <a:latin typeface="Arial"/>
                <a:cs typeface="Arial"/>
              </a:rPr>
              <a:t>www.lnct.global</a:t>
            </a:r>
            <a:r>
              <a:rPr lang="en-US" dirty="0">
                <a:solidFill>
                  <a:schemeClr val="tx2"/>
                </a:solidFill>
                <a:latin typeface="Arial"/>
                <a:cs typeface="Arial"/>
              </a:rPr>
              <a:t> </a:t>
            </a:r>
            <a:r>
              <a:rPr lang="en-US" dirty="0">
                <a:latin typeface="Arial"/>
                <a:cs typeface="Arial"/>
              </a:rPr>
              <a:t>| </a:t>
            </a:r>
            <a:fld id="{2459FD92-E8AB-4F86-BA9A-090210CAFD7B}" type="slidenum">
              <a:rPr lang="en-US" smtClean="0">
                <a:latin typeface="Arial"/>
                <a:cs typeface="Arial"/>
              </a:rPr>
              <a:pPr/>
              <a:t>‹#›</a:t>
            </a:fld>
            <a:endParaRPr lang="en-US" dirty="0">
              <a:solidFill>
                <a:srgbClr val="E32726"/>
              </a:solidFill>
              <a:latin typeface="Arial"/>
              <a:cs typeface="Arial"/>
            </a:endParaRPr>
          </a:p>
        </p:txBody>
      </p:sp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457200" y="2870640"/>
            <a:ext cx="8229600" cy="2352364"/>
          </a:xfrm>
        </p:spPr>
        <p:txBody>
          <a:bodyPr/>
          <a:lstStyle>
            <a:lvl1pPr marL="457105" indent="-457105">
              <a:buClr>
                <a:schemeClr val="accent1"/>
              </a:buClr>
              <a:buFont typeface="Wingdings" charset="2"/>
              <a:buChar char="§"/>
              <a:defRPr sz="2000" b="0" i="0">
                <a:solidFill>
                  <a:srgbClr val="313231"/>
                </a:solidFill>
                <a:latin typeface="Arial"/>
                <a:cs typeface="Arial"/>
              </a:defRPr>
            </a:lvl1pPr>
            <a:lvl2pPr marL="799933" indent="-342828">
              <a:buClr>
                <a:schemeClr val="accent1"/>
              </a:buClr>
              <a:buFont typeface="Wingdings" charset="2"/>
              <a:buChar char="§"/>
              <a:defRPr sz="1786" b="0" i="0">
                <a:solidFill>
                  <a:srgbClr val="313231"/>
                </a:solidFill>
                <a:latin typeface="Arial"/>
                <a:cs typeface="Arial"/>
              </a:defRPr>
            </a:lvl2pPr>
            <a:lvl3pPr marL="1257038" indent="-342828">
              <a:buClr>
                <a:schemeClr val="accent1"/>
              </a:buClr>
              <a:buFont typeface="Wingdings" charset="2"/>
              <a:buChar char="§"/>
              <a:defRPr sz="1571" b="0" i="0">
                <a:solidFill>
                  <a:srgbClr val="313231"/>
                </a:solidFill>
                <a:latin typeface="Arial"/>
                <a:cs typeface="Arial"/>
              </a:defRPr>
            </a:lvl3pPr>
            <a:lvl4pPr marL="1714142" indent="-342828">
              <a:buClr>
                <a:schemeClr val="accent1"/>
              </a:buClr>
              <a:buFont typeface="Wingdings" charset="2"/>
              <a:buChar char="§"/>
              <a:defRPr sz="1429" b="0" i="0">
                <a:solidFill>
                  <a:srgbClr val="313231"/>
                </a:solidFill>
                <a:latin typeface="Arial"/>
                <a:cs typeface="Arial"/>
              </a:defRPr>
            </a:lvl4pPr>
            <a:lvl5pPr>
              <a:buClr>
                <a:schemeClr val="accent1"/>
              </a:buClr>
              <a:buFont typeface="Wingdings" charset="2"/>
              <a:buChar char="§"/>
              <a:defRPr sz="1214" b="0" i="0">
                <a:solidFill>
                  <a:srgbClr val="313231"/>
                </a:solidFill>
                <a:latin typeface="Arial"/>
                <a:cs typeface="Arial"/>
              </a:defRPr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Content Placeholder 2"/>
          <p:cNvSpPr>
            <a:spLocks noGrp="1"/>
          </p:cNvSpPr>
          <p:nvPr>
            <p:ph idx="10" hasCustomPrompt="1"/>
          </p:nvPr>
        </p:nvSpPr>
        <p:spPr>
          <a:xfrm>
            <a:off x="457200" y="1539706"/>
            <a:ext cx="8229600" cy="1174353"/>
          </a:xfrm>
          <a:solidFill>
            <a:schemeClr val="tx2">
              <a:lumMod val="40000"/>
              <a:lumOff val="60000"/>
              <a:alpha val="50000"/>
            </a:schemeClr>
          </a:solidFill>
          <a:ln>
            <a:noFill/>
          </a:ln>
        </p:spPr>
        <p:txBody>
          <a:bodyPr anchor="ctr"/>
          <a:lstStyle>
            <a:lvl1pPr marL="457105" indent="-457105">
              <a:buClr>
                <a:srgbClr val="00A6B6"/>
              </a:buClr>
              <a:buFontTx/>
              <a:buNone/>
              <a:defRPr sz="2000" b="0" i="0" baseline="0">
                <a:solidFill>
                  <a:schemeClr val="accent2"/>
                </a:solidFill>
                <a:latin typeface="Arial"/>
                <a:cs typeface="Arial"/>
              </a:defRPr>
            </a:lvl1pPr>
            <a:lvl2pPr marL="799933" indent="-342828">
              <a:buClr>
                <a:srgbClr val="00A6B6"/>
              </a:buClr>
              <a:buFontTx/>
              <a:buNone/>
              <a:defRPr sz="1786" b="0" i="0">
                <a:solidFill>
                  <a:srgbClr val="313231"/>
                </a:solidFill>
                <a:latin typeface="Museo Slab 300"/>
                <a:cs typeface="Museo Slab 300"/>
              </a:defRPr>
            </a:lvl2pPr>
            <a:lvl3pPr marL="1257038" indent="-342828">
              <a:buClr>
                <a:srgbClr val="00A6B6"/>
              </a:buClr>
              <a:buFontTx/>
              <a:buNone/>
              <a:defRPr sz="1571" b="0" i="0">
                <a:solidFill>
                  <a:srgbClr val="313231"/>
                </a:solidFill>
                <a:latin typeface="Museo Slab 300"/>
                <a:cs typeface="Museo Slab 300"/>
              </a:defRPr>
            </a:lvl3pPr>
            <a:lvl4pPr marL="1714142" indent="-342828">
              <a:buClr>
                <a:srgbClr val="00A6B6"/>
              </a:buClr>
              <a:buFontTx/>
              <a:buNone/>
              <a:defRPr sz="1429" b="0" i="0">
                <a:solidFill>
                  <a:srgbClr val="313231"/>
                </a:solidFill>
                <a:latin typeface="Museo Slab 300"/>
                <a:cs typeface="Museo Slab 300"/>
              </a:defRPr>
            </a:lvl4pPr>
            <a:lvl5pPr>
              <a:buClr>
                <a:srgbClr val="00A6B6"/>
              </a:buClr>
              <a:buFontTx/>
              <a:buNone/>
              <a:defRPr sz="1214" b="0" i="0">
                <a:solidFill>
                  <a:srgbClr val="313231"/>
                </a:solidFill>
                <a:latin typeface="Museo Slab 300"/>
                <a:cs typeface="Museo Slab 300"/>
              </a:defRPr>
            </a:lvl5pPr>
          </a:lstStyle>
          <a:p>
            <a:pPr lvl="0"/>
            <a:r>
              <a:rPr lang="en-US" dirty="0"/>
              <a:t>“Pull Quote Style”</a:t>
            </a:r>
          </a:p>
        </p:txBody>
      </p:sp>
    </p:spTree>
    <p:extLst>
      <p:ext uri="{BB962C8B-B14F-4D97-AF65-F5344CB8AC3E}">
        <p14:creationId xmlns:p14="http://schemas.microsoft.com/office/powerpoint/2010/main" val="21189480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able format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Title 1"/>
          <p:cNvSpPr>
            <a:spLocks noGrp="1"/>
          </p:cNvSpPr>
          <p:nvPr>
            <p:ph type="title" hasCustomPrompt="1"/>
          </p:nvPr>
        </p:nvSpPr>
        <p:spPr>
          <a:xfrm>
            <a:off x="914400" y="3269040"/>
            <a:ext cx="8229600" cy="1143000"/>
          </a:xfrm>
        </p:spPr>
        <p:txBody>
          <a:bodyPr anchor="b" anchorCtr="0">
            <a:normAutofit/>
          </a:bodyPr>
          <a:lstStyle>
            <a:lvl1pPr algn="l">
              <a:buFont typeface="Arial" pitchFamily="34" charset="0"/>
              <a:buNone/>
              <a:defRPr sz="3214" b="0" i="0" baseline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r>
              <a:rPr lang="en-US" dirty="0"/>
              <a:t>Section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228106" y="6354599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r">
              <a:defRPr sz="1214" b="0" i="0">
                <a:solidFill>
                  <a:schemeClr val="bg1"/>
                </a:solidFill>
                <a:latin typeface="Museo Sans 300"/>
                <a:cs typeface="Museo Sans 300"/>
              </a:defRPr>
            </a:lvl1pPr>
          </a:lstStyle>
          <a:p>
            <a:pPr algn="l"/>
            <a:fld id="{2459FD92-E8AB-4F86-BA9A-090210CAFD7B}" type="slidenum">
              <a:rPr lang="en-US" smtClean="0">
                <a:latin typeface="Arial"/>
                <a:cs typeface="Arial"/>
              </a:rPr>
              <a:pPr algn="l"/>
              <a:t>‹#›</a:t>
            </a:fld>
            <a:r>
              <a:rPr lang="en-US" dirty="0">
                <a:latin typeface="Arial"/>
                <a:cs typeface="Arial"/>
              </a:rPr>
              <a:t> | </a:t>
            </a:r>
            <a:r>
              <a:rPr lang="en-US" dirty="0" err="1">
                <a:latin typeface="Arial"/>
                <a:cs typeface="Arial"/>
              </a:rPr>
              <a:t>www.lnct.global</a:t>
            </a:r>
            <a:endParaRPr lang="en-US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34931714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image" Target="../media/image1.emf"/><Relationship Id="rId3" Type="http://schemas.openxmlformats.org/officeDocument/2006/relationships/slideLayout" Target="../slideLayouts/slideLayout3.xml"/><Relationship Id="rId7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ags" Target="../tags/tag1.xml"/><Relationship Id="rId5" Type="http://schemas.openxmlformats.org/officeDocument/2006/relationships/theme" Target="../theme/theme1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>
            <a:alpha val="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0F9CD11A-8958-49A4-BA8F-D12AA7D63CD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6"/>
            </p:custDataLst>
            <p:extLst>
              <p:ext uri="{D42A27DB-BD31-4B8C-83A1-F6EECF244321}">
                <p14:modId xmlns:p14="http://schemas.microsoft.com/office/powerpoint/2010/main" val="900172538"/>
              </p:ext>
            </p:extLst>
          </p:nvPr>
        </p:nvGraphicFramePr>
        <p:xfrm>
          <a:off x="1589" y="1589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7" imgW="384" imgH="384" progId="TCLayout.ActiveDocument.1">
                  <p:embed/>
                </p:oleObj>
              </mc:Choice>
              <mc:Fallback>
                <p:oleObj name="think-cell Slide" r:id="rId7" imgW="384" imgH="38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0F9CD11A-8958-49A4-BA8F-D12AA7D63CD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1589" y="1589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127987" tIns="63993" rIns="127987" bIns="63993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525963"/>
          </a:xfrm>
          <a:prstGeom prst="rect">
            <a:avLst/>
          </a:prstGeom>
        </p:spPr>
        <p:txBody>
          <a:bodyPr vert="horz" lIns="127987" tIns="63993" rIns="127987" bIns="63993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1"/>
            <a:ext cx="2133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l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>
              <a:solidFill>
                <a:srgbClr val="6E6553">
                  <a:tint val="75000"/>
                </a:srgb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1"/>
            <a:ext cx="2895600" cy="365125"/>
          </a:xfrm>
          <a:prstGeom prst="rect">
            <a:avLst/>
          </a:prstGeom>
        </p:spPr>
        <p:txBody>
          <a:bodyPr vert="horz" lIns="127987" tIns="63993" rIns="127987" bIns="63993" rtlCol="0" anchor="ctr"/>
          <a:lstStyle>
            <a:lvl1pPr algn="ctr">
              <a:defRPr sz="1214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srgbClr val="6E6553">
                  <a:tint val="75000"/>
                </a:srgbClr>
              </a:solidFill>
            </a:endParaRPr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28F48A56-C40E-696D-6852-B6C5706AEFE0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ftr"/>
              </p:ext>
            </p:extLst>
          </p:nvPr>
        </p:nvSpPr>
        <p:spPr>
          <a:xfrm>
            <a:off x="8232775" y="6642100"/>
            <a:ext cx="876300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US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Official Use Only</a:t>
            </a:r>
          </a:p>
        </p:txBody>
      </p:sp>
    </p:spTree>
    <p:extLst>
      <p:ext uri="{BB962C8B-B14F-4D97-AF65-F5344CB8AC3E}">
        <p14:creationId xmlns:p14="http://schemas.microsoft.com/office/powerpoint/2010/main" val="12237509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</p:sldLayoutIdLst>
  <p:hf hdr="0" ftr="0" dt="0"/>
  <p:txStyles>
    <p:titleStyle>
      <a:lvl1pPr algn="ctr" defTabSz="914209" rtl="0" eaLnBrk="1" latinLnBrk="0" hangingPunct="1">
        <a:spcBef>
          <a:spcPct val="0"/>
        </a:spcBef>
        <a:buNone/>
        <a:defRPr sz="4429" b="0" i="0" kern="1200">
          <a:solidFill>
            <a:schemeClr val="accent1"/>
          </a:solidFill>
          <a:latin typeface="Arial"/>
          <a:ea typeface="+mj-ea"/>
          <a:cs typeface="Arial"/>
        </a:defRPr>
      </a:lvl1pPr>
    </p:titleStyle>
    <p:bodyStyle>
      <a:lvl1pPr marL="342828" indent="-342828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3214" b="0" i="0" kern="1200">
          <a:solidFill>
            <a:schemeClr val="accent3"/>
          </a:solidFill>
          <a:latin typeface="Arial"/>
          <a:ea typeface="+mn-ea"/>
          <a:cs typeface="Arial"/>
        </a:defRPr>
      </a:lvl1pPr>
      <a:lvl2pPr marL="742795" indent="-285691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786" b="0" i="0" kern="1200">
          <a:solidFill>
            <a:schemeClr val="accent3"/>
          </a:solidFill>
          <a:latin typeface="Arial"/>
          <a:ea typeface="+mn-ea"/>
          <a:cs typeface="Arial"/>
        </a:defRPr>
      </a:lvl2pPr>
      <a:lvl3pPr marL="114276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lang="en-US" sz="4429" b="0" i="0" kern="1200" dirty="0">
          <a:solidFill>
            <a:schemeClr val="accent3"/>
          </a:solidFill>
          <a:latin typeface="Arial"/>
          <a:ea typeface="+mj-ea"/>
          <a:cs typeface="Arial"/>
        </a:defRPr>
      </a:lvl3pPr>
      <a:lvl4pPr marL="1599866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4pPr>
      <a:lvl5pPr marL="2056971" indent="-228552" algn="l" defTabSz="914209" rtl="0" eaLnBrk="1" latinLnBrk="0" hangingPunct="1">
        <a:spcBef>
          <a:spcPct val="20000"/>
        </a:spcBef>
        <a:buClr>
          <a:schemeClr val="accent1"/>
        </a:buClr>
        <a:buFont typeface="Wingdings" charset="2"/>
        <a:buChar char="§"/>
        <a:defRPr sz="2000" b="0" i="0" kern="1200">
          <a:solidFill>
            <a:schemeClr val="accent3"/>
          </a:solidFill>
          <a:latin typeface="Arial"/>
          <a:ea typeface="+mn-ea"/>
          <a:cs typeface="Arial"/>
        </a:defRPr>
      </a:lvl5pPr>
      <a:lvl6pPr marL="251407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180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285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389" indent="-228552" algn="l" defTabSz="91420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1pPr>
      <a:lvl2pPr marL="457105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2pPr>
      <a:lvl3pPr marL="91420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3pPr>
      <a:lvl4pPr marL="1371314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4pPr>
      <a:lvl5pPr marL="1828419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5pPr>
      <a:lvl6pPr marL="228552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6pPr>
      <a:lvl7pPr marL="2742628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7pPr>
      <a:lvl8pPr marL="3199733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8pPr>
      <a:lvl9pPr marL="3656837" algn="l" defTabSz="914209" rtl="0" eaLnBrk="1" latinLnBrk="0" hangingPunct="1">
        <a:defRPr sz="1786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5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89F47452-90E4-C7F9-0241-B342916167B5}"/>
              </a:ext>
            </a:extLst>
          </p:cNvPr>
          <p:cNvSpPr/>
          <p:nvPr/>
        </p:nvSpPr>
        <p:spPr>
          <a:xfrm>
            <a:off x="42161" y="979110"/>
            <a:ext cx="9059678" cy="5417470"/>
          </a:xfrm>
          <a:prstGeom prst="rect">
            <a:avLst/>
          </a:prstGeom>
          <a:solidFill>
            <a:srgbClr val="1070B8"/>
          </a:solidFill>
          <a:ln w="76200">
            <a:solidFill>
              <a:srgbClr val="1070B8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Arial"/>
              <a:ea typeface="+mn-ea"/>
              <a:cs typeface="+mn-cs"/>
            </a:endParaRPr>
          </a:p>
        </p:txBody>
      </p:sp>
      <p:sp>
        <p:nvSpPr>
          <p:cNvPr id="7" name="Text Box 14">
            <a:extLst>
              <a:ext uri="{FF2B5EF4-FFF2-40B4-BE49-F238E27FC236}">
                <a16:creationId xmlns:a16="http://schemas.microsoft.com/office/drawing/2014/main" id="{E395E9DD-3CA3-F045-9DCB-77E6AAFE6A26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62202" y="1011"/>
            <a:ext cx="8540604" cy="9502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046" tIns="9523" rIns="19046" bIns="9523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2200" b="1" i="0" u="none" strike="noStrike" kern="1200" cap="none" spc="0" normalizeH="0" baseline="0" noProof="0" dirty="0">
                <a:ln>
                  <a:noFill/>
                </a:ln>
                <a:solidFill>
                  <a:srgbClr val="1070B8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Honduras</a:t>
            </a: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Sustaining and Strengthening Immunization Coverage </a:t>
            </a: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25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0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in Middle-Income </a:t>
            </a:r>
            <a:r>
              <a:rPr lang="en-US" sz="1200" b="1" dirty="0">
                <a:solidFill>
                  <a:srgbClr val="313231"/>
                </a:solidFill>
                <a:latin typeface="Poppins" panose="00000500000000000000" pitchFamily="2" charset="0"/>
                <a:cs typeface="Poppins" panose="00000500000000000000" pitchFamily="2" charset="0"/>
              </a:rPr>
              <a:t>C</a:t>
            </a:r>
            <a:r>
              <a:rPr kumimoji="0" lang="en-US" sz="1200" b="1" i="0" u="none" strike="noStrike" kern="1200" cap="none" spc="0" normalizeH="0" baseline="0" noProof="0" dirty="0" err="1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ountries</a:t>
            </a:r>
            <a:endParaRPr kumimoji="0" lang="en-US" sz="1200" b="1" i="0" u="none" strike="noStrike" kern="1200" cap="none" spc="0" normalizeH="0" baseline="0" noProof="0" dirty="0">
              <a:ln>
                <a:noFill/>
              </a:ln>
              <a:solidFill>
                <a:srgbClr val="313231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200" b="1" i="1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Tashkent, Uzbekistan, 07-09 October 2025</a:t>
            </a:r>
            <a:endParaRPr kumimoji="0" lang="en-US" sz="1200" b="0" i="0" u="none" strike="noStrike" kern="1200" cap="none" spc="0" normalizeH="0" baseline="0" noProof="0" dirty="0">
              <a:ln>
                <a:noFill/>
              </a:ln>
              <a:solidFill>
                <a:srgbClr val="313231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</p:txBody>
      </p:sp>
      <p:sp>
        <p:nvSpPr>
          <p:cNvPr id="8" name="Text Box 49">
            <a:extLst>
              <a:ext uri="{FF2B5EF4-FFF2-40B4-BE49-F238E27FC236}">
                <a16:creationId xmlns:a16="http://schemas.microsoft.com/office/drawing/2014/main" id="{CF18C2AD-A5A8-36E2-E957-058905332A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62063" y="161785"/>
            <a:ext cx="1345472" cy="65665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19046" tIns="9523" rIns="19046" bIns="9523">
            <a:spAutoFit/>
          </a:bodyPr>
          <a:lstStyle>
            <a:lvl1pPr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1pPr>
            <a:lvl2pPr marL="742950" indent="-28575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algn="ctr" defTabSz="4389438" eaLnBrk="0" hangingPunct="0"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algn="ctr" defTabSz="4389438" eaLnBrk="0" fontAlgn="base" hangingPunct="0">
              <a:spcBef>
                <a:spcPct val="0"/>
              </a:spcBef>
              <a:spcAft>
                <a:spcPct val="0"/>
              </a:spcAft>
              <a:defRPr sz="8600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600" b="1" i="0" u="none" strike="noStrike" kern="1200" cap="none" spc="0" normalizeH="0" baseline="0" noProof="0" dirty="0">
                <a:ln>
                  <a:noFill/>
                </a:ln>
                <a:solidFill>
                  <a:srgbClr val="313231"/>
                </a:solidFill>
                <a:effectLst/>
                <a:uLnTx/>
                <a:uFillTx/>
                <a:latin typeface="Poppins" panose="00000500000000000000" pitchFamily="2" charset="0"/>
                <a:ea typeface="ＭＳ Ｐゴシック" charset="0"/>
                <a:cs typeface="Poppins" panose="00000500000000000000" pitchFamily="2" charset="0"/>
              </a:rPr>
              <a:t>Country Flag</a:t>
            </a:r>
          </a:p>
          <a:p>
            <a:pPr marL="0" marR="0" lvl="0" indent="0" algn="ctr" defTabSz="3135376" rtl="0" eaLnBrk="1" fontAlgn="auto" latinLnBrk="0" hangingPunct="1">
              <a:lnSpc>
                <a:spcPct val="100000"/>
              </a:lnSpc>
              <a:spcBef>
                <a:spcPct val="5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571" b="0" i="0" u="none" strike="noStrike" kern="1200" cap="none" spc="0" normalizeH="0" baseline="0" noProof="0" dirty="0">
              <a:ln>
                <a:noFill/>
              </a:ln>
              <a:solidFill>
                <a:srgbClr val="FFFFFF"/>
              </a:solidFill>
              <a:effectLst/>
              <a:uLnTx/>
              <a:uFillTx/>
              <a:latin typeface="Poppins" panose="00000500000000000000" pitchFamily="2" charset="0"/>
              <a:ea typeface="ＭＳ Ｐゴシック" charset="0"/>
              <a:cs typeface="Poppins" panose="00000500000000000000" pitchFamily="2" charset="0"/>
            </a:endParaRPr>
          </a:p>
        </p:txBody>
      </p:sp>
      <p:sp>
        <p:nvSpPr>
          <p:cNvPr id="11" name="Rectangle 10">
            <a:extLst>
              <a:ext uri="{FF2B5EF4-FFF2-40B4-BE49-F238E27FC236}">
                <a16:creationId xmlns:a16="http://schemas.microsoft.com/office/drawing/2014/main" id="{8E795DCB-740F-F180-24B3-A6A5EAAADFAE}"/>
              </a:ext>
            </a:extLst>
          </p:cNvPr>
          <p:cNvSpPr/>
          <p:nvPr/>
        </p:nvSpPr>
        <p:spPr>
          <a:xfrm>
            <a:off x="-1" y="6384597"/>
            <a:ext cx="9144001" cy="50312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19046" tIns="9523" rIns="19046" bIns="9523" rtlCol="0" anchor="ctr"/>
          <a:lstStyle/>
          <a:p>
            <a:pPr marL="0" marR="0" lvl="0" indent="0" algn="ctr" defTabSz="91420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786" b="0" i="0" u="none" strike="noStrike" kern="1200" cap="none" spc="0" normalizeH="0" baseline="0" noProof="0" dirty="0">
              <a:ln>
                <a:noFill/>
              </a:ln>
              <a:solidFill>
                <a:srgbClr val="F7F7F7"/>
              </a:solidFill>
              <a:effectLst/>
              <a:uLnTx/>
              <a:uFillTx/>
              <a:latin typeface="Poppins" panose="00000500000000000000" pitchFamily="2" charset="0"/>
              <a:ea typeface="+mn-ea"/>
              <a:cs typeface="Poppins" panose="00000500000000000000" pitchFamily="2" charset="0"/>
            </a:endParaRPr>
          </a:p>
        </p:txBody>
      </p:sp>
      <p:pic>
        <p:nvPicPr>
          <p:cNvPr id="12" name="Picture 11" descr="GAVI_Alliance_Colour_Logo.jpg">
            <a:extLst>
              <a:ext uri="{FF2B5EF4-FFF2-40B4-BE49-F238E27FC236}">
                <a16:creationId xmlns:a16="http://schemas.microsoft.com/office/drawing/2014/main" id="{0C34421F-386F-5829-7A6D-523E44B66777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2202" y="6396580"/>
            <a:ext cx="1142629" cy="438007"/>
          </a:xfrm>
          <a:prstGeom prst="rect">
            <a:avLst/>
          </a:prstGeom>
        </p:spPr>
      </p:pic>
      <p:pic>
        <p:nvPicPr>
          <p:cNvPr id="13" name="Picture 12">
            <a:extLst>
              <a:ext uri="{FF2B5EF4-FFF2-40B4-BE49-F238E27FC236}">
                <a16:creationId xmlns:a16="http://schemas.microsoft.com/office/drawing/2014/main" id="{EDC756BE-82ED-13B5-C720-227DEC008EA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328459" y="6404866"/>
            <a:ext cx="1623729" cy="453134"/>
          </a:xfrm>
          <a:prstGeom prst="rect">
            <a:avLst/>
          </a:prstGeom>
        </p:spPr>
      </p:pic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C9BDD36C-6B0D-7E9D-E2FF-6472595E72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43833574"/>
              </p:ext>
            </p:extLst>
          </p:nvPr>
        </p:nvGraphicFramePr>
        <p:xfrm>
          <a:off x="3788187" y="993932"/>
          <a:ext cx="5296891" cy="163474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6891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324108">
                <a:tc>
                  <a:txBody>
                    <a:bodyPr/>
                    <a:lstStyle/>
                    <a:p>
                      <a:pPr algn="ctr"/>
                      <a:r>
                        <a:rPr lang="en-US" sz="10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Priority drivers of persistent coverage challenges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1264839">
                <a:tc>
                  <a:txBody>
                    <a:bodyPr/>
                    <a:lstStyle/>
                    <a:p>
                      <a:pPr marL="285750" marR="0" lvl="0" indent="-28575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Human resource limitations including high staff turnover and limited technical, operational and leadership capacity at the various levels.</a:t>
                      </a:r>
                    </a:p>
                    <a:p>
                      <a:pPr marL="285750" marR="0" lvl="0" indent="-28575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The lack of complete and timely information at both individual and population levels hinders effective decision making and strategic planning.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Population displacement mainly due to migration and social unrest is disrupting healthcare service access and operations. </a:t>
                      </a:r>
                    </a:p>
                    <a:p>
                      <a:pPr marL="285750" indent="-285750">
                        <a:lnSpc>
                          <a:spcPct val="100000"/>
                        </a:lnSpc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Economic downturns and political instability have led to reduced financial support, impacting vaccine procurement and distribution.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4" name="Table 13">
            <a:extLst>
              <a:ext uri="{FF2B5EF4-FFF2-40B4-BE49-F238E27FC236}">
                <a16:creationId xmlns:a16="http://schemas.microsoft.com/office/drawing/2014/main" id="{73F29AE2-B32F-D0E9-AC5E-CD232437A2B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61041160"/>
              </p:ext>
            </p:extLst>
          </p:nvPr>
        </p:nvGraphicFramePr>
        <p:xfrm>
          <a:off x="3788186" y="2662903"/>
          <a:ext cx="5296891" cy="210951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6891">
                  <a:extLst>
                    <a:ext uri="{9D8B030D-6E8A-4147-A177-3AD203B41FA5}">
                      <a16:colId xmlns:a16="http://schemas.microsoft.com/office/drawing/2014/main" val="3360263627"/>
                    </a:ext>
                  </a:extLst>
                </a:gridCol>
              </a:tblGrid>
              <a:tr h="285302">
                <a:tc>
                  <a:txBody>
                    <a:bodyPr/>
                    <a:lstStyle/>
                    <a:p>
                      <a:pPr algn="ctr"/>
                      <a:r>
                        <a:rPr lang="en-US" sz="1000" b="1" kern="12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Priority needs to optimize coverage (as of 2026)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13538014"/>
                  </a:ext>
                </a:extLst>
              </a:tr>
              <a:tr h="1824215">
                <a:tc>
                  <a:txBody>
                    <a:bodyPr/>
                    <a:lstStyle/>
                    <a:p>
                      <a:pPr marL="285750" marR="0" lvl="0" indent="-28575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Training and capacity building to increase knowledge and capacity, including through strengthening leadership and intra-ministerial coordination. Focus on establishing stable capacity at the EPI and Health Networks Unit.</a:t>
                      </a:r>
                    </a:p>
                    <a:p>
                      <a:pPr marL="285750" marR="0" lvl="0" indent="-28575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Digital information systems and strengthened microplanning at the local level should be fully in place to ensure evidence-based strategic planning and more effective targeting of population with pending immunizations. </a:t>
                      </a:r>
                    </a:p>
                    <a:p>
                      <a:pPr marL="285750" marR="0" lvl="0" indent="-28575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Mobile units providing door to door vaccination in rural and hard to reach areas to ensure universal access.</a:t>
                      </a:r>
                    </a:p>
                    <a:p>
                      <a:pPr marL="285750" marR="0" lvl="0" indent="-285750" algn="l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US" sz="10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National Action Planning and budget planning considering various components and activities of the immunization program is critical.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205189712"/>
                  </a:ext>
                </a:extLst>
              </a:tr>
            </a:tbl>
          </a:graphicData>
        </a:graphic>
      </p:graphicFrame>
      <p:graphicFrame>
        <p:nvGraphicFramePr>
          <p:cNvPr id="15" name="Table 14">
            <a:extLst>
              <a:ext uri="{FF2B5EF4-FFF2-40B4-BE49-F238E27FC236}">
                <a16:creationId xmlns:a16="http://schemas.microsoft.com/office/drawing/2014/main" id="{A908EED0-952C-4F37-8CE3-BF6C654D6CE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41079572"/>
              </p:ext>
            </p:extLst>
          </p:nvPr>
        </p:nvGraphicFramePr>
        <p:xfrm>
          <a:off x="58922" y="3813453"/>
          <a:ext cx="3651574" cy="250889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651574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379424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Approaches implemented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2129470">
                <a:tc>
                  <a:txBody>
                    <a:bodyPr/>
                    <a:lstStyle/>
                    <a:p>
                      <a:pPr marL="285750" indent="-285750" algn="l" defTabSz="91420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Communication Strategy involving high political level was very successful in engaging society and mobilizing partners and community.</a:t>
                      </a:r>
                    </a:p>
                    <a:p>
                      <a:pPr marL="285750" indent="-285750" algn="l" defTabSz="91420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Mobile brigades for vaccination during the COVID-19 pandemic were very successful in reaching target population.</a:t>
                      </a:r>
                    </a:p>
                    <a:p>
                      <a:pPr marL="285750" indent="-285750" algn="l" defTabSz="91420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Projects supported and engaging partners very important, including World Bank Reshape project, PAHO microplanning, and UNICEF communication strategy and cold chain inventory.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graphicFrame>
        <p:nvGraphicFramePr>
          <p:cNvPr id="16" name="Table 15">
            <a:extLst>
              <a:ext uri="{FF2B5EF4-FFF2-40B4-BE49-F238E27FC236}">
                <a16:creationId xmlns:a16="http://schemas.microsoft.com/office/drawing/2014/main" id="{55241C14-BA57-0890-5F0F-28081FC1A8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10273169"/>
              </p:ext>
            </p:extLst>
          </p:nvPr>
        </p:nvGraphicFramePr>
        <p:xfrm>
          <a:off x="3788186" y="4805203"/>
          <a:ext cx="5296891" cy="151714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5296891">
                  <a:extLst>
                    <a:ext uri="{9D8B030D-6E8A-4147-A177-3AD203B41FA5}">
                      <a16:colId xmlns:a16="http://schemas.microsoft.com/office/drawing/2014/main" val="2696338118"/>
                    </a:ext>
                  </a:extLst>
                </a:gridCol>
              </a:tblGrid>
              <a:tr h="293556">
                <a:tc>
                  <a:txBody>
                    <a:bodyPr/>
                    <a:lstStyle/>
                    <a:p>
                      <a:pPr marL="0" marR="0" lvl="0" indent="0" algn="ctr" defTabSz="91420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00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Successes and </a:t>
                      </a:r>
                      <a:r>
                        <a:rPr lang="en-US" sz="1000" dirty="0">
                          <a:solidFill>
                            <a:schemeClr val="bg1"/>
                          </a:solidFill>
                          <a:latin typeface="Poppins" panose="00000500000000000000" pitchFamily="2" charset="0"/>
                          <a:cs typeface="Poppins" panose="00000500000000000000" pitchFamily="2" charset="0"/>
                        </a:rPr>
                        <a:t>lessons learned</a:t>
                      </a:r>
                    </a:p>
                  </a:txBody>
                  <a:tcPr anchor="ctr">
                    <a:solidFill>
                      <a:srgbClr val="17A89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49818435"/>
                  </a:ext>
                </a:extLst>
              </a:tr>
              <a:tr h="1223588">
                <a:tc>
                  <a:txBody>
                    <a:bodyPr/>
                    <a:lstStyle/>
                    <a:p>
                      <a:pPr marL="285750" indent="-285750" algn="l" defTabSz="91420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Importance of well-structured communication strategy with strong political support.</a:t>
                      </a:r>
                    </a:p>
                    <a:p>
                      <a:pPr marL="285750" indent="-285750" algn="l" defTabSz="91420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Interagency coordination and communication can be enhanced to optimize partner engagement and communication with country teams.</a:t>
                      </a:r>
                    </a:p>
                    <a:p>
                      <a:pPr marL="285750" indent="-285750" algn="l" defTabSz="914209" rtl="0" eaLnBrk="1" latinLnBrk="0" hangingPunct="1">
                        <a:buFont typeface="Arial" panose="020B0604020202020204" pitchFamily="34" charset="0"/>
                        <a:buChar char="•"/>
                      </a:pPr>
                      <a:r>
                        <a:rPr lang="en-US" sz="1000" kern="1200" dirty="0">
                          <a:solidFill>
                            <a:schemeClr val="accent6">
                              <a:lumMod val="50000"/>
                            </a:schemeClr>
                          </a:solidFill>
                          <a:latin typeface="Poppins" panose="00000500000000000000" pitchFamily="2" charset="0"/>
                          <a:ea typeface="+mn-ea"/>
                          <a:cs typeface="Poppins" panose="00000500000000000000" pitchFamily="2" charset="0"/>
                        </a:rPr>
                        <a:t>NITAG well structured and involved in technical decision-making process based in evidence.</a:t>
                      </a:r>
                    </a:p>
                  </a:txBody>
                  <a:tcPr>
                    <a:solidFill>
                      <a:schemeClr val="accent6">
                        <a:lumMod val="40000"/>
                        <a:lumOff val="6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01674194"/>
                  </a:ext>
                </a:extLst>
              </a:tr>
            </a:tbl>
          </a:graphicData>
        </a:graphic>
      </p:graphicFrame>
      <p:pic>
        <p:nvPicPr>
          <p:cNvPr id="5" name="Picture 2">
            <a:extLst>
              <a:ext uri="{FF2B5EF4-FFF2-40B4-BE49-F238E27FC236}">
                <a16:creationId xmlns:a16="http://schemas.microsoft.com/office/drawing/2014/main" id="{76E6DFA7-58B6-0DD2-5A19-9FE7A0C1A98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921" y="983543"/>
            <a:ext cx="3651574" cy="2767660"/>
          </a:xfrm>
          <a:prstGeom prst="rect">
            <a:avLst/>
          </a:prstGeom>
          <a:solidFill>
            <a:schemeClr val="bg2"/>
          </a:solidFill>
        </p:spPr>
      </p:pic>
      <p:pic>
        <p:nvPicPr>
          <p:cNvPr id="1028" name="Picture 4">
            <a:extLst>
              <a:ext uri="{FF2B5EF4-FFF2-40B4-BE49-F238E27FC236}">
                <a16:creationId xmlns:a16="http://schemas.microsoft.com/office/drawing/2014/main" id="{3EB884EB-2DD8-6515-C48F-7A6A840DB7C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2063" y="159531"/>
            <a:ext cx="1371600" cy="6885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71668765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R4D_StandardTemplate_MAC">
  <a:themeElements>
    <a:clrScheme name="LNCT Theme">
      <a:dk1>
        <a:srgbClr val="313231"/>
      </a:dk1>
      <a:lt1>
        <a:srgbClr val="F7F7F7"/>
      </a:lt1>
      <a:dk2>
        <a:srgbClr val="BFBFBF"/>
      </a:dk2>
      <a:lt2>
        <a:srgbClr val="FFFFFF"/>
      </a:lt2>
      <a:accent1>
        <a:srgbClr val="A80A4B"/>
      </a:accent1>
      <a:accent2>
        <a:srgbClr val="E47D25"/>
      </a:accent2>
      <a:accent3>
        <a:srgbClr val="636466"/>
      </a:accent3>
      <a:accent4>
        <a:srgbClr val="313231"/>
      </a:accent4>
      <a:accent5>
        <a:srgbClr val="FC000B"/>
      </a:accent5>
      <a:accent6>
        <a:srgbClr val="BDC5C7"/>
      </a:accent6>
      <a:hlink>
        <a:srgbClr val="E47D25"/>
      </a:hlink>
      <a:folHlink>
        <a:srgbClr val="A75E1E"/>
      </a:folHlink>
    </a:clrScheme>
    <a:fontScheme name="Office Classic 2">
      <a:maj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돋움"/>
        <a:font script="Hans" typeface="华文新魏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36FE10225DE664B90ECA796EE42F5B4" ma:contentTypeVersion="19" ma:contentTypeDescription="Create a new document." ma:contentTypeScope="" ma:versionID="11c98c7be4b19e814abce4ccf5389628">
  <xsd:schema xmlns:xsd="http://www.w3.org/2001/XMLSchema" xmlns:xs="http://www.w3.org/2001/XMLSchema" xmlns:p="http://schemas.microsoft.com/office/2006/metadata/properties" xmlns:ns2="bcb27da4-2e3e-416a-a040-6d0b2e3a2039" xmlns:ns3="a6b7a42b-578f-4fd1-9d67-5a3066b9c5a5" targetNamespace="http://schemas.microsoft.com/office/2006/metadata/properties" ma:root="true" ma:fieldsID="74ffbbad23b780b7928ca1a27605d123" ns2:_="" ns3:_="">
    <xsd:import namespace="bcb27da4-2e3e-416a-a040-6d0b2e3a2039"/>
    <xsd:import namespace="a6b7a42b-578f-4fd1-9d67-5a3066b9c5a5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2:MediaServiceDateTaken" minOccurs="0"/>
                <xsd:element ref="ns2:lcf76f155ced4ddcb4097134ff3c332f" minOccurs="0"/>
                <xsd:element ref="ns3:TaxCatchAll" minOccurs="0"/>
                <xsd:element ref="ns2:MediaLengthInSeconds" minOccurs="0"/>
                <xsd:element ref="ns2:MediaServiceSearchProperties" minOccurs="0"/>
                <xsd:element ref="ns2:MediaServiceObjectDetectorVersions" minOccurs="0"/>
                <xsd:element ref="ns2:MediaServiceLocatio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bcb27da4-2e3e-416a-a040-6d0b2e3a2039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AutoKeyPoints" ma:index="12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3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OCR" ma:index="1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DateTaken" ma:index="17" nillable="true" ma:displayName="MediaServiceDateTaken" ma:hidden="true" ma:internalName="MediaServiceDateTaken" ma:readOnly="true">
      <xsd:simpleType>
        <xsd:restriction base="dms:Text"/>
      </xsd:simpleType>
    </xsd:element>
    <xsd:element name="lcf76f155ced4ddcb4097134ff3c332f" ma:index="19" nillable="true" ma:taxonomy="true" ma:internalName="lcf76f155ced4ddcb4097134ff3c332f" ma:taxonomyFieldName="MediaServiceImageTags" ma:displayName="Image Tags" ma:readOnly="false" ma:fieldId="{5cf76f15-5ced-4ddc-b409-7134ff3c332f}" ma:taxonomyMulti="true" ma:sspId="99a65aa6-ac8d-46e4-9aa8-b40f8e8101f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1" nillable="true" ma:displayName="MediaLengthInSeconds" ma:hidden="true" ma:internalName="MediaLengthInSeconds" ma:readOnly="true">
      <xsd:simpleType>
        <xsd:restriction base="dms:Unknown"/>
      </xsd:simpleType>
    </xsd:element>
    <xsd:element name="MediaServiceSearchProperties" ma:index="22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23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Location" ma:index="24" nillable="true" ma:displayName="Location" ma:indexed="true" ma:internalName="MediaServiceLocatio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6b7a42b-578f-4fd1-9d67-5a3066b9c5a5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0" nillable="true" ma:displayName="Taxonomy Catch All Column" ma:hidden="true" ma:list="{3851e4de-f63a-4e75-992f-a8dbd26a3671}" ma:internalName="TaxCatchAll" ma:showField="CatchAllData" ma:web="a6b7a42b-578f-4fd1-9d67-5a3066b9c5a5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bcb27da4-2e3e-416a-a040-6d0b2e3a2039">
      <Terms xmlns="http://schemas.microsoft.com/office/infopath/2007/PartnerControls"/>
    </lcf76f155ced4ddcb4097134ff3c332f>
    <TaxCatchAll xmlns="a6b7a42b-578f-4fd1-9d67-5a3066b9c5a5" xsi:nil="true"/>
    <SharedWithUsers xmlns="a6b7a42b-578f-4fd1-9d67-5a3066b9c5a5">
      <UserInfo>
        <DisplayName>Elizabeth Ohadi</DisplayName>
        <AccountId>13</AccountId>
        <AccountType/>
      </UserInfo>
      <UserInfo>
        <DisplayName>Colleen Keating</DisplayName>
        <AccountId>372</AccountId>
        <AccountType/>
      </UserInfo>
      <UserInfo>
        <DisplayName>Christina Shaw</DisplayName>
        <AccountId>15</AccountId>
        <AccountType/>
      </UserInfo>
    </SharedWithUsers>
  </documentManagement>
</p:properties>
</file>

<file path=customXml/itemProps1.xml><?xml version="1.0" encoding="utf-8"?>
<ds:datastoreItem xmlns:ds="http://schemas.openxmlformats.org/officeDocument/2006/customXml" ds:itemID="{311F2289-BAB9-469B-B0DE-3C1A7271F06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bcb27da4-2e3e-416a-a040-6d0b2e3a2039"/>
    <ds:schemaRef ds:uri="a6b7a42b-578f-4fd1-9d67-5a3066b9c5a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85D129A0-0FDD-4B0E-B270-06BBD5B9F47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5EF60BD8-D668-47DF-AE94-9D3E1BA7162F}">
  <ds:schemaRefs>
    <ds:schemaRef ds:uri="http://schemas.microsoft.com/office/2006/documentManagement/types"/>
    <ds:schemaRef ds:uri="bcb27da4-2e3e-416a-a040-6d0b2e3a2039"/>
    <ds:schemaRef ds:uri="http://purl.org/dc/terms/"/>
    <ds:schemaRef ds:uri="http://schemas.openxmlformats.org/package/2006/metadata/core-properties"/>
    <ds:schemaRef ds:uri="http://www.w3.org/XML/1998/namespace"/>
    <ds:schemaRef ds:uri="a6b7a42b-578f-4fd1-9d67-5a3066b9c5a5"/>
    <ds:schemaRef ds:uri="http://purl.org/dc/dcmitype/"/>
    <ds:schemaRef ds:uri="http://schemas.microsoft.com/office/infopath/2007/PartnerControls"/>
    <ds:schemaRef ds:uri="http://schemas.microsoft.com/office/2006/metadata/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2406</TotalTime>
  <Words>314</Words>
  <Application>Microsoft Office PowerPoint</Application>
  <PresentationFormat>On-screen Show (4:3)</PresentationFormat>
  <Paragraphs>23</Paragraphs>
  <Slides>1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9" baseType="lpstr">
      <vt:lpstr>Arial</vt:lpstr>
      <vt:lpstr>Calibri</vt:lpstr>
      <vt:lpstr>Museo Sans 300</vt:lpstr>
      <vt:lpstr>Museo Slab 300</vt:lpstr>
      <vt:lpstr>Poppins</vt:lpstr>
      <vt:lpstr>Wingdings</vt:lpstr>
      <vt:lpstr>R4D_StandardTemplate_MAC</vt:lpstr>
      <vt:lpstr>think-cell Slide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Christina Shaw</dc:creator>
  <cp:lastModifiedBy>Elizabeth Ohadi</cp:lastModifiedBy>
  <cp:revision>66</cp:revision>
  <dcterms:created xsi:type="dcterms:W3CDTF">2024-04-05T17:45:07Z</dcterms:created>
  <dcterms:modified xsi:type="dcterms:W3CDTF">2025-09-23T19:14:54Z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0x010100836FE10225DE664B90ECA796EE42F5B4</vt:lpwstr>
  </property>
  <property fmtid="{D5CDD505-2E9C-101B-9397-08002B2CF9AE}" pid="3" name="MediaServiceImageTags">
    <vt:lpwstr/>
  </property>
  <property fmtid="{D5CDD505-2E9C-101B-9397-08002B2CF9AE}" pid="4" name="MSIP_Label_f1bf45b6-5649-4236-82a3-f45024cd282e_Enabled">
    <vt:lpwstr>true</vt:lpwstr>
  </property>
  <property fmtid="{D5CDD505-2E9C-101B-9397-08002B2CF9AE}" pid="5" name="MSIP_Label_f1bf45b6-5649-4236-82a3-f45024cd282e_SetDate">
    <vt:lpwstr>2025-09-19T19:54:29Z</vt:lpwstr>
  </property>
  <property fmtid="{D5CDD505-2E9C-101B-9397-08002B2CF9AE}" pid="6" name="MSIP_Label_f1bf45b6-5649-4236-82a3-f45024cd282e_Method">
    <vt:lpwstr>Standard</vt:lpwstr>
  </property>
  <property fmtid="{D5CDD505-2E9C-101B-9397-08002B2CF9AE}" pid="7" name="MSIP_Label_f1bf45b6-5649-4236-82a3-f45024cd282e_Name">
    <vt:lpwstr>Official Use Only</vt:lpwstr>
  </property>
  <property fmtid="{D5CDD505-2E9C-101B-9397-08002B2CF9AE}" pid="8" name="MSIP_Label_f1bf45b6-5649-4236-82a3-f45024cd282e_SiteId">
    <vt:lpwstr>31a2fec0-266b-4c67-b56e-2796d8f59c36</vt:lpwstr>
  </property>
  <property fmtid="{D5CDD505-2E9C-101B-9397-08002B2CF9AE}" pid="9" name="MSIP_Label_f1bf45b6-5649-4236-82a3-f45024cd282e_ActionId">
    <vt:lpwstr>c6e27ee9-619e-46e6-a51a-d9cd308b13e5</vt:lpwstr>
  </property>
  <property fmtid="{D5CDD505-2E9C-101B-9397-08002B2CF9AE}" pid="10" name="MSIP_Label_f1bf45b6-5649-4236-82a3-f45024cd282e_ContentBits">
    <vt:lpwstr>2</vt:lpwstr>
  </property>
  <property fmtid="{D5CDD505-2E9C-101B-9397-08002B2CF9AE}" pid="11" name="MSIP_Label_f1bf45b6-5649-4236-82a3-f45024cd282e_Tag">
    <vt:lpwstr>10, 3, 0, 1</vt:lpwstr>
  </property>
  <property fmtid="{D5CDD505-2E9C-101B-9397-08002B2CF9AE}" pid="12" name="ClassificationContentMarkingFooterLocations">
    <vt:lpwstr>R4D_StandardTemplate_MAC:8</vt:lpwstr>
  </property>
  <property fmtid="{D5CDD505-2E9C-101B-9397-08002B2CF9AE}" pid="13" name="ClassificationContentMarkingFooterText">
    <vt:lpwstr>Official Use Only</vt:lpwstr>
  </property>
</Properties>
</file>