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6"/>
  </p:notesMasterIdLst>
  <p:sldIdLst>
    <p:sldId id="283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334DF1E-EBC9-EB6B-510B-136479E14AA3}" name="Alexandra Regan" initials="AR" userId="520e96342e219834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70B8"/>
    <a:srgbClr val="17A89F"/>
    <a:srgbClr val="666666"/>
    <a:srgbClr val="1436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ADCF480-4AED-E245-BF8E-17B13AF3DE5D}" v="3" dt="2025-09-23T21:33:43.63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513" autoAdjust="0"/>
    <p:restoredTop sz="94660"/>
  </p:normalViewPr>
  <p:slideViewPr>
    <p:cSldViewPr snapToGrid="0">
      <p:cViewPr>
        <p:scale>
          <a:sx n="149" d="100"/>
          <a:sy n="149" d="100"/>
        </p:scale>
        <p:origin x="22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zabeth Ohadi" userId="5897eeda-f271-463e-b88c-eb7854f47227" providerId="ADAL" clId="{00E06227-A555-5338-B0C6-E13E04336137}"/>
    <pc:docChg chg="undo custSel modSld">
      <pc:chgData name="Elizabeth Ohadi" userId="5897eeda-f271-463e-b88c-eb7854f47227" providerId="ADAL" clId="{00E06227-A555-5338-B0C6-E13E04336137}" dt="2025-09-23T21:34:23.508" v="366" actId="14100"/>
      <pc:docMkLst>
        <pc:docMk/>
      </pc:docMkLst>
      <pc:sldChg chg="delSp modSp mod">
        <pc:chgData name="Elizabeth Ohadi" userId="5897eeda-f271-463e-b88c-eb7854f47227" providerId="ADAL" clId="{00E06227-A555-5338-B0C6-E13E04336137}" dt="2025-09-23T21:34:23.508" v="366" actId="14100"/>
        <pc:sldMkLst>
          <pc:docMk/>
          <pc:sldMk cId="471668765" sldId="283"/>
        </pc:sldMkLst>
        <pc:spChg chg="mod">
          <ac:chgData name="Elizabeth Ohadi" userId="5897eeda-f271-463e-b88c-eb7854f47227" providerId="ADAL" clId="{00E06227-A555-5338-B0C6-E13E04336137}" dt="2025-09-23T21:20:17.032" v="4" actId="14100"/>
          <ac:spMkLst>
            <pc:docMk/>
            <pc:sldMk cId="471668765" sldId="283"/>
            <ac:spMk id="2" creationId="{89F47452-90E4-C7F9-0241-B342916167B5}"/>
          </ac:spMkLst>
        </pc:spChg>
        <pc:spChg chg="del">
          <ac:chgData name="Elizabeth Ohadi" userId="5897eeda-f271-463e-b88c-eb7854f47227" providerId="ADAL" clId="{00E06227-A555-5338-B0C6-E13E04336137}" dt="2025-09-23T21:20:05.300" v="2" actId="478"/>
          <ac:spMkLst>
            <pc:docMk/>
            <pc:sldMk cId="471668765" sldId="283"/>
            <ac:spMk id="3" creationId="{DCB1BBD7-6E67-5325-DC53-5CA0DD20BE84}"/>
          </ac:spMkLst>
        </pc:spChg>
        <pc:spChg chg="mod">
          <ac:chgData name="Elizabeth Ohadi" userId="5897eeda-f271-463e-b88c-eb7854f47227" providerId="ADAL" clId="{00E06227-A555-5338-B0C6-E13E04336137}" dt="2025-09-23T21:30:23.927" v="352" actId="1038"/>
          <ac:spMkLst>
            <pc:docMk/>
            <pc:sldMk cId="471668765" sldId="283"/>
            <ac:spMk id="6" creationId="{7699A217-9531-5612-5A5A-CCF36A91AAAD}"/>
          </ac:spMkLst>
        </pc:spChg>
        <pc:spChg chg="mod">
          <ac:chgData name="Elizabeth Ohadi" userId="5897eeda-f271-463e-b88c-eb7854f47227" providerId="ADAL" clId="{00E06227-A555-5338-B0C6-E13E04336137}" dt="2025-09-23T21:29:00.611" v="238" actId="1076"/>
          <ac:spMkLst>
            <pc:docMk/>
            <pc:sldMk cId="471668765" sldId="283"/>
            <ac:spMk id="7" creationId="{E395E9DD-3CA3-F045-9DCB-77E6AAFE6A26}"/>
          </ac:spMkLst>
        </pc:spChg>
        <pc:spChg chg="mod">
          <ac:chgData name="Elizabeth Ohadi" userId="5897eeda-f271-463e-b88c-eb7854f47227" providerId="ADAL" clId="{00E06227-A555-5338-B0C6-E13E04336137}" dt="2025-09-23T21:34:23.508" v="366" actId="14100"/>
          <ac:spMkLst>
            <pc:docMk/>
            <pc:sldMk cId="471668765" sldId="283"/>
            <ac:spMk id="11" creationId="{8E795DCB-740F-F180-24B3-A6A5EAAADFAE}"/>
          </ac:spMkLst>
        </pc:spChg>
        <pc:graphicFrameChg chg="mod modGraphic">
          <ac:chgData name="Elizabeth Ohadi" userId="5897eeda-f271-463e-b88c-eb7854f47227" providerId="ADAL" clId="{00E06227-A555-5338-B0C6-E13E04336137}" dt="2025-09-23T21:28:42.377" v="236" actId="14100"/>
          <ac:graphicFrameMkLst>
            <pc:docMk/>
            <pc:sldMk cId="471668765" sldId="283"/>
            <ac:graphicFrameMk id="9" creationId="{C9BDD36C-6B0D-7E9D-E2FF-6472595E72FB}"/>
          </ac:graphicFrameMkLst>
        </pc:graphicFrameChg>
        <pc:graphicFrameChg chg="mod modGraphic">
          <ac:chgData name="Elizabeth Ohadi" userId="5897eeda-f271-463e-b88c-eb7854f47227" providerId="ADAL" clId="{00E06227-A555-5338-B0C6-E13E04336137}" dt="2025-09-23T21:29:13.924" v="245" actId="1038"/>
          <ac:graphicFrameMkLst>
            <pc:docMk/>
            <pc:sldMk cId="471668765" sldId="283"/>
            <ac:graphicFrameMk id="14" creationId="{73F29AE2-B32F-D0E9-AC5E-CD232437A2B8}"/>
          </ac:graphicFrameMkLst>
        </pc:graphicFrameChg>
        <pc:graphicFrameChg chg="mod modGraphic">
          <ac:chgData name="Elizabeth Ohadi" userId="5897eeda-f271-463e-b88c-eb7854f47227" providerId="ADAL" clId="{00E06227-A555-5338-B0C6-E13E04336137}" dt="2025-09-23T21:34:03.492" v="364" actId="14100"/>
          <ac:graphicFrameMkLst>
            <pc:docMk/>
            <pc:sldMk cId="471668765" sldId="283"/>
            <ac:graphicFrameMk id="15" creationId="{A908EED0-952C-4F37-8CE3-BF6C654D6CE6}"/>
          </ac:graphicFrameMkLst>
        </pc:graphicFrameChg>
        <pc:graphicFrameChg chg="mod modGraphic">
          <ac:chgData name="Elizabeth Ohadi" userId="5897eeda-f271-463e-b88c-eb7854f47227" providerId="ADAL" clId="{00E06227-A555-5338-B0C6-E13E04336137}" dt="2025-09-23T21:28:19.517" v="231" actId="1036"/>
          <ac:graphicFrameMkLst>
            <pc:docMk/>
            <pc:sldMk cId="471668765" sldId="283"/>
            <ac:graphicFrameMk id="16" creationId="{55241C14-BA57-0890-5F0F-28081FC1A87A}"/>
          </ac:graphicFrameMkLst>
        </pc:graphicFrameChg>
        <pc:picChg chg="mod">
          <ac:chgData name="Elizabeth Ohadi" userId="5897eeda-f271-463e-b88c-eb7854f47227" providerId="ADAL" clId="{00E06227-A555-5338-B0C6-E13E04336137}" dt="2025-09-23T21:30:19.326" v="336" actId="1076"/>
          <ac:picMkLst>
            <pc:docMk/>
            <pc:sldMk cId="471668765" sldId="283"/>
            <ac:picMk id="4" creationId="{41649058-F734-4E05-563D-DE75AF465106}"/>
          </ac:picMkLst>
        </pc:picChg>
        <pc:picChg chg="mod">
          <ac:chgData name="Elizabeth Ohadi" userId="5897eeda-f271-463e-b88c-eb7854f47227" providerId="ADAL" clId="{00E06227-A555-5338-B0C6-E13E04336137}" dt="2025-09-23T21:34:11.692" v="365" actId="14100"/>
          <ac:picMkLst>
            <pc:docMk/>
            <pc:sldMk cId="471668765" sldId="283"/>
            <ac:picMk id="10" creationId="{6FC48443-91D4-749E-283F-883DB11B9399}"/>
          </ac:picMkLst>
        </pc:picChg>
      </pc:sldChg>
    </pc:docChg>
  </pc:docChgLst>
  <pc:docChgLst>
    <pc:chgData name="Ivdity Chikovani" userId="88c3af89-cfad-4844-9d52-51bd03c65758" providerId="ADAL" clId="{289F00C4-9F9E-540A-828A-CB0EB7E5AAA4}"/>
    <pc:docChg chg="undo redo custSel modSld">
      <pc:chgData name="Ivdity Chikovani" userId="88c3af89-cfad-4844-9d52-51bd03c65758" providerId="ADAL" clId="{289F00C4-9F9E-540A-828A-CB0EB7E5AAA4}" dt="2025-09-22T14:15:57.980" v="1792" actId="20578"/>
      <pc:docMkLst>
        <pc:docMk/>
      </pc:docMkLst>
      <pc:sldChg chg="addSp modSp mod">
        <pc:chgData name="Ivdity Chikovani" userId="88c3af89-cfad-4844-9d52-51bd03c65758" providerId="ADAL" clId="{289F00C4-9F9E-540A-828A-CB0EB7E5AAA4}" dt="2025-09-22T14:15:57.980" v="1792" actId="20578"/>
        <pc:sldMkLst>
          <pc:docMk/>
          <pc:sldMk cId="471668765" sldId="283"/>
        </pc:sldMkLst>
        <pc:spChg chg="add mod">
          <ac:chgData name="Ivdity Chikovani" userId="88c3af89-cfad-4844-9d52-51bd03c65758" providerId="ADAL" clId="{289F00C4-9F9E-540A-828A-CB0EB7E5AAA4}" dt="2025-09-22T09:56:53.319" v="1301" actId="1076"/>
          <ac:spMkLst>
            <pc:docMk/>
            <pc:sldMk cId="471668765" sldId="283"/>
            <ac:spMk id="6" creationId="{7699A217-9531-5612-5A5A-CCF36A91AAAD}"/>
          </ac:spMkLst>
        </pc:spChg>
        <pc:spChg chg="mod">
          <ac:chgData name="Ivdity Chikovani" userId="88c3af89-cfad-4844-9d52-51bd03c65758" providerId="ADAL" clId="{289F00C4-9F9E-540A-828A-CB0EB7E5AAA4}" dt="2025-09-22T14:15:57.980" v="1792" actId="20578"/>
          <ac:spMkLst>
            <pc:docMk/>
            <pc:sldMk cId="471668765" sldId="283"/>
            <ac:spMk id="7" creationId="{E395E9DD-3CA3-F045-9DCB-77E6AAFE6A26}"/>
          </ac:spMkLst>
        </pc:spChg>
        <pc:graphicFrameChg chg="mod modGraphic">
          <ac:chgData name="Ivdity Chikovani" userId="88c3af89-cfad-4844-9d52-51bd03c65758" providerId="ADAL" clId="{289F00C4-9F9E-540A-828A-CB0EB7E5AAA4}" dt="2025-09-22T13:14:33.412" v="1640" actId="179"/>
          <ac:graphicFrameMkLst>
            <pc:docMk/>
            <pc:sldMk cId="471668765" sldId="283"/>
            <ac:graphicFrameMk id="9" creationId="{C9BDD36C-6B0D-7E9D-E2FF-6472595E72FB}"/>
          </ac:graphicFrameMkLst>
        </pc:graphicFrameChg>
        <pc:graphicFrameChg chg="mod modGraphic">
          <ac:chgData name="Ivdity Chikovani" userId="88c3af89-cfad-4844-9d52-51bd03c65758" providerId="ADAL" clId="{289F00C4-9F9E-540A-828A-CB0EB7E5AAA4}" dt="2025-09-22T13:12:13.165" v="1623" actId="14100"/>
          <ac:graphicFrameMkLst>
            <pc:docMk/>
            <pc:sldMk cId="471668765" sldId="283"/>
            <ac:graphicFrameMk id="14" creationId="{73F29AE2-B32F-D0E9-AC5E-CD232437A2B8}"/>
          </ac:graphicFrameMkLst>
        </pc:graphicFrameChg>
        <pc:graphicFrameChg chg="mod modGraphic">
          <ac:chgData name="Ivdity Chikovani" userId="88c3af89-cfad-4844-9d52-51bd03c65758" providerId="ADAL" clId="{289F00C4-9F9E-540A-828A-CB0EB7E5AAA4}" dt="2025-09-22T13:32:22.363" v="1750" actId="20577"/>
          <ac:graphicFrameMkLst>
            <pc:docMk/>
            <pc:sldMk cId="471668765" sldId="283"/>
            <ac:graphicFrameMk id="15" creationId="{A908EED0-952C-4F37-8CE3-BF6C654D6CE6}"/>
          </ac:graphicFrameMkLst>
        </pc:graphicFrameChg>
        <pc:graphicFrameChg chg="mod modGraphic">
          <ac:chgData name="Ivdity Chikovani" userId="88c3af89-cfad-4844-9d52-51bd03c65758" providerId="ADAL" clId="{289F00C4-9F9E-540A-828A-CB0EB7E5AAA4}" dt="2025-09-22T13:55:51.005" v="1791" actId="20577"/>
          <ac:graphicFrameMkLst>
            <pc:docMk/>
            <pc:sldMk cId="471668765" sldId="283"/>
            <ac:graphicFrameMk id="16" creationId="{55241C14-BA57-0890-5F0F-28081FC1A87A}"/>
          </ac:graphicFrameMkLst>
        </pc:graphicFrameChg>
        <pc:picChg chg="add mod">
          <ac:chgData name="Ivdity Chikovani" userId="88c3af89-cfad-4844-9d52-51bd03c65758" providerId="ADAL" clId="{289F00C4-9F9E-540A-828A-CB0EB7E5AAA4}" dt="2025-09-22T09:55:18.320" v="1215" actId="14100"/>
          <ac:picMkLst>
            <pc:docMk/>
            <pc:sldMk cId="471668765" sldId="283"/>
            <ac:picMk id="4" creationId="{41649058-F734-4E05-563D-DE75AF465106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9CE733-AA74-495B-8069-C8B29890BCD3}" type="datetimeFigureOut">
              <a:rPr lang="en-US" smtClean="0"/>
              <a:t>9/23/25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B015F8-C5B8-405F-A648-CB3C9E8B3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774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rgbClr val="F7F7F7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7631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with content"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90759197-19E3-48FD-8A1A-E6A71D3BDF9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211513846"/>
              </p:ext>
            </p:extLst>
          </p:nvPr>
        </p:nvGraphicFramePr>
        <p:xfrm>
          <a:off x="1589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84" imgH="384" progId="TCLayout.ActiveDocument.1">
                  <p:embed/>
                </p:oleObj>
              </mc:Choice>
              <mc:Fallback>
                <p:oleObj name="think-cell Slide" r:id="rId4" imgW="384" imgH="384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90759197-19E3-48FD-8A1A-E6A71D3BDF9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9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>
            <a:lvl1pPr algn="l">
              <a:buFont typeface="Arial" pitchFamily="34" charset="0"/>
              <a:buNone/>
              <a:defRPr sz="2429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053038"/>
          </a:xfrm>
        </p:spPr>
        <p:txBody>
          <a:bodyPr/>
          <a:lstStyle>
            <a:lvl1pPr>
              <a:buClr>
                <a:schemeClr val="accent1"/>
              </a:buClr>
              <a:buFont typeface="Wingdings" pitchFamily="2" charset="2"/>
              <a:buChar char="§"/>
              <a:defRPr sz="2000" b="0" i="0">
                <a:solidFill>
                  <a:srgbClr val="313231"/>
                </a:solidFill>
                <a:latin typeface="Arial"/>
                <a:cs typeface="Arial"/>
              </a:defRPr>
            </a:lvl1pPr>
            <a:lvl2pPr>
              <a:buClr>
                <a:schemeClr val="accent1"/>
              </a:buClr>
              <a:buFont typeface="Wingdings" pitchFamily="2" charset="2"/>
              <a:buChar char="§"/>
              <a:defRPr sz="1786" b="0" i="0">
                <a:solidFill>
                  <a:srgbClr val="313231"/>
                </a:solidFill>
                <a:latin typeface="Arial"/>
                <a:cs typeface="Arial"/>
              </a:defRPr>
            </a:lvl2pPr>
            <a:lvl3pPr>
              <a:buClr>
                <a:schemeClr val="accent1"/>
              </a:buClr>
              <a:buFont typeface="Wingdings" pitchFamily="2" charset="2"/>
              <a:buChar char="§"/>
              <a:defRPr sz="1571" b="0" i="0">
                <a:solidFill>
                  <a:srgbClr val="313231"/>
                </a:solidFill>
                <a:latin typeface="Arial"/>
                <a:cs typeface="Arial"/>
              </a:defRPr>
            </a:lvl3pPr>
            <a:lvl4pPr>
              <a:buClr>
                <a:schemeClr val="accent1"/>
              </a:buClr>
              <a:buFont typeface="Wingdings" pitchFamily="2" charset="2"/>
              <a:buChar char="§"/>
              <a:defRPr sz="1429" b="0" i="0">
                <a:solidFill>
                  <a:srgbClr val="313231"/>
                </a:solidFill>
                <a:latin typeface="Arial"/>
                <a:cs typeface="Arial"/>
              </a:defRPr>
            </a:lvl4pPr>
            <a:lvl5pPr>
              <a:buClr>
                <a:schemeClr val="accent1"/>
              </a:buClr>
              <a:buFont typeface="Wingdings" pitchFamily="2" charset="2"/>
              <a:buChar char="§"/>
              <a:defRPr sz="1214" b="0" i="0">
                <a:solidFill>
                  <a:srgbClr val="31323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1524000"/>
            <a:ext cx="8229600" cy="609600"/>
          </a:xfrm>
        </p:spPr>
        <p:txBody>
          <a:bodyPr/>
          <a:lstStyle>
            <a:lvl1pPr>
              <a:buNone/>
              <a:defRPr sz="2214" b="1" baseline="0">
                <a:solidFill>
                  <a:srgbClr val="313231"/>
                </a:solidFill>
              </a:defRPr>
            </a:lvl1pPr>
          </a:lstStyle>
          <a:p>
            <a:pPr lvl="0"/>
            <a:r>
              <a:rPr lang="en-US" dirty="0"/>
              <a:t>Click to edit main sentence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63392" y="6008243"/>
            <a:ext cx="2133600" cy="365125"/>
          </a:xfrm>
          <a:prstGeom prst="rect">
            <a:avLst/>
          </a:prstGeom>
        </p:spPr>
        <p:txBody>
          <a:bodyPr vert="horz" lIns="127987" tIns="63993" rIns="127987" bIns="63993" rtlCol="0" anchor="ctr"/>
          <a:lstStyle>
            <a:lvl1pPr algn="r">
              <a:defRPr sz="1214" b="0" i="0">
                <a:solidFill>
                  <a:srgbClr val="636466"/>
                </a:solidFill>
                <a:latin typeface="Museo Sans 300"/>
                <a:cs typeface="Museo Sans 300"/>
              </a:defRPr>
            </a:lvl1pPr>
          </a:lstStyle>
          <a:p>
            <a:r>
              <a:rPr lang="en-US" dirty="0" err="1">
                <a:solidFill>
                  <a:schemeClr val="tx2"/>
                </a:solidFill>
                <a:latin typeface="Arial"/>
                <a:cs typeface="Arial"/>
              </a:rPr>
              <a:t>www.lnct.global</a:t>
            </a:r>
            <a:r>
              <a:rPr lang="en-US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en-US" dirty="0">
                <a:latin typeface="Arial"/>
                <a:cs typeface="Arial"/>
              </a:rPr>
              <a:t>| </a:t>
            </a:r>
            <a:fld id="{2459FD92-E8AB-4F86-BA9A-090210CAFD7B}" type="slidenum">
              <a:rPr lang="en-US" smtClean="0">
                <a:latin typeface="Arial"/>
                <a:cs typeface="Arial"/>
              </a:rPr>
              <a:pPr/>
              <a:t>‹#›</a:t>
            </a:fld>
            <a:endParaRPr lang="en-US" dirty="0">
              <a:solidFill>
                <a:srgbClr val="E32726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14333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able format"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5B6BE57D-9131-4AB7-B77A-14472D4B82C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3930553"/>
              </p:ext>
            </p:extLst>
          </p:nvPr>
        </p:nvGraphicFramePr>
        <p:xfrm>
          <a:off x="1589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84" imgH="384" progId="TCLayout.ActiveDocument.1">
                  <p:embed/>
                </p:oleObj>
              </mc:Choice>
              <mc:Fallback>
                <p:oleObj name="think-cell Slide" r:id="rId4" imgW="384" imgH="384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5B6BE57D-9131-4AB7-B77A-14472D4B82C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9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t">
            <a:normAutofit/>
          </a:bodyPr>
          <a:lstStyle>
            <a:lvl1pPr algn="l">
              <a:buFont typeface="Arial" pitchFamily="34" charset="0"/>
              <a:buNone/>
              <a:defRPr sz="2429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63392" y="6008243"/>
            <a:ext cx="2133600" cy="365125"/>
          </a:xfrm>
          <a:prstGeom prst="rect">
            <a:avLst/>
          </a:prstGeom>
        </p:spPr>
        <p:txBody>
          <a:bodyPr vert="horz" lIns="127987" tIns="63993" rIns="127987" bIns="63993" rtlCol="0" anchor="ctr"/>
          <a:lstStyle>
            <a:lvl1pPr algn="r">
              <a:defRPr sz="1214" b="0" i="0">
                <a:solidFill>
                  <a:srgbClr val="636466"/>
                </a:solidFill>
                <a:latin typeface="Museo Sans 300"/>
                <a:cs typeface="Museo Sans 300"/>
              </a:defRPr>
            </a:lvl1pPr>
          </a:lstStyle>
          <a:p>
            <a:r>
              <a:rPr lang="en-US" dirty="0" err="1">
                <a:solidFill>
                  <a:schemeClr val="tx2"/>
                </a:solidFill>
                <a:latin typeface="Arial"/>
                <a:cs typeface="Arial"/>
              </a:rPr>
              <a:t>www.lnct.global</a:t>
            </a:r>
            <a:r>
              <a:rPr lang="en-US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en-US" dirty="0">
                <a:latin typeface="Arial"/>
                <a:cs typeface="Arial"/>
              </a:rPr>
              <a:t>| </a:t>
            </a:r>
            <a:fld id="{2459FD92-E8AB-4F86-BA9A-090210CAFD7B}" type="slidenum">
              <a:rPr lang="en-US" smtClean="0">
                <a:latin typeface="Arial"/>
                <a:cs typeface="Arial"/>
              </a:rPr>
              <a:pPr/>
              <a:t>‹#›</a:t>
            </a:fld>
            <a:endParaRPr lang="en-US" dirty="0">
              <a:solidFill>
                <a:srgbClr val="E32726"/>
              </a:solidFill>
              <a:latin typeface="Arial"/>
              <a:cs typeface="Arial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2870640"/>
            <a:ext cx="8229600" cy="2352364"/>
          </a:xfrm>
        </p:spPr>
        <p:txBody>
          <a:bodyPr/>
          <a:lstStyle>
            <a:lvl1pPr marL="457105" indent="-457105">
              <a:buClr>
                <a:schemeClr val="accent1"/>
              </a:buClr>
              <a:buFont typeface="Wingdings" charset="2"/>
              <a:buChar char="§"/>
              <a:defRPr sz="2000" b="0" i="0">
                <a:solidFill>
                  <a:srgbClr val="313231"/>
                </a:solidFill>
                <a:latin typeface="Arial"/>
                <a:cs typeface="Arial"/>
              </a:defRPr>
            </a:lvl1pPr>
            <a:lvl2pPr marL="799933" indent="-342828">
              <a:buClr>
                <a:schemeClr val="accent1"/>
              </a:buClr>
              <a:buFont typeface="Wingdings" charset="2"/>
              <a:buChar char="§"/>
              <a:defRPr sz="1786" b="0" i="0">
                <a:solidFill>
                  <a:srgbClr val="313231"/>
                </a:solidFill>
                <a:latin typeface="Arial"/>
                <a:cs typeface="Arial"/>
              </a:defRPr>
            </a:lvl2pPr>
            <a:lvl3pPr marL="1257038" indent="-342828">
              <a:buClr>
                <a:schemeClr val="accent1"/>
              </a:buClr>
              <a:buFont typeface="Wingdings" charset="2"/>
              <a:buChar char="§"/>
              <a:defRPr sz="1571" b="0" i="0">
                <a:solidFill>
                  <a:srgbClr val="313231"/>
                </a:solidFill>
                <a:latin typeface="Arial"/>
                <a:cs typeface="Arial"/>
              </a:defRPr>
            </a:lvl3pPr>
            <a:lvl4pPr marL="1714142" indent="-342828">
              <a:buClr>
                <a:schemeClr val="accent1"/>
              </a:buClr>
              <a:buFont typeface="Wingdings" charset="2"/>
              <a:buChar char="§"/>
              <a:defRPr sz="1429" b="0" i="0">
                <a:solidFill>
                  <a:srgbClr val="313231"/>
                </a:solidFill>
                <a:latin typeface="Arial"/>
                <a:cs typeface="Arial"/>
              </a:defRPr>
            </a:lvl4pPr>
            <a:lvl5pPr>
              <a:buClr>
                <a:schemeClr val="accent1"/>
              </a:buClr>
              <a:buFont typeface="Wingdings" charset="2"/>
              <a:buChar char="§"/>
              <a:defRPr sz="1214" b="0" i="0">
                <a:solidFill>
                  <a:srgbClr val="31323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 hasCustomPrompt="1"/>
          </p:nvPr>
        </p:nvSpPr>
        <p:spPr>
          <a:xfrm>
            <a:off x="457200" y="1539706"/>
            <a:ext cx="8229600" cy="1174353"/>
          </a:xfrm>
          <a:solidFill>
            <a:schemeClr val="tx2">
              <a:lumMod val="40000"/>
              <a:lumOff val="60000"/>
              <a:alpha val="50000"/>
            </a:schemeClr>
          </a:solidFill>
          <a:ln>
            <a:noFill/>
          </a:ln>
        </p:spPr>
        <p:txBody>
          <a:bodyPr anchor="ctr"/>
          <a:lstStyle>
            <a:lvl1pPr marL="457105" indent="-457105">
              <a:buClr>
                <a:srgbClr val="00A6B6"/>
              </a:buClr>
              <a:buFontTx/>
              <a:buNone/>
              <a:defRPr sz="2000" b="0" i="0" baseline="0">
                <a:solidFill>
                  <a:schemeClr val="accent2"/>
                </a:solidFill>
                <a:latin typeface="Arial"/>
                <a:cs typeface="Arial"/>
              </a:defRPr>
            </a:lvl1pPr>
            <a:lvl2pPr marL="799933" indent="-342828">
              <a:buClr>
                <a:srgbClr val="00A6B6"/>
              </a:buClr>
              <a:buFontTx/>
              <a:buNone/>
              <a:defRPr sz="1786" b="0" i="0">
                <a:solidFill>
                  <a:srgbClr val="313231"/>
                </a:solidFill>
                <a:latin typeface="Museo Slab 300"/>
                <a:cs typeface="Museo Slab 300"/>
              </a:defRPr>
            </a:lvl2pPr>
            <a:lvl3pPr marL="1257038" indent="-342828">
              <a:buClr>
                <a:srgbClr val="00A6B6"/>
              </a:buClr>
              <a:buFontTx/>
              <a:buNone/>
              <a:defRPr sz="1571" b="0" i="0">
                <a:solidFill>
                  <a:srgbClr val="313231"/>
                </a:solidFill>
                <a:latin typeface="Museo Slab 300"/>
                <a:cs typeface="Museo Slab 300"/>
              </a:defRPr>
            </a:lvl3pPr>
            <a:lvl4pPr marL="1714142" indent="-342828">
              <a:buClr>
                <a:srgbClr val="00A6B6"/>
              </a:buClr>
              <a:buFontTx/>
              <a:buNone/>
              <a:defRPr sz="1429" b="0" i="0">
                <a:solidFill>
                  <a:srgbClr val="313231"/>
                </a:solidFill>
                <a:latin typeface="Museo Slab 300"/>
                <a:cs typeface="Museo Slab 300"/>
              </a:defRPr>
            </a:lvl4pPr>
            <a:lvl5pPr>
              <a:buClr>
                <a:srgbClr val="00A6B6"/>
              </a:buClr>
              <a:buFontTx/>
              <a:buNone/>
              <a:defRPr sz="1214" b="0" i="0">
                <a:solidFill>
                  <a:srgbClr val="313231"/>
                </a:solidFill>
                <a:latin typeface="Museo Slab 300"/>
                <a:cs typeface="Museo Slab 300"/>
              </a:defRPr>
            </a:lvl5pPr>
          </a:lstStyle>
          <a:p>
            <a:pPr lvl="0"/>
            <a:r>
              <a:rPr lang="en-US" dirty="0"/>
              <a:t>“Pull Quote Style”</a:t>
            </a:r>
          </a:p>
        </p:txBody>
      </p:sp>
    </p:spTree>
    <p:extLst>
      <p:ext uri="{BB962C8B-B14F-4D97-AF65-F5344CB8AC3E}">
        <p14:creationId xmlns:p14="http://schemas.microsoft.com/office/powerpoint/2010/main" val="2118948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able forma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3269040"/>
            <a:ext cx="8229600" cy="1143000"/>
          </a:xfrm>
        </p:spPr>
        <p:txBody>
          <a:bodyPr anchor="b" anchorCtr="0">
            <a:normAutofit/>
          </a:bodyPr>
          <a:lstStyle>
            <a:lvl1pPr algn="l">
              <a:buFont typeface="Arial" pitchFamily="34" charset="0"/>
              <a:buNone/>
              <a:defRPr sz="3214" b="0" i="0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Section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106" y="6354599"/>
            <a:ext cx="2133600" cy="365125"/>
          </a:xfrm>
          <a:prstGeom prst="rect">
            <a:avLst/>
          </a:prstGeom>
        </p:spPr>
        <p:txBody>
          <a:bodyPr vert="horz" lIns="127987" tIns="63993" rIns="127987" bIns="63993" rtlCol="0" anchor="ctr"/>
          <a:lstStyle>
            <a:lvl1pPr algn="r">
              <a:defRPr sz="1214" b="0" i="0">
                <a:solidFill>
                  <a:schemeClr val="bg1"/>
                </a:solidFill>
                <a:latin typeface="Museo Sans 300"/>
                <a:cs typeface="Museo Sans 300"/>
              </a:defRPr>
            </a:lvl1pPr>
          </a:lstStyle>
          <a:p>
            <a:pPr algn="l"/>
            <a:fld id="{2459FD92-E8AB-4F86-BA9A-090210CAFD7B}" type="slidenum">
              <a:rPr lang="en-US" smtClean="0">
                <a:latin typeface="Arial"/>
                <a:cs typeface="Arial"/>
              </a:rPr>
              <a:pPr algn="l"/>
              <a:t>‹#›</a:t>
            </a:fld>
            <a:r>
              <a:rPr lang="en-US" dirty="0">
                <a:latin typeface="Arial"/>
                <a:cs typeface="Arial"/>
              </a:rPr>
              <a:t> | </a:t>
            </a:r>
            <a:r>
              <a:rPr lang="en-US" dirty="0" err="1">
                <a:latin typeface="Arial"/>
                <a:cs typeface="Arial"/>
              </a:rPr>
              <a:t>www.lnct.global</a:t>
            </a:r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93171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0F9CD11A-8958-49A4-BA8F-D12AA7D63CD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900172538"/>
              </p:ext>
            </p:extLst>
          </p:nvPr>
        </p:nvGraphicFramePr>
        <p:xfrm>
          <a:off x="1589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84" imgH="384" progId="TCLayout.ActiveDocument.1">
                  <p:embed/>
                </p:oleObj>
              </mc:Choice>
              <mc:Fallback>
                <p:oleObj name="think-cell Slide" r:id="rId7" imgW="384" imgH="384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0F9CD11A-8958-49A4-BA8F-D12AA7D63CD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9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127987" tIns="63993" rIns="127987" bIns="63993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127987" tIns="63993" rIns="127987" bIns="63993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127987" tIns="63993" rIns="127987" bIns="63993" rtlCol="0" anchor="ctr"/>
          <a:lstStyle>
            <a:lvl1pPr algn="l">
              <a:defRPr sz="121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srgbClr val="6E6553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127987" tIns="63993" rIns="127987" bIns="63993" rtlCol="0" anchor="ctr"/>
          <a:lstStyle>
            <a:lvl1pPr algn="ctr">
              <a:defRPr sz="121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srgbClr val="6E6553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3750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</p:sldLayoutIdLst>
  <p:hf hdr="0" ftr="0" dt="0"/>
  <p:txStyles>
    <p:titleStyle>
      <a:lvl1pPr algn="ctr" defTabSz="914209" rtl="0" eaLnBrk="1" latinLnBrk="0" hangingPunct="1">
        <a:spcBef>
          <a:spcPct val="0"/>
        </a:spcBef>
        <a:buNone/>
        <a:defRPr sz="4429" b="0" i="0" kern="1200">
          <a:solidFill>
            <a:schemeClr val="accent1"/>
          </a:solidFill>
          <a:latin typeface="Arial"/>
          <a:ea typeface="+mj-ea"/>
          <a:cs typeface="Arial"/>
        </a:defRPr>
      </a:lvl1pPr>
    </p:titleStyle>
    <p:bodyStyle>
      <a:lvl1pPr marL="342828" indent="-342828" algn="l" defTabSz="914209" rtl="0" eaLnBrk="1" latinLnBrk="0" hangingPunct="1">
        <a:spcBef>
          <a:spcPct val="20000"/>
        </a:spcBef>
        <a:buClr>
          <a:schemeClr val="accent1"/>
        </a:buClr>
        <a:buFont typeface="Wingdings" charset="2"/>
        <a:buChar char="§"/>
        <a:defRPr sz="3214" b="0" i="0" kern="1200">
          <a:solidFill>
            <a:schemeClr val="accent3"/>
          </a:solidFill>
          <a:latin typeface="Arial"/>
          <a:ea typeface="+mn-ea"/>
          <a:cs typeface="Arial"/>
        </a:defRPr>
      </a:lvl1pPr>
      <a:lvl2pPr marL="742795" indent="-285691" algn="l" defTabSz="914209" rtl="0" eaLnBrk="1" latinLnBrk="0" hangingPunct="1">
        <a:spcBef>
          <a:spcPct val="20000"/>
        </a:spcBef>
        <a:buClr>
          <a:schemeClr val="accent1"/>
        </a:buClr>
        <a:buFont typeface="Wingdings" charset="2"/>
        <a:buChar char="§"/>
        <a:defRPr sz="2786" b="0" i="0" kern="1200">
          <a:solidFill>
            <a:schemeClr val="accent3"/>
          </a:solidFill>
          <a:latin typeface="Arial"/>
          <a:ea typeface="+mn-ea"/>
          <a:cs typeface="Arial"/>
        </a:defRPr>
      </a:lvl2pPr>
      <a:lvl3pPr marL="1142761" indent="-228552" algn="l" defTabSz="914209" rtl="0" eaLnBrk="1" latinLnBrk="0" hangingPunct="1">
        <a:spcBef>
          <a:spcPct val="20000"/>
        </a:spcBef>
        <a:buClr>
          <a:schemeClr val="accent1"/>
        </a:buClr>
        <a:buFont typeface="Wingdings" charset="2"/>
        <a:buChar char="§"/>
        <a:defRPr lang="en-US" sz="4429" b="0" i="0" kern="1200" dirty="0">
          <a:solidFill>
            <a:schemeClr val="accent3"/>
          </a:solidFill>
          <a:latin typeface="Arial"/>
          <a:ea typeface="+mj-ea"/>
          <a:cs typeface="Arial"/>
        </a:defRPr>
      </a:lvl3pPr>
      <a:lvl4pPr marL="1599866" indent="-228552" algn="l" defTabSz="914209" rtl="0" eaLnBrk="1" latinLnBrk="0" hangingPunct="1">
        <a:spcBef>
          <a:spcPct val="20000"/>
        </a:spcBef>
        <a:buClr>
          <a:schemeClr val="accent1"/>
        </a:buClr>
        <a:buFont typeface="Wingdings" charset="2"/>
        <a:buChar char="§"/>
        <a:defRPr sz="2000" b="0" i="0" kern="1200">
          <a:solidFill>
            <a:schemeClr val="accent3"/>
          </a:solidFill>
          <a:latin typeface="Arial"/>
          <a:ea typeface="+mn-ea"/>
          <a:cs typeface="Arial"/>
        </a:defRPr>
      </a:lvl4pPr>
      <a:lvl5pPr marL="2056971" indent="-228552" algn="l" defTabSz="914209" rtl="0" eaLnBrk="1" latinLnBrk="0" hangingPunct="1">
        <a:spcBef>
          <a:spcPct val="20000"/>
        </a:spcBef>
        <a:buClr>
          <a:schemeClr val="accent1"/>
        </a:buClr>
        <a:buFont typeface="Wingdings" charset="2"/>
        <a:buChar char="§"/>
        <a:defRPr sz="2000" b="0" i="0" kern="1200">
          <a:solidFill>
            <a:schemeClr val="accent3"/>
          </a:solidFill>
          <a:latin typeface="Arial"/>
          <a:ea typeface="+mn-ea"/>
          <a:cs typeface="Arial"/>
        </a:defRPr>
      </a:lvl5pPr>
      <a:lvl6pPr marL="2514075" indent="-228552" algn="l" defTabSz="91420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80" indent="-228552" algn="l" defTabSz="91420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285" indent="-228552" algn="l" defTabSz="91420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389" indent="-228552" algn="l" defTabSz="91420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09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1pPr>
      <a:lvl2pPr marL="457105" algn="l" defTabSz="914209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2pPr>
      <a:lvl3pPr marL="914209" algn="l" defTabSz="914209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3pPr>
      <a:lvl4pPr marL="1371314" algn="l" defTabSz="914209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4pPr>
      <a:lvl5pPr marL="1828419" algn="l" defTabSz="914209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5pPr>
      <a:lvl6pPr marL="2285523" algn="l" defTabSz="914209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6pPr>
      <a:lvl7pPr marL="2742628" algn="l" defTabSz="914209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7pPr>
      <a:lvl8pPr marL="3199733" algn="l" defTabSz="914209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8pPr>
      <a:lvl9pPr marL="3656837" algn="l" defTabSz="914209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9F47452-90E4-C7F9-0241-B342916167B5}"/>
              </a:ext>
            </a:extLst>
          </p:cNvPr>
          <p:cNvSpPr/>
          <p:nvPr/>
        </p:nvSpPr>
        <p:spPr>
          <a:xfrm>
            <a:off x="32774" y="1036941"/>
            <a:ext cx="9085825" cy="5359740"/>
          </a:xfrm>
          <a:prstGeom prst="rect">
            <a:avLst/>
          </a:prstGeom>
          <a:solidFill>
            <a:srgbClr val="1070B8"/>
          </a:solidFill>
          <a:ln w="76200">
            <a:solidFill>
              <a:srgbClr val="1070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2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86" b="0" i="0" u="none" strike="noStrike" kern="1200" cap="none" spc="0" normalizeH="0" baseline="0" noProof="0" dirty="0">
              <a:ln>
                <a:noFill/>
              </a:ln>
              <a:solidFill>
                <a:srgbClr val="F7F7F7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Text Box 14">
            <a:extLst>
              <a:ext uri="{FF2B5EF4-FFF2-40B4-BE49-F238E27FC236}">
                <a16:creationId xmlns:a16="http://schemas.microsoft.com/office/drawing/2014/main" id="{E395E9DD-3CA3-F045-9DCB-77E6AAFE6A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81" y="49941"/>
            <a:ext cx="8540604" cy="950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9046" tIns="9523" rIns="19046" bIns="9523">
            <a:spAutoFit/>
          </a:bodyPr>
          <a:lstStyle>
            <a:lvl1pPr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ctr" defTabSz="3135376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125"/>
              </a:spcAft>
              <a:buClrTx/>
              <a:buSzTx/>
              <a:buFontTx/>
              <a:buNone/>
              <a:tabLst/>
              <a:defRPr/>
            </a:pPr>
            <a:r>
              <a:rPr lang="en-US" sz="2200" b="1" dirty="0">
                <a:solidFill>
                  <a:srgbClr val="1070B8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Georgia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rgbClr val="1070B8"/>
              </a:solidFill>
              <a:effectLst/>
              <a:uLnTx/>
              <a:uFillTx/>
              <a:latin typeface="Poppins" panose="00000500000000000000" pitchFamily="2" charset="0"/>
              <a:ea typeface="ＭＳ Ｐゴシック" charset="0"/>
              <a:cs typeface="Poppins" panose="00000500000000000000" pitchFamily="2" charset="0"/>
            </a:endParaRPr>
          </a:p>
          <a:p>
            <a:pPr marL="0" marR="0" lvl="0" indent="0" algn="ctr" defTabSz="31353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5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313231"/>
                </a:solidFill>
                <a:effectLst/>
                <a:uLnTx/>
                <a:uFillTx/>
                <a:latin typeface="Poppins" panose="00000500000000000000" pitchFamily="2" charset="0"/>
                <a:ea typeface="ＭＳ Ｐゴシック" charset="0"/>
                <a:cs typeface="Poppins" panose="00000500000000000000" pitchFamily="2" charset="0"/>
              </a:rPr>
              <a:t>Sustaining and Strengthening Immunization Coverage </a:t>
            </a:r>
          </a:p>
          <a:p>
            <a:pPr marL="0" marR="0" lvl="0" indent="0" algn="ctr" defTabSz="31353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5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313231"/>
                </a:solidFill>
                <a:effectLst/>
                <a:uLnTx/>
                <a:uFillTx/>
                <a:latin typeface="Poppins" panose="00000500000000000000" pitchFamily="2" charset="0"/>
                <a:ea typeface="ＭＳ Ｐゴシック" charset="0"/>
                <a:cs typeface="Poppins" panose="00000500000000000000" pitchFamily="2" charset="0"/>
              </a:rPr>
              <a:t>in Middle-Income </a:t>
            </a:r>
            <a:r>
              <a:rPr lang="en-US" sz="1200" b="1" dirty="0">
                <a:solidFill>
                  <a:srgbClr val="31323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srgbClr val="313231"/>
                </a:solidFill>
                <a:effectLst/>
                <a:uLnTx/>
                <a:uFillTx/>
                <a:latin typeface="Poppins" panose="00000500000000000000" pitchFamily="2" charset="0"/>
                <a:ea typeface="ＭＳ Ｐゴシック" charset="0"/>
                <a:cs typeface="Poppins" panose="00000500000000000000" pitchFamily="2" charset="0"/>
              </a:rPr>
              <a:t>ountries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313231"/>
              </a:solidFill>
              <a:effectLst/>
              <a:uLnTx/>
              <a:uFillTx/>
              <a:latin typeface="Poppins" panose="00000500000000000000" pitchFamily="2" charset="0"/>
              <a:ea typeface="ＭＳ Ｐゴシック" charset="0"/>
              <a:cs typeface="Poppins" panose="00000500000000000000" pitchFamily="2" charset="0"/>
            </a:endParaRPr>
          </a:p>
          <a:p>
            <a:pPr marL="0" marR="0" lvl="0" indent="0" algn="ctr" defTabSz="31353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srgbClr val="313231"/>
                </a:solidFill>
                <a:effectLst/>
                <a:uLnTx/>
                <a:uFillTx/>
                <a:latin typeface="Poppins" panose="00000500000000000000" pitchFamily="2" charset="0"/>
                <a:ea typeface="ＭＳ Ｐゴシック" charset="0"/>
                <a:cs typeface="Poppins" panose="00000500000000000000" pitchFamily="2" charset="0"/>
              </a:rPr>
              <a:t>Tashkent, Uzbekistan, 07-09 October 2025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313231"/>
              </a:solidFill>
              <a:effectLst/>
              <a:uLnTx/>
              <a:uFillTx/>
              <a:latin typeface="Poppins" panose="00000500000000000000" pitchFamily="2" charset="0"/>
              <a:ea typeface="ＭＳ Ｐゴシック" charset="0"/>
              <a:cs typeface="Poppins" panose="00000500000000000000" pitchFamily="2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E795DCB-740F-F180-24B3-A6A5EAAADFAE}"/>
              </a:ext>
            </a:extLst>
          </p:cNvPr>
          <p:cNvSpPr/>
          <p:nvPr/>
        </p:nvSpPr>
        <p:spPr>
          <a:xfrm>
            <a:off x="-1" y="6384597"/>
            <a:ext cx="9185835" cy="50312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9046" tIns="9523" rIns="19046" bIns="9523" rtlCol="0" anchor="ctr"/>
          <a:lstStyle/>
          <a:p>
            <a:pPr marL="0" marR="0" lvl="0" indent="0" algn="ctr" defTabSz="9142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86" b="0" i="0" u="none" strike="noStrike" kern="1200" cap="none" spc="0" normalizeH="0" baseline="0" noProof="0" dirty="0">
              <a:ln>
                <a:noFill/>
              </a:ln>
              <a:solidFill>
                <a:srgbClr val="F7F7F7"/>
              </a:solidFill>
              <a:effectLst/>
              <a:uLnTx/>
              <a:uFillTx/>
              <a:latin typeface="Poppins" panose="00000500000000000000" pitchFamily="2" charset="0"/>
              <a:ea typeface="+mn-ea"/>
              <a:cs typeface="Poppins" panose="00000500000000000000" pitchFamily="2" charset="0"/>
            </a:endParaRPr>
          </a:p>
        </p:txBody>
      </p:sp>
      <p:pic>
        <p:nvPicPr>
          <p:cNvPr id="12" name="Picture 11" descr="GAVI_Alliance_Colour_Logo.jpg">
            <a:extLst>
              <a:ext uri="{FF2B5EF4-FFF2-40B4-BE49-F238E27FC236}">
                <a16:creationId xmlns:a16="http://schemas.microsoft.com/office/drawing/2014/main" id="{0C34421F-386F-5829-7A6D-523E44B6677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861" y="6397487"/>
            <a:ext cx="1142629" cy="43800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EDC756BE-82ED-13B5-C720-227DEC008E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5282" y="6404510"/>
            <a:ext cx="1623729" cy="453134"/>
          </a:xfrm>
          <a:prstGeom prst="rect">
            <a:avLst/>
          </a:prstGeom>
        </p:spPr>
      </p:pic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C9BDD36C-6B0D-7E9D-E2FF-6472595E72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308785"/>
              </p:ext>
            </p:extLst>
          </p:nvPr>
        </p:nvGraphicFramePr>
        <p:xfrm>
          <a:off x="4084889" y="1049596"/>
          <a:ext cx="4990988" cy="22787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90988">
                  <a:extLst>
                    <a:ext uri="{9D8B030D-6E8A-4147-A177-3AD203B41FA5}">
                      <a16:colId xmlns:a16="http://schemas.microsoft.com/office/drawing/2014/main" val="3360263627"/>
                    </a:ext>
                  </a:extLst>
                </a:gridCol>
              </a:tblGrid>
              <a:tr h="305167">
                <a:tc>
                  <a:txBody>
                    <a:bodyPr/>
                    <a:lstStyle/>
                    <a:p>
                      <a:pPr algn="ctr"/>
                      <a:r>
                        <a:rPr lang="en-US" sz="95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Priority drivers of persistent coverage challenges</a:t>
                      </a:r>
                    </a:p>
                  </a:txBody>
                  <a:tcPr anchor="ctr">
                    <a:solidFill>
                      <a:srgbClr val="17A8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3538014"/>
                  </a:ext>
                </a:extLst>
              </a:tr>
              <a:tr h="1738814">
                <a:tc>
                  <a:txBody>
                    <a:bodyPr/>
                    <a:lstStyle/>
                    <a:p>
                      <a:pPr marL="139700" marR="0" lvl="0" indent="-139700" algn="l" defTabSz="91420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5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Late registration of children at urban PHC, leading to late initiation and delayed vaccination (root causes: no patronage system, no urban geographical catchment areas, Electronic Information systems interoperability issues leading to information gap on newborns in catchment area)</a:t>
                      </a:r>
                    </a:p>
                    <a:p>
                      <a:pPr marL="139700" marR="0" lvl="0" indent="-139700" algn="l" defTabSz="91420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5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Private Insurance liability (child supervision responsibilities incl. </a:t>
                      </a:r>
                      <a:r>
                        <a:rPr lang="en-GB" sz="950" kern="12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imm</a:t>
                      </a:r>
                      <a:r>
                        <a:rPr lang="en-GB" sz="95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.) &amp; data sharing issues</a:t>
                      </a:r>
                    </a:p>
                    <a:p>
                      <a:pPr marL="139700" marR="0" lvl="0" indent="-139700" algn="l" defTabSz="91420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5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Poor linkages across different state-funded schemes leading to uncertainty on target population at facility level</a:t>
                      </a:r>
                    </a:p>
                    <a:p>
                      <a:pPr marL="139700" marR="0" lvl="0" indent="-139700" algn="l" defTabSz="91420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5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Inadequate performance feedback from public health to PHC and from PHC management to health care workers</a:t>
                      </a:r>
                      <a:endParaRPr lang="ru-RU" sz="950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Poppins" panose="00000500000000000000" pitchFamily="2" charset="0"/>
                        <a:ea typeface="+mn-ea"/>
                        <a:cs typeface="Poppins" panose="00000500000000000000" pitchFamily="2" charset="0"/>
                      </a:endParaRPr>
                    </a:p>
                    <a:p>
                      <a:pPr marL="139700" marR="0" lvl="0" indent="-139700" algn="l" defTabSz="91420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5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Low capacity of PHC doctors, nurses in effective immunization communication</a:t>
                      </a:r>
                      <a:r>
                        <a:rPr lang="ka-GE" sz="95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.</a:t>
                      </a:r>
                      <a:endParaRPr lang="en-US" sz="950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Poppins" panose="00000500000000000000" pitchFamily="2" charset="0"/>
                        <a:ea typeface="+mn-ea"/>
                        <a:cs typeface="Poppins" panose="00000500000000000000" pitchFamily="2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5189712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73F29AE2-B32F-D0E9-AC5E-CD232437A2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9139249"/>
              </p:ext>
            </p:extLst>
          </p:nvPr>
        </p:nvGraphicFramePr>
        <p:xfrm>
          <a:off x="4093435" y="3403442"/>
          <a:ext cx="4990987" cy="12995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90987">
                  <a:extLst>
                    <a:ext uri="{9D8B030D-6E8A-4147-A177-3AD203B41FA5}">
                      <a16:colId xmlns:a16="http://schemas.microsoft.com/office/drawing/2014/main" val="3360263627"/>
                    </a:ext>
                  </a:extLst>
                </a:gridCol>
              </a:tblGrid>
              <a:tr h="288624">
                <a:tc>
                  <a:txBody>
                    <a:bodyPr/>
                    <a:lstStyle/>
                    <a:p>
                      <a:pPr algn="ctr"/>
                      <a:r>
                        <a:rPr lang="en-US" sz="95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Priority needs to optimize coverage (as of 2026)</a:t>
                      </a:r>
                    </a:p>
                  </a:txBody>
                  <a:tcPr anchor="ctr">
                    <a:solidFill>
                      <a:srgbClr val="17A8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3538014"/>
                  </a:ext>
                </a:extLst>
              </a:tr>
              <a:tr h="1000561">
                <a:tc>
                  <a:txBody>
                    <a:bodyPr/>
                    <a:lstStyle/>
                    <a:p>
                      <a:pPr marL="93663" indent="-93663"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95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itchFamily="2" charset="77"/>
                          <a:ea typeface="+mn-ea"/>
                          <a:cs typeface="Poppins" pitchFamily="2" charset="77"/>
                        </a:rPr>
                        <a:t>Enforced policies ensuring newborns timely registration at PHC for proactive actions</a:t>
                      </a:r>
                    </a:p>
                    <a:p>
                      <a:pPr marL="93663" indent="-93663"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95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itchFamily="2" charset="77"/>
                          <a:ea typeface="+mn-ea"/>
                          <a:cs typeface="Poppins" pitchFamily="2" charset="77"/>
                        </a:rPr>
                        <a:t>EIR modification</a:t>
                      </a:r>
                      <a:r>
                        <a:rPr lang="ka-GE" sz="95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itchFamily="2" charset="77"/>
                          <a:ea typeface="+mn-ea"/>
                          <a:cs typeface="Poppins" pitchFamily="2" charset="77"/>
                        </a:rPr>
                        <a:t> (</a:t>
                      </a:r>
                      <a:r>
                        <a:rPr lang="en-US" sz="95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itchFamily="2" charset="77"/>
                          <a:ea typeface="+mn-ea"/>
                          <a:cs typeface="Poppins" pitchFamily="2" charset="77"/>
                        </a:rPr>
                        <a:t>incl. automatic SMS notifications), Improving linkages between electronic systems, expanding EIR access to private practitioners </a:t>
                      </a:r>
                    </a:p>
                    <a:p>
                      <a:pPr marL="93663" indent="-93663"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95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itchFamily="2" charset="77"/>
                          <a:ea typeface="+mn-ea"/>
                          <a:cs typeface="Poppins" pitchFamily="2" charset="77"/>
                        </a:rPr>
                        <a:t>Policies to ensure private insurance takes responsibilities on child supervision and shares data on covered children population lists.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5189712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A908EED0-952C-4F37-8CE3-BF6C654D6C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7682419"/>
              </p:ext>
            </p:extLst>
          </p:nvPr>
        </p:nvGraphicFramePr>
        <p:xfrm>
          <a:off x="59578" y="3624082"/>
          <a:ext cx="3949531" cy="268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9531">
                  <a:extLst>
                    <a:ext uri="{9D8B030D-6E8A-4147-A177-3AD203B41FA5}">
                      <a16:colId xmlns:a16="http://schemas.microsoft.com/office/drawing/2014/main" val="26963381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20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Approaches implemented</a:t>
                      </a:r>
                    </a:p>
                  </a:txBody>
                  <a:tcPr anchor="ctr">
                    <a:solidFill>
                      <a:srgbClr val="17A8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9818435"/>
                  </a:ext>
                </a:extLst>
              </a:tr>
              <a:tr h="1854200">
                <a:tc>
                  <a:txBody>
                    <a:bodyPr/>
                    <a:lstStyle/>
                    <a:p>
                      <a:pPr marL="49213" indent="-42863">
                        <a:spcAft>
                          <a:spcPts val="100"/>
                        </a:spcAft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95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Government resolution (2022) obliging PHC to register newborn within 7 days after birth. Government resolution (2025) introducing performance indicators linked to bonus payments (including MMR1 coverage) from 2026.</a:t>
                      </a:r>
                    </a:p>
                    <a:p>
                      <a:pPr marL="49213" indent="-42863">
                        <a:spcAft>
                          <a:spcPts val="100"/>
                        </a:spcAft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95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Improvement plans developed based on several studies 2023-25: </a:t>
                      </a:r>
                      <a:r>
                        <a:rPr lang="en-US" sz="85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1)Identifying un &amp; under-vaccinated children &amp; developing </a:t>
                      </a:r>
                      <a:r>
                        <a:rPr lang="en-US" sz="85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microplans</a:t>
                      </a:r>
                      <a:r>
                        <a:rPr lang="en-US" sz="85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 in the regions of Georgia (2023-24, WHO); 2) JEE of IHR core capacities (2024, CDC,WHO); 3) Rota &amp; PCV coverage evaluation (2024,WHO); 4) Coverage and Equity assessment with Root Cause Analysis of Backsliding and Zero Doses in 3 districts (2024,UNICEF,CIF); 5) Qual. study to inform routine vaccination interventions (2023, WHO); </a:t>
                      </a:r>
                    </a:p>
                    <a:p>
                      <a:pPr marL="49213" marR="0" lvl="0" indent="-42863" algn="l" defTabSz="91420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5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Follow-up actions</a:t>
                      </a:r>
                      <a:r>
                        <a:rPr lang="en-US" sz="85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: </a:t>
                      </a:r>
                      <a:r>
                        <a:rPr lang="en-GB" sz="85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1) Monitoring impact of interventions to address immunization inequities (2025, WHO); 2) Addressing Vaccination Backsliding in Rustavi, Gori, and Marneuli (2025, UNICEF, Caritas Czech Republic, Gov. of Korea</a:t>
                      </a:r>
                      <a:r>
                        <a:rPr lang="en-GB" sz="95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)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1674194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55241C14-BA57-0890-5F0F-28081FC1A8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002023"/>
              </p:ext>
            </p:extLst>
          </p:nvPr>
        </p:nvGraphicFramePr>
        <p:xfrm>
          <a:off x="4086056" y="4794465"/>
          <a:ext cx="4990986" cy="15140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90986">
                  <a:extLst>
                    <a:ext uri="{9D8B030D-6E8A-4147-A177-3AD203B41FA5}">
                      <a16:colId xmlns:a16="http://schemas.microsoft.com/office/drawing/2014/main" val="2696338118"/>
                    </a:ext>
                  </a:extLst>
                </a:gridCol>
              </a:tblGrid>
              <a:tr h="205164">
                <a:tc>
                  <a:txBody>
                    <a:bodyPr/>
                    <a:lstStyle/>
                    <a:p>
                      <a:pPr marL="0" marR="0" lvl="0" indent="0" algn="ctr" defTabSz="91420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Successes and lessons learned</a:t>
                      </a:r>
                    </a:p>
                  </a:txBody>
                  <a:tcPr anchor="ctr">
                    <a:solidFill>
                      <a:srgbClr val="17A8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9818435"/>
                  </a:ext>
                </a:extLst>
              </a:tr>
              <a:tr h="1277839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950" i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itchFamily="2" charset="77"/>
                          <a:ea typeface="+mn-ea"/>
                          <a:cs typeface="Poppins" pitchFamily="2" charset="77"/>
                        </a:rPr>
                        <a:t>Ongoing activities:</a:t>
                      </a:r>
                    </a:p>
                    <a:p>
                      <a:pPr marL="136525" indent="-136525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GB" sz="95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itchFamily="2" charset="77"/>
                          <a:ea typeface="+mn-ea"/>
                          <a:cs typeface="Poppins" pitchFamily="2" charset="77"/>
                        </a:rPr>
                        <a:t>Targeted catch-up vaccinations among underserved population</a:t>
                      </a:r>
                    </a:p>
                    <a:p>
                      <a:pPr marL="136525" indent="-136525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GB" sz="95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itchFamily="2" charset="77"/>
                          <a:ea typeface="+mn-ea"/>
                          <a:cs typeface="Poppins" pitchFamily="2" charset="77"/>
                        </a:rPr>
                        <a:t>Online meetings with public health centers regarding immunization program challenges</a:t>
                      </a:r>
                    </a:p>
                    <a:p>
                      <a:pPr marL="136525" marR="0" lvl="0" indent="-136525" algn="l" defTabSz="91420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5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itchFamily="2" charset="77"/>
                          <a:ea typeface="+mn-ea"/>
                          <a:cs typeface="Poppins" pitchFamily="2" charset="77"/>
                        </a:rPr>
                        <a:t>Immunization program monitoring in the selected districts</a:t>
                      </a:r>
                    </a:p>
                    <a:p>
                      <a:pPr marL="136525" marR="0" lvl="0" indent="-136525" algn="l" defTabSz="91420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5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itchFamily="2" charset="77"/>
                          <a:ea typeface="+mn-ea"/>
                          <a:cs typeface="Poppins" pitchFamily="2" charset="77"/>
                        </a:rPr>
                        <a:t>Medical personnel capacity building (trainings, job-aids)</a:t>
                      </a:r>
                    </a:p>
                    <a:p>
                      <a:pPr marL="136525" indent="-136525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GB" sz="95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itchFamily="2" charset="77"/>
                          <a:ea typeface="+mn-ea"/>
                          <a:cs typeface="Poppins" pitchFamily="2" charset="77"/>
                        </a:rPr>
                        <a:t>Dissemination of educational video and other materials in health facilities                                                  to raise public awareness</a:t>
                      </a:r>
                      <a:r>
                        <a:rPr lang="en-GB" sz="950" i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itchFamily="2" charset="77"/>
                          <a:ea typeface="+mn-ea"/>
                          <a:cs typeface="Poppins" pitchFamily="2" charset="77"/>
                        </a:rPr>
                        <a:t>                             </a:t>
                      </a:r>
                      <a:endParaRPr lang="en-GB" sz="950" i="1" kern="1200" dirty="0">
                        <a:solidFill>
                          <a:srgbClr val="FF0000"/>
                        </a:solidFill>
                        <a:latin typeface="Poppins" pitchFamily="2" charset="77"/>
                        <a:ea typeface="+mn-ea"/>
                        <a:cs typeface="Poppins" pitchFamily="2" charset="77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1674194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349772DD-C6F2-5473-7F20-E852607B7DE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015" y="50747"/>
            <a:ext cx="1282073" cy="84887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FC48443-91D4-749E-283F-883DB11B939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121" y="1052537"/>
            <a:ext cx="3949531" cy="251932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1649058-F734-4E05-563D-DE75AF4651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85569" y="6151848"/>
            <a:ext cx="676110" cy="67262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699A217-9531-5612-5A5A-CCF36A91AAAD}"/>
              </a:ext>
            </a:extLst>
          </p:cNvPr>
          <p:cNvSpPr txBox="1"/>
          <p:nvPr/>
        </p:nvSpPr>
        <p:spPr>
          <a:xfrm>
            <a:off x="5123079" y="6508200"/>
            <a:ext cx="1056789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i="1" dirty="0">
                <a:solidFill>
                  <a:srgbClr val="1070B8"/>
                </a:solidFill>
              </a:rPr>
              <a:t>L</a:t>
            </a:r>
            <a:r>
              <a:rPr lang="en-GE" sz="600" i="1" dirty="0">
                <a:solidFill>
                  <a:srgbClr val="1070B8"/>
                </a:solidFill>
              </a:rPr>
              <a:t>ink to educational video</a:t>
            </a:r>
          </a:p>
        </p:txBody>
      </p:sp>
    </p:spTree>
    <p:extLst>
      <p:ext uri="{BB962C8B-B14F-4D97-AF65-F5344CB8AC3E}">
        <p14:creationId xmlns:p14="http://schemas.microsoft.com/office/powerpoint/2010/main" val="47166876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R4D_StandardTemplate_MAC">
  <a:themeElements>
    <a:clrScheme name="LNCT Theme">
      <a:dk1>
        <a:srgbClr val="313231"/>
      </a:dk1>
      <a:lt1>
        <a:srgbClr val="F7F7F7"/>
      </a:lt1>
      <a:dk2>
        <a:srgbClr val="BFBFBF"/>
      </a:dk2>
      <a:lt2>
        <a:srgbClr val="FFFFFF"/>
      </a:lt2>
      <a:accent1>
        <a:srgbClr val="A80A4B"/>
      </a:accent1>
      <a:accent2>
        <a:srgbClr val="E47D25"/>
      </a:accent2>
      <a:accent3>
        <a:srgbClr val="636466"/>
      </a:accent3>
      <a:accent4>
        <a:srgbClr val="313231"/>
      </a:accent4>
      <a:accent5>
        <a:srgbClr val="FC000B"/>
      </a:accent5>
      <a:accent6>
        <a:srgbClr val="BDC5C7"/>
      </a:accent6>
      <a:hlink>
        <a:srgbClr val="E47D25"/>
      </a:hlink>
      <a:folHlink>
        <a:srgbClr val="A75E1E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6FE10225DE664B90ECA796EE42F5B4" ma:contentTypeVersion="19" ma:contentTypeDescription="Create a new document." ma:contentTypeScope="" ma:versionID="11c98c7be4b19e814abce4ccf5389628">
  <xsd:schema xmlns:xsd="http://www.w3.org/2001/XMLSchema" xmlns:xs="http://www.w3.org/2001/XMLSchema" xmlns:p="http://schemas.microsoft.com/office/2006/metadata/properties" xmlns:ns2="bcb27da4-2e3e-416a-a040-6d0b2e3a2039" xmlns:ns3="a6b7a42b-578f-4fd1-9d67-5a3066b9c5a5" targetNamespace="http://schemas.microsoft.com/office/2006/metadata/properties" ma:root="true" ma:fieldsID="74ffbbad23b780b7928ca1a27605d123" ns2:_="" ns3:_="">
    <xsd:import namespace="bcb27da4-2e3e-416a-a040-6d0b2e3a2039"/>
    <xsd:import namespace="a6b7a42b-578f-4fd1-9d67-5a3066b9c5a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SearchProperties" minOccurs="0"/>
                <xsd:element ref="ns2:MediaServiceObjectDetectorVersion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b27da4-2e3e-416a-a040-6d0b2e3a203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99a65aa6-ac8d-46e4-9aa8-b40f8e8101f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b7a42b-578f-4fd1-9d67-5a3066b9c5a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3851e4de-f63a-4e75-992f-a8dbd26a3671}" ma:internalName="TaxCatchAll" ma:showField="CatchAllData" ma:web="a6b7a42b-578f-4fd1-9d67-5a3066b9c5a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cb27da4-2e3e-416a-a040-6d0b2e3a2039">
      <Terms xmlns="http://schemas.microsoft.com/office/infopath/2007/PartnerControls"/>
    </lcf76f155ced4ddcb4097134ff3c332f>
    <TaxCatchAll xmlns="a6b7a42b-578f-4fd1-9d67-5a3066b9c5a5" xsi:nil="true"/>
    <SharedWithUsers xmlns="a6b7a42b-578f-4fd1-9d67-5a3066b9c5a5">
      <UserInfo>
        <DisplayName>Elizabeth Ohadi</DisplayName>
        <AccountId>13</AccountId>
        <AccountType/>
      </UserInfo>
      <UserInfo>
        <DisplayName>Colleen Keating</DisplayName>
        <AccountId>372</AccountId>
        <AccountType/>
      </UserInfo>
      <UserInfo>
        <DisplayName>Christina Shaw</DisplayName>
        <AccountId>15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11F2289-BAB9-469B-B0DE-3C1A7271F06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cb27da4-2e3e-416a-a040-6d0b2e3a2039"/>
    <ds:schemaRef ds:uri="a6b7a42b-578f-4fd1-9d67-5a3066b9c5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EF60BD8-D668-47DF-AE94-9D3E1BA7162F}">
  <ds:schemaRefs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a6b7a42b-578f-4fd1-9d67-5a3066b9c5a5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purl.org/dc/elements/1.1/"/>
    <ds:schemaRef ds:uri="bcb27da4-2e3e-416a-a040-6d0b2e3a2039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5D129A0-0FDD-4B0E-B270-06BBD5B9F47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3523</TotalTime>
  <Words>420</Words>
  <Application>Microsoft Macintosh PowerPoint</Application>
  <PresentationFormat>On-screen Show (4:3)</PresentationFormat>
  <Paragraphs>26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Museo Sans 300</vt:lpstr>
      <vt:lpstr>Museo Slab 300</vt:lpstr>
      <vt:lpstr>Poppins</vt:lpstr>
      <vt:lpstr>Wingdings</vt:lpstr>
      <vt:lpstr>R4D_StandardTemplate_MAC</vt:lpstr>
      <vt:lpstr>think-cell Slide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Christina Shaw</dc:creator>
  <cp:lastModifiedBy>Elizabeth Ohadi</cp:lastModifiedBy>
  <cp:revision>64</cp:revision>
  <dcterms:created xsi:type="dcterms:W3CDTF">2024-04-05T17:45:07Z</dcterms:created>
  <dcterms:modified xsi:type="dcterms:W3CDTF">2025-09-23T21:34:29Z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0x010100836FE10225DE664B90ECA796EE42F5B4</vt:lpwstr>
  </property>
  <property fmtid="{D5CDD505-2E9C-101B-9397-08002B2CF9AE}" pid="3" name="MediaServiceImageTags">
    <vt:lpwstr/>
  </property>
</Properties>
</file>