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8" r:id="rId5"/>
    <p:sldMasterId id="2147483739" r:id="rId6"/>
    <p:sldMasterId id="2147483787" r:id="rId7"/>
  </p:sldMasterIdLst>
  <p:notesMasterIdLst>
    <p:notesMasterId r:id="rId60"/>
  </p:notesMasterIdLst>
  <p:sldIdLst>
    <p:sldId id="359" r:id="rId8"/>
    <p:sldId id="381" r:id="rId9"/>
    <p:sldId id="386" r:id="rId10"/>
    <p:sldId id="3567" r:id="rId11"/>
    <p:sldId id="256" r:id="rId12"/>
    <p:sldId id="257" r:id="rId13"/>
    <p:sldId id="258" r:id="rId14"/>
    <p:sldId id="272" r:id="rId15"/>
    <p:sldId id="478" r:id="rId16"/>
    <p:sldId id="337" r:id="rId17"/>
    <p:sldId id="344" r:id="rId18"/>
    <p:sldId id="292" r:id="rId19"/>
    <p:sldId id="293" r:id="rId20"/>
    <p:sldId id="283" r:id="rId21"/>
    <p:sldId id="479" r:id="rId22"/>
    <p:sldId id="306" r:id="rId23"/>
    <p:sldId id="342" r:id="rId24"/>
    <p:sldId id="480" r:id="rId25"/>
    <p:sldId id="341" r:id="rId26"/>
    <p:sldId id="343" r:id="rId27"/>
    <p:sldId id="483" r:id="rId28"/>
    <p:sldId id="487" r:id="rId29"/>
    <p:sldId id="488" r:id="rId30"/>
    <p:sldId id="336" r:id="rId31"/>
    <p:sldId id="312" r:id="rId32"/>
    <p:sldId id="313" r:id="rId33"/>
    <p:sldId id="314" r:id="rId34"/>
    <p:sldId id="263" r:id="rId35"/>
    <p:sldId id="3572" r:id="rId36"/>
    <p:sldId id="2147482281" r:id="rId37"/>
    <p:sldId id="3570" r:id="rId38"/>
    <p:sldId id="259" r:id="rId39"/>
    <p:sldId id="268" r:id="rId40"/>
    <p:sldId id="270" r:id="rId41"/>
    <p:sldId id="3575" r:id="rId42"/>
    <p:sldId id="276" r:id="rId43"/>
    <p:sldId id="3576" r:id="rId44"/>
    <p:sldId id="271" r:id="rId45"/>
    <p:sldId id="273" r:id="rId46"/>
    <p:sldId id="2147482278" r:id="rId47"/>
    <p:sldId id="2147482279" r:id="rId48"/>
    <p:sldId id="2147374179" r:id="rId49"/>
    <p:sldId id="2147471507" r:id="rId50"/>
    <p:sldId id="2147471508" r:id="rId51"/>
    <p:sldId id="278" r:id="rId52"/>
    <p:sldId id="2147482277" r:id="rId53"/>
    <p:sldId id="274" r:id="rId54"/>
    <p:sldId id="2147471654" r:id="rId55"/>
    <p:sldId id="2147482280" r:id="rId56"/>
    <p:sldId id="3574" r:id="rId57"/>
    <p:sldId id="3573" r:id="rId58"/>
    <p:sldId id="37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0B8"/>
    <a:srgbClr val="143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66F59-1D45-1E45-A54B-EF75028A3368}" v="4" dt="2025-10-09T06:22:13.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3" autoAdjust="0"/>
    <p:restoredTop sz="82331"/>
  </p:normalViewPr>
  <p:slideViewPr>
    <p:cSldViewPr snapToGrid="0">
      <p:cViewPr varScale="1">
        <p:scale>
          <a:sx n="93" d="100"/>
          <a:sy n="93" d="100"/>
        </p:scale>
        <p:origin x="8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Ohadi" userId="5897eeda-f271-463e-b88c-eb7854f47227" providerId="ADAL" clId="{00E06227-A555-5338-B0C6-E13E04336137}"/>
    <pc:docChg chg="addSld modSld">
      <pc:chgData name="Elizabeth Ohadi" userId="5897eeda-f271-463e-b88c-eb7854f47227" providerId="ADAL" clId="{00E06227-A555-5338-B0C6-E13E04336137}" dt="2025-10-09T06:22:13.379" v="0"/>
      <pc:docMkLst>
        <pc:docMk/>
      </pc:docMkLst>
      <pc:sldChg chg="add">
        <pc:chgData name="Elizabeth Ohadi" userId="5897eeda-f271-463e-b88c-eb7854f47227" providerId="ADAL" clId="{00E06227-A555-5338-B0C6-E13E04336137}" dt="2025-10-09T06:22:13.379" v="0"/>
        <pc:sldMkLst>
          <pc:docMk/>
          <pc:sldMk cId="97878613" sldId="2147482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E5160-FBFE-46B3-8966-792633D71EBE}" type="datetimeFigureOut">
              <a:rPr lang="en-US" smtClean="0"/>
              <a:t>10/9/25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05D75-986B-436C-96B6-B1ABE670B61C}" type="slidenum">
              <a:rPr lang="en-US" smtClean="0"/>
              <a:t>‹#›</a:t>
            </a:fld>
            <a:endParaRPr lang="en-US"/>
          </a:p>
        </p:txBody>
      </p:sp>
    </p:spTree>
    <p:extLst>
      <p:ext uri="{BB962C8B-B14F-4D97-AF65-F5344CB8AC3E}">
        <p14:creationId xmlns:p14="http://schemas.microsoft.com/office/powerpoint/2010/main" val="254242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05D75-986B-436C-96B6-B1ABE670B61C}" type="slidenum">
              <a:rPr lang="en-US" smtClean="0"/>
              <a:t>1</a:t>
            </a:fld>
            <a:endParaRPr lang="en-US"/>
          </a:p>
        </p:txBody>
      </p:sp>
    </p:spTree>
    <p:extLst>
      <p:ext uri="{BB962C8B-B14F-4D97-AF65-F5344CB8AC3E}">
        <p14:creationId xmlns:p14="http://schemas.microsoft.com/office/powerpoint/2010/main" val="149058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720B-9E17-0D02-5759-374646940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70458-BF4C-3793-64DA-B53E8467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8BCCA-76B9-71FD-5C4B-56A40A03FF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E3C8AF-2697-137D-CCF9-6AE03440A03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8BBD097-440B-4327-9CA7-811537F387D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931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8BBD097-440B-4327-9CA7-811537F387D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461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Ukraine and Vietnam- Data collection complete and reports are being drafted</a:t>
            </a:r>
            <a:endParaRPr/>
          </a:p>
          <a:p>
            <a:pPr marL="0" lvl="0" indent="0" algn="l" rtl="0">
              <a:spcBef>
                <a:spcPts val="0"/>
              </a:spcBef>
              <a:spcAft>
                <a:spcPts val="0"/>
              </a:spcAft>
              <a:buNone/>
            </a:pPr>
            <a:r>
              <a:rPr lang="en-US"/>
              <a:t>Indonesia- Data collection underway.</a:t>
            </a:r>
            <a:endParaRPr/>
          </a:p>
          <a:p>
            <a:pPr marL="0" lvl="0" indent="0" algn="l" rtl="0">
              <a:spcBef>
                <a:spcPts val="0"/>
              </a:spcBef>
              <a:spcAft>
                <a:spcPts val="0"/>
              </a:spcAft>
              <a:buNone/>
            </a:pPr>
            <a:r>
              <a:rPr lang="en-US"/>
              <a:t>Guidance document- under development</a:t>
            </a:r>
            <a:endParaRPr/>
          </a:p>
          <a:p>
            <a:pPr marL="0" lvl="0" indent="0" algn="l" rtl="0">
              <a:spcBef>
                <a:spcPts val="0"/>
              </a:spcBef>
              <a:spcAft>
                <a:spcPts val="0"/>
              </a:spcAft>
              <a:buNone/>
            </a:pPr>
            <a:endParaRPr/>
          </a:p>
        </p:txBody>
      </p:sp>
      <p:sp>
        <p:nvSpPr>
          <p:cNvPr id="1193" name="Google Shape;119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6050-89D3-5DD8-CD0D-EA300CCCD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316EA-7013-F795-D632-ED52E0951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C09F4-AFBF-8489-8A28-8F9F492012A4}"/>
              </a:ext>
            </a:extLst>
          </p:cNvPr>
          <p:cNvSpPr>
            <a:spLocks noGrp="1"/>
          </p:cNvSpPr>
          <p:nvPr>
            <p:ph type="body" idx="1"/>
          </p:nvPr>
        </p:nvSpPr>
        <p:spPr/>
        <p:txBody>
          <a:bodyPr/>
          <a:lstStyle/>
          <a:p>
            <a:r>
              <a:rPr lang="en-GB" sz="1800" b="0">
                <a:solidFill>
                  <a:srgbClr val="000000"/>
                </a:solidFill>
                <a:effectLst/>
                <a:latin typeface="Arial" panose="020B0604020202020204" pitchFamily="34" charset="0"/>
                <a:ea typeface="MS Mincho" panose="02020609040205080304" pitchFamily="49" charset="-128"/>
              </a:rPr>
              <a:t>Gavi’s PS engagement stands on 2 key pillars:</a:t>
            </a:r>
          </a:p>
          <a:p>
            <a:pPr marL="285750" indent="-285750">
              <a:buFontTx/>
              <a:buChar char="-"/>
            </a:pPr>
            <a:r>
              <a:rPr lang="en-GB" sz="1800" b="0">
                <a:solidFill>
                  <a:srgbClr val="000000"/>
                </a:solidFill>
                <a:effectLst/>
                <a:latin typeface="Arial" panose="020B0604020202020204" pitchFamily="34" charset="0"/>
                <a:ea typeface="MS Mincho" panose="02020609040205080304" pitchFamily="49" charset="-128"/>
              </a:rPr>
              <a:t>Leveraging the best in class – the industry leaders – who have recognised expertise and international reach, in their specific industry. We put the wealth of knowledge  they have to the benefit of the immunisation programmes.</a:t>
            </a:r>
          </a:p>
          <a:p>
            <a:pPr marL="285750" indent="-285750">
              <a:buFontTx/>
              <a:buChar char="-"/>
            </a:pPr>
            <a:r>
              <a:rPr lang="en-GB" sz="1800" b="1">
                <a:solidFill>
                  <a:srgbClr val="000000"/>
                </a:solidFill>
                <a:effectLst/>
                <a:latin typeface="Arial" panose="020B0604020202020204" pitchFamily="34" charset="0"/>
                <a:ea typeface="MS Mincho" panose="02020609040205080304" pitchFamily="49" charset="-128"/>
              </a:rPr>
              <a:t>Surface </a:t>
            </a:r>
            <a:r>
              <a:rPr lang="en-GB" sz="1800">
                <a:effectLst/>
                <a:latin typeface="Inter"/>
                <a:ea typeface="Inter"/>
                <a:cs typeface="Inter"/>
              </a:rPr>
              <a:t>groundbreaking ideas</a:t>
            </a:r>
            <a:r>
              <a:rPr lang="en-GB" sz="1800" b="1">
                <a:solidFill>
                  <a:srgbClr val="000000"/>
                </a:solidFill>
                <a:effectLst/>
                <a:latin typeface="Arial" panose="020B0604020202020204" pitchFamily="34" charset="0"/>
                <a:ea typeface="MS Mincho" panose="02020609040205080304" pitchFamily="49" charset="-128"/>
              </a:rPr>
              <a:t>  </a:t>
            </a:r>
            <a:r>
              <a:rPr lang="en-GB" sz="1800">
                <a:effectLst/>
                <a:latin typeface="Inter"/>
                <a:ea typeface="Inter"/>
                <a:cs typeface="Inter"/>
              </a:rPr>
              <a:t>- new tech &amp; approaches that respond to a country need that industry leaders do not cover yet.</a:t>
            </a:r>
          </a:p>
          <a:p>
            <a:pPr marL="0" indent="0">
              <a:buFontTx/>
              <a:buNone/>
            </a:pPr>
            <a:endParaRPr lang="en-GB" sz="1800" b="1">
              <a:solidFill>
                <a:srgbClr val="000000"/>
              </a:solidFill>
              <a:effectLst/>
              <a:latin typeface="Inter"/>
              <a:ea typeface="MS Mincho" panose="02020609040205080304" pitchFamily="49" charset="-128"/>
            </a:endParaRPr>
          </a:p>
          <a:p>
            <a:pPr marL="0" indent="0">
              <a:buFontTx/>
              <a:buNone/>
            </a:pPr>
            <a:r>
              <a:rPr lang="en-GB" sz="1800" b="1">
                <a:solidFill>
                  <a:srgbClr val="000000"/>
                </a:solidFill>
                <a:effectLst/>
                <a:latin typeface="Inter"/>
                <a:ea typeface="MS Mincho" panose="02020609040205080304" pitchFamily="49" charset="-128"/>
              </a:rPr>
              <a:t>This approach is valid for multiple verticals such as supply chain – Toyota provides </a:t>
            </a:r>
            <a:r>
              <a:rPr lang="en-GB" sz="1800" b="1" err="1">
                <a:solidFill>
                  <a:srgbClr val="000000"/>
                </a:solidFill>
                <a:effectLst/>
                <a:latin typeface="Inter"/>
                <a:ea typeface="MS Mincho" panose="02020609040205080304" pitchFamily="49" charset="-128"/>
              </a:rPr>
              <a:t>refregirated</a:t>
            </a:r>
            <a:r>
              <a:rPr lang="en-GB" sz="1800" b="1">
                <a:solidFill>
                  <a:srgbClr val="000000"/>
                </a:solidFill>
                <a:effectLst/>
                <a:latin typeface="Inter"/>
                <a:ea typeface="MS Mincho" panose="02020609040205080304" pitchFamily="49" charset="-128"/>
              </a:rPr>
              <a:t> </a:t>
            </a:r>
            <a:r>
              <a:rPr lang="en-GB" sz="1800" b="1" err="1">
                <a:solidFill>
                  <a:srgbClr val="000000"/>
                </a:solidFill>
                <a:effectLst/>
                <a:latin typeface="Inter"/>
                <a:ea typeface="MS Mincho" panose="02020609040205080304" pitchFamily="49" charset="-128"/>
              </a:rPr>
              <a:t>LandCruiser</a:t>
            </a:r>
            <a:r>
              <a:rPr lang="en-GB" sz="1800" b="1">
                <a:solidFill>
                  <a:srgbClr val="000000"/>
                </a:solidFill>
                <a:effectLst/>
                <a:latin typeface="Inter"/>
                <a:ea typeface="MS Mincho" panose="02020609040205080304" pitchFamily="49" charset="-128"/>
              </a:rPr>
              <a:t> for vaccines delivery, while </a:t>
            </a:r>
            <a:r>
              <a:rPr lang="en-GB" sz="1800" b="1" err="1">
                <a:solidFill>
                  <a:srgbClr val="000000"/>
                </a:solidFill>
                <a:effectLst/>
                <a:latin typeface="Inter"/>
                <a:ea typeface="MS Mincho" panose="02020609040205080304" pitchFamily="49" charset="-128"/>
              </a:rPr>
              <a:t>Logistismo</a:t>
            </a:r>
            <a:r>
              <a:rPr lang="en-GB" sz="1800" b="1">
                <a:solidFill>
                  <a:srgbClr val="000000"/>
                </a:solidFill>
                <a:effectLst/>
                <a:latin typeface="Inter"/>
                <a:ea typeface="MS Mincho" panose="02020609040205080304" pitchFamily="49" charset="-128"/>
              </a:rPr>
              <a:t> offers </a:t>
            </a:r>
            <a:r>
              <a:rPr lang="en-US" sz="1800" b="1">
                <a:solidFill>
                  <a:srgbClr val="000000"/>
                </a:solidFill>
                <a:effectLst/>
                <a:latin typeface="Inter"/>
                <a:ea typeface="MS Mincho" panose="02020609040205080304" pitchFamily="49" charset="-128"/>
              </a:rPr>
              <a:t>supply chain tracking platform. </a:t>
            </a:r>
          </a:p>
          <a:p>
            <a:pPr marL="0" indent="0">
              <a:buFontTx/>
              <a:buNone/>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r>
              <a:rPr lang="en-GB" sz="1800">
                <a:effectLst/>
                <a:latin typeface="Calibri" panose="020F0502020204030204" pitchFamily="34" charset="0"/>
                <a:ea typeface="Calibri" panose="020F0502020204030204" pitchFamily="34" charset="0"/>
                <a:cs typeface="Arial" panose="020B0604020202020204" pitchFamily="34" charset="0"/>
              </a:rPr>
              <a:t>Mastercard works on a p</a:t>
            </a:r>
            <a:r>
              <a:rPr lang="en-GB" sz="2800"/>
              <a:t>ortable health credentials and record keeping.</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US" sz="1800" b="1">
              <a:solidFill>
                <a:srgbClr val="000000"/>
              </a:solidFill>
              <a:effectLst/>
              <a:latin typeface="Inter"/>
              <a:ea typeface="MS Mincho" panose="02020609040205080304" pitchFamily="49" charset="-128"/>
            </a:endParaRPr>
          </a:p>
          <a:p>
            <a:pPr marL="0" indent="0">
              <a:buFontTx/>
              <a:buNone/>
            </a:pPr>
            <a:r>
              <a:rPr lang="en-US" sz="1800" b="1">
                <a:solidFill>
                  <a:srgbClr val="000000"/>
                </a:solidFill>
                <a:effectLst/>
                <a:latin typeface="Inter"/>
                <a:ea typeface="MS Mincho" panose="02020609040205080304" pitchFamily="49" charset="-128"/>
              </a:rPr>
              <a:t>Unilever and ZMQ  </a:t>
            </a:r>
            <a:r>
              <a:rPr lang="en-GB" sz="1800">
                <a:effectLst/>
                <a:latin typeface="Calibri" panose="020F0502020204030204" pitchFamily="34" charset="0"/>
                <a:ea typeface="Calibri" panose="020F0502020204030204" pitchFamily="34" charset="0"/>
                <a:cs typeface="Arial" panose="020B0604020202020204" pitchFamily="34" charset="0"/>
              </a:rPr>
              <a:t>build health-seeking behaviours – </a:t>
            </a:r>
            <a:r>
              <a:rPr lang="en-GB" sz="1800" err="1">
                <a:effectLst/>
                <a:latin typeface="Calibri" panose="020F0502020204030204" pitchFamily="34" charset="0"/>
                <a:ea typeface="Calibri" panose="020F0502020204030204" pitchFamily="34" charset="0"/>
                <a:cs typeface="Arial" panose="020B0604020202020204" pitchFamily="34" charset="0"/>
              </a:rPr>
              <a:t>unilever</a:t>
            </a:r>
            <a:r>
              <a:rPr lang="en-GB" sz="1800">
                <a:effectLst/>
                <a:latin typeface="Calibri" panose="020F0502020204030204" pitchFamily="34" charset="0"/>
                <a:ea typeface="Calibri" panose="020F0502020204030204" pitchFamily="34" charset="0"/>
                <a:cs typeface="Arial" panose="020B0604020202020204" pitchFamily="34" charset="0"/>
              </a:rPr>
              <a:t> combines it with hygiene, while ZMQ is engaging transgender communities to perform traditional storytelling artform.</a:t>
            </a:r>
            <a:endParaRPr lang="en-US" sz="1800" b="1">
              <a:solidFill>
                <a:srgbClr val="000000"/>
              </a:solidFill>
              <a:effectLst/>
              <a:latin typeface="Inter"/>
              <a:ea typeface="MS Mincho" panose="02020609040205080304" pitchFamily="49" charset="-128"/>
            </a:endParaRPr>
          </a:p>
          <a:p>
            <a:pPr marL="0" indent="0">
              <a:buFontTx/>
              <a:buNone/>
            </a:pPr>
            <a:endParaRPr lang="en-GB" sz="1800" b="1">
              <a:solidFill>
                <a:srgbClr val="000000"/>
              </a:solidFill>
              <a:effectLst/>
              <a:latin typeface="Arial" panose="020B0604020202020204" pitchFamily="34" charset="0"/>
              <a:ea typeface="MS Mincho" panose="02020609040205080304" pitchFamily="49" charset="-128"/>
            </a:endParaRPr>
          </a:p>
          <a:p>
            <a:pPr marL="285750" indent="-285750">
              <a:buFontTx/>
              <a:buChar char="-"/>
            </a:pPr>
            <a:endParaRPr lang="en-GB" sz="1800" b="1">
              <a:solidFill>
                <a:srgbClr val="000000"/>
              </a:solidFill>
              <a:effectLst/>
              <a:latin typeface="Arial" panose="020B0604020202020204" pitchFamily="34" charset="0"/>
              <a:ea typeface="MS Mincho" panose="02020609040205080304" pitchFamily="49" charset="-128"/>
            </a:endParaRPr>
          </a:p>
          <a:p>
            <a:endParaRPr lang="en-GB"/>
          </a:p>
        </p:txBody>
      </p:sp>
      <p:sp>
        <p:nvSpPr>
          <p:cNvPr id="4" name="Slide Number Placeholder 3">
            <a:extLst>
              <a:ext uri="{FF2B5EF4-FFF2-40B4-BE49-F238E27FC236}">
                <a16:creationId xmlns:a16="http://schemas.microsoft.com/office/drawing/2014/main" id="{51C8743B-D19C-6B8B-57F2-94EAA1CC0C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B49A3-D38C-2F4A-9EF6-13EF087A7D7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532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Neue"/>
              </a:rPr>
              <a:t>Just to provide you a bit more context about Advancing Health Online, the initiative that </a:t>
            </a:r>
            <a:r>
              <a:rPr lang="en-US" dirty="0" err="1">
                <a:latin typeface="Helvetica Neue"/>
              </a:rPr>
              <a:t>VaxSocial</a:t>
            </a:r>
            <a:r>
              <a:rPr lang="en-US" dirty="0">
                <a:latin typeface="Helvetica Neue"/>
              </a:rPr>
              <a:t> was born out of</a:t>
            </a:r>
          </a:p>
          <a:p>
            <a:r>
              <a:rPr lang="en-US" dirty="0">
                <a:latin typeface="Helvetica Neue"/>
              </a:rPr>
              <a:t>So in 2021, MSD and meta launched the AHO initiative – this was during the peak of covid, and the idea was to use pooled resources and expertise to better understand how social media can be </a:t>
            </a:r>
            <a:r>
              <a:rPr lang="en-US" dirty="0" err="1">
                <a:latin typeface="Helvetica Neue"/>
              </a:rPr>
              <a:t>utilised</a:t>
            </a:r>
            <a:r>
              <a:rPr lang="en-US" dirty="0">
                <a:latin typeface="Helvetica Neue"/>
              </a:rPr>
              <a:t> to improve the health of communities around the world...</a:t>
            </a:r>
          </a:p>
          <a:p>
            <a:endParaRPr lang="en-US">
              <a:latin typeface="Helvetica Neue"/>
            </a:endParaRPr>
          </a:p>
          <a:p>
            <a:r>
              <a:rPr lang="en-US" dirty="0">
                <a:latin typeface="Helvetica Neue"/>
              </a:rPr>
              <a:t>The objectives were three fold – conduct research and implementation of effective solutions, disseminate knowledge and best practice, and bring together key stakeholders, both across the private and public sectors.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5AE23-0165-B545-B546-E675A4FFB3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1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Since the initiative was launched at the peak of the pandemic, the focus naturally was on vaccine confidence </a:t>
            </a:r>
          </a:p>
          <a:p>
            <a:pPr marL="171450" indent="-171450">
              <a:buFont typeface="Calibri"/>
              <a:buChar char="-"/>
            </a:pPr>
            <a:r>
              <a:rPr lang="en-US" dirty="0">
                <a:ea typeface="Calibri"/>
                <a:cs typeface="Calibri"/>
              </a:rPr>
              <a:t>Especially at a time when demand for </a:t>
            </a:r>
            <a:r>
              <a:rPr lang="en-US" dirty="0" err="1">
                <a:ea typeface="Calibri"/>
                <a:cs typeface="Calibri"/>
              </a:rPr>
              <a:t>vacines</a:t>
            </a:r>
            <a:r>
              <a:rPr lang="en-US" dirty="0">
                <a:ea typeface="Calibri"/>
                <a:cs typeface="Calibri"/>
              </a:rPr>
              <a:t> was being driven increasingly by what people saw online.</a:t>
            </a:r>
          </a:p>
          <a:p>
            <a:pPr marL="171450" indent="-171450">
              <a:buFont typeface="Arial"/>
              <a:buChar char="•"/>
            </a:pPr>
            <a:r>
              <a:rPr lang="en-US" dirty="0">
                <a:ea typeface="Calibri"/>
                <a:cs typeface="Calibri"/>
              </a:rPr>
              <a:t>Often times, this meant social media got a bad reputation for spreading mis and dis-information, therefore further driving the motivation to better </a:t>
            </a:r>
            <a:r>
              <a:rPr lang="en-US" dirty="0"/>
              <a:t>understand the role these platforms can play, and effectively harness their capabilities to contribute to vaccine decision-making.</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2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05D75-986B-436C-96B6-B1ABE670B61C}" type="slidenum">
              <a:rPr lang="en-US" smtClean="0"/>
              <a:t>4</a:t>
            </a:fld>
            <a:endParaRPr lang="en-US"/>
          </a:p>
        </p:txBody>
      </p:sp>
    </p:spTree>
    <p:extLst>
      <p:ext uri="{BB962C8B-B14F-4D97-AF65-F5344CB8AC3E}">
        <p14:creationId xmlns:p14="http://schemas.microsoft.com/office/powerpoint/2010/main" val="230354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panose="020F0502020204030204"/>
                <a:cs typeface="Calibri" panose="020F0502020204030204"/>
              </a:rPr>
              <a:t>Understand what works – and you will see in a moment that across the 6 grantees, we're trialing a range of social media platforms </a:t>
            </a:r>
          </a:p>
          <a:p>
            <a:pPr marL="171450" indent="-171450">
              <a:buFont typeface="Calibri"/>
              <a:buChar char="-"/>
            </a:pPr>
            <a:r>
              <a:rPr lang="en-US">
                <a:ea typeface="Calibri" panose="020F0502020204030204"/>
                <a:cs typeface="Calibri" panose="020F0502020204030204"/>
              </a:rPr>
              <a:t>Understand the ecosystem drivers – we understand and acknowledge that social media doesn't exist in </a:t>
            </a:r>
            <a:r>
              <a:rPr lang="en-US" err="1">
                <a:ea typeface="Calibri" panose="020F0502020204030204"/>
                <a:cs typeface="Calibri" panose="020F0502020204030204"/>
              </a:rPr>
              <a:t>vaccuum</a:t>
            </a:r>
            <a:r>
              <a:rPr lang="en-US">
                <a:ea typeface="Calibri" panose="020F0502020204030204"/>
                <a:cs typeface="Calibri" panose="020F0502020204030204"/>
              </a:rPr>
              <a:t>, and a range of other factors need to be in place to drive success of these intervention</a:t>
            </a:r>
          </a:p>
          <a:p>
            <a:pPr marL="171450" indent="-171450">
              <a:buFont typeface="Calibri"/>
              <a:buChar char="-"/>
            </a:pPr>
            <a:r>
              <a:rPr lang="en-US">
                <a:ea typeface="Calibri" panose="020F0502020204030204"/>
                <a:cs typeface="Calibri" panose="020F0502020204030204"/>
              </a:rPr>
              <a:t>Finally,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5AE23-0165-B545-B546-E675A4FFB3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456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447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e981a8ee3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be981a8ee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651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3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9156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44.em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5536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 name="Subtitle 2"/>
          <p:cNvSpPr>
            <a:spLocks noGrp="1"/>
          </p:cNvSpPr>
          <p:nvPr>
            <p:ph type="subTitle" idx="1"/>
          </p:nvPr>
        </p:nvSpPr>
        <p:spPr>
          <a:xfrm>
            <a:off x="711200" y="2209800"/>
            <a:ext cx="8331200" cy="609600"/>
          </a:xfrm>
        </p:spPr>
        <p:txBody>
          <a:bodyPr>
            <a:noAutofit/>
          </a:bodyPr>
          <a:lstStyle>
            <a:lvl1pPr marL="0" indent="0" algn="l">
              <a:buNone/>
              <a:defRPr sz="3200" b="0" i="0">
                <a:solidFill>
                  <a:srgbClr val="FFFFFF"/>
                </a:solidFill>
                <a:latin typeface="+mn-lt"/>
                <a:cs typeface="Museo Sans 50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3" name="Text Placeholder 12"/>
          <p:cNvSpPr>
            <a:spLocks noGrp="1"/>
          </p:cNvSpPr>
          <p:nvPr>
            <p:ph type="body" sz="quarter" idx="12" hasCustomPrompt="1"/>
          </p:nvPr>
        </p:nvSpPr>
        <p:spPr>
          <a:xfrm>
            <a:off x="711200" y="3124200"/>
            <a:ext cx="5791200" cy="1447800"/>
          </a:xfrm>
          <a:noFill/>
        </p:spPr>
        <p:txBody>
          <a:bodyPr/>
          <a:lstStyle>
            <a:lvl1pPr marL="0" marR="0" indent="-342891" algn="l" defTabSz="914377" rtl="0" eaLnBrk="1" fontAlgn="auto" latinLnBrk="0" hangingPunct="1">
              <a:lnSpc>
                <a:spcPts val="1600"/>
              </a:lnSpc>
              <a:spcBef>
                <a:spcPts val="0"/>
              </a:spcBef>
              <a:spcAft>
                <a:spcPts val="0"/>
              </a:spcAft>
              <a:buClrTx/>
              <a:buSzTx/>
              <a:buFont typeface="Arial" pitchFamily="34" charset="0"/>
              <a:buNone/>
              <a:tabLst/>
              <a:defRPr sz="1800" b="0" i="0" baseline="0">
                <a:solidFill>
                  <a:srgbClr val="FFFFFF"/>
                </a:solidFill>
                <a:latin typeface="+mn-lt"/>
                <a:cs typeface="Museo Slab 300"/>
              </a:defRPr>
            </a:lvl1pPr>
          </a:lstStyle>
          <a:p>
            <a:pPr lvl="0"/>
            <a:r>
              <a:rPr lang="en-US" dirty="0"/>
              <a:t>Click to edit Presentation Location</a:t>
            </a:r>
          </a:p>
          <a:p>
            <a:pPr marL="342891" marR="0" lvl="0" indent="-342891" algn="l" defTabSz="914377" rtl="0" eaLnBrk="1" fontAlgn="auto" latinLnBrk="0" hangingPunct="1">
              <a:lnSpc>
                <a:spcPct val="100000"/>
              </a:lnSpc>
              <a:spcBef>
                <a:spcPct val="20000"/>
              </a:spcBef>
              <a:spcAft>
                <a:spcPts val="0"/>
              </a:spcAft>
              <a:buClrTx/>
              <a:buSzTx/>
              <a:buFont typeface="Arial" pitchFamily="34" charset="0"/>
              <a:buNone/>
              <a:tabLst/>
              <a:defRPr/>
            </a:pPr>
            <a:r>
              <a:rPr lang="en-US" dirty="0"/>
              <a:t>Click to edit Presentation Date</a:t>
            </a:r>
          </a:p>
          <a:p>
            <a:pPr lvl="0"/>
            <a:endParaRPr lang="en-US" dirty="0"/>
          </a:p>
          <a:p>
            <a:pPr lvl="0"/>
            <a:endParaRPr lang="en-US" dirty="0"/>
          </a:p>
        </p:txBody>
      </p:sp>
      <p:sp>
        <p:nvSpPr>
          <p:cNvPr id="15" name="Content Placeholder 14"/>
          <p:cNvSpPr>
            <a:spLocks noGrp="1"/>
          </p:cNvSpPr>
          <p:nvPr>
            <p:ph sz="quarter" idx="13" hasCustomPrompt="1"/>
          </p:nvPr>
        </p:nvSpPr>
        <p:spPr>
          <a:xfrm>
            <a:off x="711200" y="4877477"/>
            <a:ext cx="9753600" cy="304800"/>
          </a:xfrm>
        </p:spPr>
        <p:txBody>
          <a:bodyPr/>
          <a:lstStyle>
            <a:lvl1pPr marL="0">
              <a:spcBef>
                <a:spcPts val="0"/>
              </a:spcBef>
              <a:buNone/>
              <a:defRPr sz="1600" b="0">
                <a:solidFill>
                  <a:schemeClr val="bg2"/>
                </a:solidFill>
                <a:latin typeface="+mn-lt"/>
              </a:defRPr>
            </a:lvl1pPr>
          </a:lstStyle>
          <a:p>
            <a:pPr lvl="0"/>
            <a:r>
              <a:rPr lang="en-US" dirty="0"/>
              <a:t>Click to edit presenter</a:t>
            </a:r>
          </a:p>
        </p:txBody>
      </p:sp>
      <p:sp>
        <p:nvSpPr>
          <p:cNvPr id="2" name="Title 1">
            <a:extLst>
              <a:ext uri="{FF2B5EF4-FFF2-40B4-BE49-F238E27FC236}">
                <a16:creationId xmlns:a16="http://schemas.microsoft.com/office/drawing/2014/main" id="{3774EF63-55A6-4F45-9DCF-4DDF1289932F}"/>
              </a:ext>
            </a:extLst>
          </p:cNvPr>
          <p:cNvSpPr>
            <a:spLocks noGrp="1"/>
          </p:cNvSpPr>
          <p:nvPr>
            <p:ph type="title"/>
          </p:nvPr>
        </p:nvSpPr>
        <p:spPr/>
        <p:txBody>
          <a:bodyPr>
            <a:noAutofit/>
          </a:bodyPr>
          <a:lstStyle>
            <a:lvl1pPr>
              <a:defRPr b="0">
                <a:solidFill>
                  <a:schemeClr val="bg1"/>
                </a:solidFill>
                <a:latin typeface="+mn-lt"/>
              </a:defRPr>
            </a:lvl1pPr>
          </a:lstStyle>
          <a:p>
            <a:r>
              <a:rPr lang="en-US" dirty="0"/>
              <a:t>Click to edit Master title style</a:t>
            </a:r>
          </a:p>
        </p:txBody>
      </p:sp>
      <p:pic>
        <p:nvPicPr>
          <p:cNvPr id="8" name="Picture 7">
            <a:extLst>
              <a:ext uri="{FF2B5EF4-FFF2-40B4-BE49-F238E27FC236}">
                <a16:creationId xmlns:a16="http://schemas.microsoft.com/office/drawing/2014/main" id="{989CAF67-8369-4CDE-A804-85259A5876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58605" y="5884784"/>
            <a:ext cx="2823795" cy="788910"/>
          </a:xfrm>
          <a:prstGeom prst="rect">
            <a:avLst/>
          </a:prstGeom>
        </p:spPr>
      </p:pic>
    </p:spTree>
    <p:extLst>
      <p:ext uri="{BB962C8B-B14F-4D97-AF65-F5344CB8AC3E}">
        <p14:creationId xmlns:p14="http://schemas.microsoft.com/office/powerpoint/2010/main" val="121157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with content_no log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2646D2-2BBA-4BF2-A0D8-3F8C7F395FB6}"/>
              </a:ext>
            </a:extLst>
          </p:cNvPr>
          <p:cNvGraphicFramePr>
            <a:graphicFrameLocks noChangeAspect="1"/>
          </p:cNvGraphicFramePr>
          <p:nvPr userDrawn="1">
            <p:custDataLst>
              <p:tags r:id="rId1"/>
            </p:custDataLst>
            <p:extLst>
              <p:ext uri="{D42A27DB-BD31-4B8C-83A1-F6EECF244321}">
                <p14:modId xmlns:p14="http://schemas.microsoft.com/office/powerpoint/2010/main" val="3936315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a:extLst>
                          <a:ext uri="{FF2B5EF4-FFF2-40B4-BE49-F238E27FC236}">
                            <a16:creationId xmlns:a16="http://schemas.microsoft.com/office/drawing/2014/main" id="{242646D2-2BBA-4BF2-A0D8-3F8C7F395FB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949572" y="247342"/>
            <a:ext cx="10292856" cy="891111"/>
          </a:xfrm>
        </p:spPr>
        <p:txBody>
          <a:bodyPr lIns="0" bIns="0" anchor="b">
            <a:normAutofit/>
          </a:bodyPr>
          <a:lstStyle>
            <a:lvl1pPr marL="0" indent="0"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sp>
        <p:nvSpPr>
          <p:cNvPr id="7" name="Content Placeholder 2"/>
          <p:cNvSpPr>
            <a:spLocks noGrp="1"/>
          </p:cNvSpPr>
          <p:nvPr>
            <p:ph idx="1" hasCustomPrompt="1"/>
          </p:nvPr>
        </p:nvSpPr>
        <p:spPr>
          <a:xfrm>
            <a:off x="949572" y="2209800"/>
            <a:ext cx="10292856" cy="3053038"/>
          </a:xfrm>
        </p:spPr>
        <p:txBody>
          <a:bodyPr>
            <a:noAutofit/>
          </a:bodyPr>
          <a:lstStyle>
            <a:lvl1pPr>
              <a:buClr>
                <a:schemeClr val="accent1"/>
              </a:buClr>
              <a:buFont typeface="Wingdings" pitchFamily="2" charset="2"/>
              <a:buChar char="§"/>
              <a:defRPr sz="2400" b="0" i="0">
                <a:solidFill>
                  <a:schemeClr val="accent5"/>
                </a:solidFill>
                <a:latin typeface="+mn-lt"/>
                <a:cs typeface="Museo Slab 300"/>
              </a:defRPr>
            </a:lvl1pPr>
            <a:lvl2pPr>
              <a:buClr>
                <a:schemeClr val="accent1"/>
              </a:buClr>
              <a:buFont typeface="Wingdings" pitchFamily="2" charset="2"/>
              <a:buChar char="§"/>
              <a:defRPr sz="2000" b="0" i="0">
                <a:solidFill>
                  <a:schemeClr val="accent5"/>
                </a:solidFill>
                <a:latin typeface="+mn-lt"/>
                <a:cs typeface="Museo Slab 300"/>
              </a:defRPr>
            </a:lvl2pPr>
            <a:lvl3pPr>
              <a:buClr>
                <a:schemeClr val="accent1"/>
              </a:buClr>
              <a:buFont typeface="Wingdings" pitchFamily="2" charset="2"/>
              <a:buChar char="§"/>
              <a:defRPr sz="1800" b="0" i="0">
                <a:solidFill>
                  <a:schemeClr val="accent5"/>
                </a:solidFill>
                <a:latin typeface="+mn-lt"/>
                <a:cs typeface="Museo Slab 300"/>
              </a:defRPr>
            </a:lvl3pPr>
            <a:lvl4pPr>
              <a:buClr>
                <a:schemeClr val="accent1"/>
              </a:buClr>
              <a:buFont typeface="Wingdings" pitchFamily="2" charset="2"/>
              <a:buChar char="§"/>
              <a:defRPr sz="1600" b="0" i="0">
                <a:solidFill>
                  <a:schemeClr val="accent5"/>
                </a:solidFill>
                <a:latin typeface="+mn-lt"/>
                <a:cs typeface="Museo Slab 300"/>
              </a:defRPr>
            </a:lvl4pPr>
            <a:lvl5pPr>
              <a:buClr>
                <a:schemeClr val="accent1"/>
              </a:buClr>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949572" y="1524000"/>
            <a:ext cx="10292856" cy="609600"/>
          </a:xfrm>
        </p:spPr>
        <p:txBody>
          <a:bodyPr>
            <a:noAutofit/>
          </a:bodyPr>
          <a:lstStyle>
            <a:lvl1pPr>
              <a:buNone/>
              <a:defRPr sz="2800" b="0" baseline="0">
                <a:solidFill>
                  <a:schemeClr val="accent5"/>
                </a:solidFill>
                <a:latin typeface="+mn-lt"/>
              </a:defRPr>
            </a:lvl1pPr>
          </a:lstStyle>
          <a:p>
            <a:pPr lvl="0"/>
            <a:r>
              <a:rPr lang="en-US" dirty="0"/>
              <a:t>Subtitle or highlight sentence</a:t>
            </a:r>
          </a:p>
        </p:txBody>
      </p:sp>
      <p:cxnSp>
        <p:nvCxnSpPr>
          <p:cNvPr id="10" name="Straight Connector 9">
            <a:extLst>
              <a:ext uri="{FF2B5EF4-FFF2-40B4-BE49-F238E27FC236}">
                <a16:creationId xmlns:a16="http://schemas.microsoft.com/office/drawing/2014/main" id="{6931D734-4300-47A2-A962-F31C5614D844}"/>
              </a:ext>
            </a:extLst>
          </p:cNvPr>
          <p:cNvCxnSpPr>
            <a:cxnSpLocks/>
          </p:cNvCxnSpPr>
          <p:nvPr userDrawn="1"/>
        </p:nvCxnSpPr>
        <p:spPr>
          <a:xfrm flipV="1">
            <a:off x="949572" y="1165748"/>
            <a:ext cx="10292856" cy="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815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ey Stat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62" name="Title Placeholder 1">
            <a:extLst>
              <a:ext uri="{FF2B5EF4-FFF2-40B4-BE49-F238E27FC236}">
                <a16:creationId xmlns:a16="http://schemas.microsoft.com/office/drawing/2014/main" id="{14F0825D-90B8-6120-7F14-9DC0960BC9E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63" name="Text Placeholder 6">
            <a:extLst>
              <a:ext uri="{FF2B5EF4-FFF2-40B4-BE49-F238E27FC236}">
                <a16:creationId xmlns:a16="http://schemas.microsoft.com/office/drawing/2014/main" id="{AF40E274-F0AF-0436-1F33-86E04DCC0DAA}"/>
              </a:ext>
            </a:extLst>
          </p:cNvPr>
          <p:cNvSpPr>
            <a:spLocks noGrp="1"/>
          </p:cNvSpPr>
          <p:nvPr>
            <p:ph type="body" sz="quarter" idx="25" hasCustomPrompt="1"/>
          </p:nvPr>
        </p:nvSpPr>
        <p:spPr>
          <a:xfrm>
            <a:off x="515940" y="2931454"/>
            <a:ext cx="2007343" cy="844151"/>
          </a:xfrm>
        </p:spPr>
        <p:txBody>
          <a:bodyPr anchor="b">
            <a:normAutofit/>
          </a:bodyPr>
          <a:lstStyle>
            <a:lvl1pPr>
              <a:defRPr sz="4599" b="1">
                <a:solidFill>
                  <a:schemeClr val="bg2"/>
                </a:solidFill>
              </a:defRPr>
            </a:lvl1pPr>
          </a:lstStyle>
          <a:p>
            <a:pPr lvl="0"/>
            <a:r>
              <a:rPr lang="en-GB"/>
              <a:t>XXXXX</a:t>
            </a:r>
          </a:p>
        </p:txBody>
      </p:sp>
      <p:sp>
        <p:nvSpPr>
          <p:cNvPr id="64" name="Text Placeholder 8">
            <a:extLst>
              <a:ext uri="{FF2B5EF4-FFF2-40B4-BE49-F238E27FC236}">
                <a16:creationId xmlns:a16="http://schemas.microsoft.com/office/drawing/2014/main" id="{DB2C3DC3-9DBF-095B-1AEB-4513EE50C647}"/>
              </a:ext>
            </a:extLst>
          </p:cNvPr>
          <p:cNvSpPr>
            <a:spLocks noGrp="1"/>
          </p:cNvSpPr>
          <p:nvPr>
            <p:ph type="body" idx="13"/>
          </p:nvPr>
        </p:nvSpPr>
        <p:spPr>
          <a:xfrm>
            <a:off x="531134" y="1304925"/>
            <a:ext cx="11144930" cy="1566849"/>
          </a:xfrm>
        </p:spPr>
        <p:txBody>
          <a:bodyPr numCol="1" spcCol="180000">
            <a:normAutofit/>
          </a:bodyPr>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65" name="Text Placeholder 6">
            <a:extLst>
              <a:ext uri="{FF2B5EF4-FFF2-40B4-BE49-F238E27FC236}">
                <a16:creationId xmlns:a16="http://schemas.microsoft.com/office/drawing/2014/main" id="{EBBD32EE-C0FF-E8CB-43E3-315A609AEFE7}"/>
              </a:ext>
            </a:extLst>
          </p:cNvPr>
          <p:cNvSpPr>
            <a:spLocks noGrp="1"/>
          </p:cNvSpPr>
          <p:nvPr>
            <p:ph type="body" sz="quarter" idx="16"/>
          </p:nvPr>
        </p:nvSpPr>
        <p:spPr>
          <a:xfrm>
            <a:off x="515940" y="4066433"/>
            <a:ext cx="2007343"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6" name="Text Placeholder 6">
            <a:extLst>
              <a:ext uri="{FF2B5EF4-FFF2-40B4-BE49-F238E27FC236}">
                <a16:creationId xmlns:a16="http://schemas.microsoft.com/office/drawing/2014/main" id="{9E2EB64B-500A-8201-8F3F-287FDE60FB19}"/>
              </a:ext>
            </a:extLst>
          </p:cNvPr>
          <p:cNvSpPr>
            <a:spLocks noGrp="1"/>
          </p:cNvSpPr>
          <p:nvPr>
            <p:ph type="body" sz="quarter" idx="19"/>
          </p:nvPr>
        </p:nvSpPr>
        <p:spPr>
          <a:xfrm>
            <a:off x="2802689" y="4066433"/>
            <a:ext cx="2007343"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7" name="Text Placeholder 6">
            <a:extLst>
              <a:ext uri="{FF2B5EF4-FFF2-40B4-BE49-F238E27FC236}">
                <a16:creationId xmlns:a16="http://schemas.microsoft.com/office/drawing/2014/main" id="{709BC01A-3AFB-CE31-0E4A-EE885FE2D5A4}"/>
              </a:ext>
            </a:extLst>
          </p:cNvPr>
          <p:cNvSpPr>
            <a:spLocks noGrp="1"/>
          </p:cNvSpPr>
          <p:nvPr>
            <p:ph type="body" sz="quarter" idx="22"/>
          </p:nvPr>
        </p:nvSpPr>
        <p:spPr>
          <a:xfrm>
            <a:off x="5089439" y="4066433"/>
            <a:ext cx="2007343"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8" name="Text Placeholder 6">
            <a:extLst>
              <a:ext uri="{FF2B5EF4-FFF2-40B4-BE49-F238E27FC236}">
                <a16:creationId xmlns:a16="http://schemas.microsoft.com/office/drawing/2014/main" id="{CD03EE5B-6B86-7B77-E541-93CE05115235}"/>
              </a:ext>
            </a:extLst>
          </p:cNvPr>
          <p:cNvSpPr>
            <a:spLocks noGrp="1"/>
          </p:cNvSpPr>
          <p:nvPr>
            <p:ph type="body" sz="quarter" idx="28"/>
          </p:nvPr>
        </p:nvSpPr>
        <p:spPr>
          <a:xfrm>
            <a:off x="7376189" y="4066433"/>
            <a:ext cx="2007343"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69" name="Text Placeholder 6">
            <a:extLst>
              <a:ext uri="{FF2B5EF4-FFF2-40B4-BE49-F238E27FC236}">
                <a16:creationId xmlns:a16="http://schemas.microsoft.com/office/drawing/2014/main" id="{F9CB884D-6999-7DC7-1825-FC60BEC935BD}"/>
              </a:ext>
            </a:extLst>
          </p:cNvPr>
          <p:cNvSpPr>
            <a:spLocks noGrp="1"/>
          </p:cNvSpPr>
          <p:nvPr>
            <p:ph type="body" sz="quarter" idx="29"/>
          </p:nvPr>
        </p:nvSpPr>
        <p:spPr>
          <a:xfrm>
            <a:off x="9662941" y="4066433"/>
            <a:ext cx="2007343" cy="387798"/>
          </a:xfrm>
        </p:spPr>
        <p:txBody>
          <a:bodyPr wrap="square">
            <a:spAutoFit/>
          </a:bodyPr>
          <a:lstStyle>
            <a:lvl1pPr>
              <a:lnSpc>
                <a:spcPct val="90000"/>
              </a:lnSpc>
              <a:defRPr sz="1400" b="1">
                <a:solidFill>
                  <a:schemeClr val="bg2"/>
                </a:solidFill>
              </a:defRPr>
            </a:lvl1pPr>
          </a:lstStyle>
          <a:p>
            <a:pPr lvl="0"/>
            <a:r>
              <a:rPr lang="en-GB"/>
              <a:t>Click to edit Master text styles</a:t>
            </a:r>
          </a:p>
        </p:txBody>
      </p:sp>
      <p:sp>
        <p:nvSpPr>
          <p:cNvPr id="70" name="Text Placeholder 6">
            <a:extLst>
              <a:ext uri="{FF2B5EF4-FFF2-40B4-BE49-F238E27FC236}">
                <a16:creationId xmlns:a16="http://schemas.microsoft.com/office/drawing/2014/main" id="{F03D69DA-4061-E20B-1262-8A9F09B92D26}"/>
              </a:ext>
            </a:extLst>
          </p:cNvPr>
          <p:cNvSpPr>
            <a:spLocks noGrp="1"/>
          </p:cNvSpPr>
          <p:nvPr>
            <p:ph type="body" sz="quarter" idx="30" hasCustomPrompt="1"/>
          </p:nvPr>
        </p:nvSpPr>
        <p:spPr>
          <a:xfrm>
            <a:off x="2790107" y="2931454"/>
            <a:ext cx="2007343" cy="844151"/>
          </a:xfrm>
        </p:spPr>
        <p:txBody>
          <a:bodyPr anchor="b">
            <a:normAutofit/>
          </a:bodyPr>
          <a:lstStyle>
            <a:lvl1pPr>
              <a:defRPr sz="4599" b="1">
                <a:solidFill>
                  <a:schemeClr val="bg2"/>
                </a:solidFill>
              </a:defRPr>
            </a:lvl1pPr>
          </a:lstStyle>
          <a:p>
            <a:pPr lvl="0"/>
            <a:r>
              <a:rPr lang="en-GB"/>
              <a:t>XXXXX</a:t>
            </a:r>
          </a:p>
        </p:txBody>
      </p:sp>
      <p:sp>
        <p:nvSpPr>
          <p:cNvPr id="71" name="Text Placeholder 6">
            <a:extLst>
              <a:ext uri="{FF2B5EF4-FFF2-40B4-BE49-F238E27FC236}">
                <a16:creationId xmlns:a16="http://schemas.microsoft.com/office/drawing/2014/main" id="{4DA3F266-6EB8-18CF-146E-FCE0EE2BCCED}"/>
              </a:ext>
            </a:extLst>
          </p:cNvPr>
          <p:cNvSpPr>
            <a:spLocks noGrp="1"/>
          </p:cNvSpPr>
          <p:nvPr>
            <p:ph type="body" sz="quarter" idx="31" hasCustomPrompt="1"/>
          </p:nvPr>
        </p:nvSpPr>
        <p:spPr>
          <a:xfrm>
            <a:off x="5064275" y="2931454"/>
            <a:ext cx="2007343" cy="844151"/>
          </a:xfrm>
        </p:spPr>
        <p:txBody>
          <a:bodyPr anchor="b">
            <a:normAutofit/>
          </a:bodyPr>
          <a:lstStyle>
            <a:lvl1pPr>
              <a:defRPr sz="4599" b="1">
                <a:solidFill>
                  <a:schemeClr val="bg2"/>
                </a:solidFill>
              </a:defRPr>
            </a:lvl1pPr>
          </a:lstStyle>
          <a:p>
            <a:pPr lvl="0"/>
            <a:r>
              <a:rPr lang="en-GB"/>
              <a:t>XXXXX</a:t>
            </a:r>
          </a:p>
        </p:txBody>
      </p:sp>
      <p:sp>
        <p:nvSpPr>
          <p:cNvPr id="72" name="Text Placeholder 6">
            <a:extLst>
              <a:ext uri="{FF2B5EF4-FFF2-40B4-BE49-F238E27FC236}">
                <a16:creationId xmlns:a16="http://schemas.microsoft.com/office/drawing/2014/main" id="{ABAC94EC-4D3A-CEAC-3763-AE5EBA842951}"/>
              </a:ext>
            </a:extLst>
          </p:cNvPr>
          <p:cNvSpPr>
            <a:spLocks noGrp="1"/>
          </p:cNvSpPr>
          <p:nvPr>
            <p:ph type="body" sz="quarter" idx="32" hasCustomPrompt="1"/>
          </p:nvPr>
        </p:nvSpPr>
        <p:spPr>
          <a:xfrm>
            <a:off x="7376189" y="2931454"/>
            <a:ext cx="2007343" cy="844151"/>
          </a:xfrm>
        </p:spPr>
        <p:txBody>
          <a:bodyPr anchor="b">
            <a:normAutofit/>
          </a:bodyPr>
          <a:lstStyle>
            <a:lvl1pPr>
              <a:defRPr sz="4599" b="1">
                <a:solidFill>
                  <a:schemeClr val="bg2"/>
                </a:solidFill>
              </a:defRPr>
            </a:lvl1pPr>
          </a:lstStyle>
          <a:p>
            <a:pPr lvl="0"/>
            <a:r>
              <a:rPr lang="en-GB"/>
              <a:t>XXXXX</a:t>
            </a:r>
          </a:p>
        </p:txBody>
      </p:sp>
      <p:sp>
        <p:nvSpPr>
          <p:cNvPr id="73" name="Text Placeholder 6">
            <a:extLst>
              <a:ext uri="{FF2B5EF4-FFF2-40B4-BE49-F238E27FC236}">
                <a16:creationId xmlns:a16="http://schemas.microsoft.com/office/drawing/2014/main" id="{CB8F9A8E-E04A-1CA2-A320-7A4AE6F70DD9}"/>
              </a:ext>
            </a:extLst>
          </p:cNvPr>
          <p:cNvSpPr>
            <a:spLocks noGrp="1"/>
          </p:cNvSpPr>
          <p:nvPr>
            <p:ph type="body" sz="quarter" idx="33" hasCustomPrompt="1"/>
          </p:nvPr>
        </p:nvSpPr>
        <p:spPr>
          <a:xfrm>
            <a:off x="9662941" y="2931454"/>
            <a:ext cx="2007343" cy="844151"/>
          </a:xfrm>
        </p:spPr>
        <p:txBody>
          <a:bodyPr anchor="b">
            <a:normAutofit/>
          </a:bodyPr>
          <a:lstStyle>
            <a:lvl1pPr>
              <a:defRPr sz="4599" b="1">
                <a:solidFill>
                  <a:schemeClr val="bg2"/>
                </a:solidFill>
              </a:defRPr>
            </a:lvl1pPr>
          </a:lstStyle>
          <a:p>
            <a:pPr lvl="0"/>
            <a:r>
              <a:rPr lang="en-GB"/>
              <a:t>XXXXX</a:t>
            </a:r>
          </a:p>
        </p:txBody>
      </p:sp>
    </p:spTree>
    <p:extLst>
      <p:ext uri="{BB962C8B-B14F-4D97-AF65-F5344CB8AC3E}">
        <p14:creationId xmlns:p14="http://schemas.microsoft.com/office/powerpoint/2010/main" val="2352629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Milestone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2545069581"/>
              </p:ext>
            </p:extLst>
          </p:nvPr>
        </p:nvGraphicFramePr>
        <p:xfrm>
          <a:off x="606584" y="2278196"/>
          <a:ext cx="11007612" cy="3618726"/>
        </p:xfrm>
        <a:graphic>
          <a:graphicData uri="http://schemas.openxmlformats.org/drawingml/2006/table">
            <a:tbl>
              <a:tblPr bandCol="1">
                <a:tableStyleId>{2D5ABB26-0587-4C30-8999-92F81FD0307C}</a:tableStyleId>
              </a:tblPr>
              <a:tblGrid>
                <a:gridCol w="2751903">
                  <a:extLst>
                    <a:ext uri="{9D8B030D-6E8A-4147-A177-3AD203B41FA5}">
                      <a16:colId xmlns:a16="http://schemas.microsoft.com/office/drawing/2014/main" val="4151945498"/>
                    </a:ext>
                  </a:extLst>
                </a:gridCol>
                <a:gridCol w="2751903">
                  <a:extLst>
                    <a:ext uri="{9D8B030D-6E8A-4147-A177-3AD203B41FA5}">
                      <a16:colId xmlns:a16="http://schemas.microsoft.com/office/drawing/2014/main" val="1382627474"/>
                    </a:ext>
                  </a:extLst>
                </a:gridCol>
                <a:gridCol w="2751903">
                  <a:extLst>
                    <a:ext uri="{9D8B030D-6E8A-4147-A177-3AD203B41FA5}">
                      <a16:colId xmlns:a16="http://schemas.microsoft.com/office/drawing/2014/main" val="2312284562"/>
                    </a:ext>
                  </a:extLst>
                </a:gridCol>
                <a:gridCol w="2751903">
                  <a:extLst>
                    <a:ext uri="{9D8B030D-6E8A-4147-A177-3AD203B41FA5}">
                      <a16:colId xmlns:a16="http://schemas.microsoft.com/office/drawing/2014/main" val="380964293"/>
                    </a:ext>
                  </a:extLst>
                </a:gridCol>
              </a:tblGrid>
              <a:tr h="3618726">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6" y="2278196"/>
            <a:ext cx="11036387" cy="45719"/>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8" y="2221146"/>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3460439" y="2221146"/>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9D582DFC-3D0D-D5F8-AA6B-5676C8C4B3BF}"/>
              </a:ext>
            </a:extLst>
          </p:cNvPr>
          <p:cNvSpPr>
            <a:spLocks noChangeAspect="1"/>
          </p:cNvSpPr>
          <p:nvPr userDrawn="1"/>
        </p:nvSpPr>
        <p:spPr>
          <a:xfrm>
            <a:off x="6227971" y="2221146"/>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DF486150-9219-560A-8B4F-FB551F786E68}"/>
              </a:ext>
            </a:extLst>
          </p:cNvPr>
          <p:cNvSpPr>
            <a:spLocks noChangeAspect="1"/>
          </p:cNvSpPr>
          <p:nvPr userDrawn="1"/>
        </p:nvSpPr>
        <p:spPr>
          <a:xfrm>
            <a:off x="8985925" y="2221146"/>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18875"/>
            <a:ext cx="2767426"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3344603" y="1818875"/>
            <a:ext cx="2746295"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6" name="Text Placeholder 71">
            <a:extLst>
              <a:ext uri="{FF2B5EF4-FFF2-40B4-BE49-F238E27FC236}">
                <a16:creationId xmlns:a16="http://schemas.microsoft.com/office/drawing/2014/main" id="{9DFB2CE5-A177-E72D-3CD4-2646E4DCE502}"/>
              </a:ext>
            </a:extLst>
          </p:cNvPr>
          <p:cNvSpPr>
            <a:spLocks noGrp="1"/>
          </p:cNvSpPr>
          <p:nvPr>
            <p:ph type="body" sz="quarter" idx="18" hasCustomPrompt="1"/>
          </p:nvPr>
        </p:nvSpPr>
        <p:spPr>
          <a:xfrm>
            <a:off x="6100141" y="1818875"/>
            <a:ext cx="2745960"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7" name="Text Placeholder 71">
            <a:extLst>
              <a:ext uri="{FF2B5EF4-FFF2-40B4-BE49-F238E27FC236}">
                <a16:creationId xmlns:a16="http://schemas.microsoft.com/office/drawing/2014/main" id="{7A262EC1-F639-E81C-3343-3DA348DA9266}"/>
              </a:ext>
            </a:extLst>
          </p:cNvPr>
          <p:cNvSpPr>
            <a:spLocks noGrp="1"/>
          </p:cNvSpPr>
          <p:nvPr>
            <p:ph type="body" sz="quarter" idx="20" hasCustomPrompt="1"/>
          </p:nvPr>
        </p:nvSpPr>
        <p:spPr>
          <a:xfrm>
            <a:off x="8846100" y="1818875"/>
            <a:ext cx="2773719" cy="300442"/>
          </a:xfrm>
        </p:spPr>
        <p:txBody>
          <a:bodyPr lIns="108000" rIns="288000" anchor="b" anchorCtr="0">
            <a:noAutofit/>
          </a:bodyPr>
          <a:lstStyle>
            <a:lvl1pPr>
              <a:defRPr sz="2000"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606472" y="2580601"/>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9" name="Text Placeholder 4">
            <a:extLst>
              <a:ext uri="{FF2B5EF4-FFF2-40B4-BE49-F238E27FC236}">
                <a16:creationId xmlns:a16="http://schemas.microsoft.com/office/drawing/2014/main" id="{7F661011-0524-7D80-F0B1-7EB66B450ADE}"/>
              </a:ext>
            </a:extLst>
          </p:cNvPr>
          <p:cNvSpPr>
            <a:spLocks noGrp="1"/>
          </p:cNvSpPr>
          <p:nvPr>
            <p:ph type="body" sz="quarter" idx="30"/>
          </p:nvPr>
        </p:nvSpPr>
        <p:spPr>
          <a:xfrm>
            <a:off x="3361060" y="2580601"/>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0" name="Text Placeholder 4">
            <a:extLst>
              <a:ext uri="{FF2B5EF4-FFF2-40B4-BE49-F238E27FC236}">
                <a16:creationId xmlns:a16="http://schemas.microsoft.com/office/drawing/2014/main" id="{5F501377-4DE1-C96B-B5CB-4675C424B7FF}"/>
              </a:ext>
            </a:extLst>
          </p:cNvPr>
          <p:cNvSpPr>
            <a:spLocks noGrp="1"/>
          </p:cNvSpPr>
          <p:nvPr>
            <p:ph type="body" sz="quarter" idx="31"/>
          </p:nvPr>
        </p:nvSpPr>
        <p:spPr>
          <a:xfrm>
            <a:off x="6100141" y="2580601"/>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Text Placeholder 4">
            <a:extLst>
              <a:ext uri="{FF2B5EF4-FFF2-40B4-BE49-F238E27FC236}">
                <a16:creationId xmlns:a16="http://schemas.microsoft.com/office/drawing/2014/main" id="{71120A03-3A4D-1301-C17A-86C4C1605881}"/>
              </a:ext>
            </a:extLst>
          </p:cNvPr>
          <p:cNvSpPr>
            <a:spLocks noGrp="1"/>
          </p:cNvSpPr>
          <p:nvPr>
            <p:ph type="body" sz="quarter" idx="32"/>
          </p:nvPr>
        </p:nvSpPr>
        <p:spPr>
          <a:xfrm>
            <a:off x="8848430" y="2580601"/>
            <a:ext cx="2737785" cy="3288893"/>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440042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Milestone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1495489908"/>
              </p:ext>
            </p:extLst>
          </p:nvPr>
        </p:nvGraphicFramePr>
        <p:xfrm>
          <a:off x="606584" y="2265316"/>
          <a:ext cx="11007610" cy="3618719"/>
        </p:xfrm>
        <a:graphic>
          <a:graphicData uri="http://schemas.openxmlformats.org/drawingml/2006/table">
            <a:tbl>
              <a:tblPr bandCol="1">
                <a:tableStyleId>{2D5ABB26-0587-4C30-8999-92F81FD0307C}</a:tableStyleId>
              </a:tblPr>
              <a:tblGrid>
                <a:gridCol w="2201522">
                  <a:extLst>
                    <a:ext uri="{9D8B030D-6E8A-4147-A177-3AD203B41FA5}">
                      <a16:colId xmlns:a16="http://schemas.microsoft.com/office/drawing/2014/main" val="4151945498"/>
                    </a:ext>
                  </a:extLst>
                </a:gridCol>
                <a:gridCol w="2201522">
                  <a:extLst>
                    <a:ext uri="{9D8B030D-6E8A-4147-A177-3AD203B41FA5}">
                      <a16:colId xmlns:a16="http://schemas.microsoft.com/office/drawing/2014/main" val="1382627474"/>
                    </a:ext>
                  </a:extLst>
                </a:gridCol>
                <a:gridCol w="2201522">
                  <a:extLst>
                    <a:ext uri="{9D8B030D-6E8A-4147-A177-3AD203B41FA5}">
                      <a16:colId xmlns:a16="http://schemas.microsoft.com/office/drawing/2014/main" val="2312284562"/>
                    </a:ext>
                  </a:extLst>
                </a:gridCol>
                <a:gridCol w="2201522">
                  <a:extLst>
                    <a:ext uri="{9D8B030D-6E8A-4147-A177-3AD203B41FA5}">
                      <a16:colId xmlns:a16="http://schemas.microsoft.com/office/drawing/2014/main" val="380964293"/>
                    </a:ext>
                  </a:extLst>
                </a:gridCol>
                <a:gridCol w="2201522">
                  <a:extLst>
                    <a:ext uri="{9D8B030D-6E8A-4147-A177-3AD203B41FA5}">
                      <a16:colId xmlns:a16="http://schemas.microsoft.com/office/drawing/2014/main" val="2456329606"/>
                    </a:ext>
                  </a:extLst>
                </a:gridCol>
              </a:tblGrid>
              <a:tr h="3618719">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no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5" y="2265316"/>
            <a:ext cx="11042014" cy="0"/>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8"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2892296"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8" y="1805995"/>
            <a:ext cx="2217228"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2789882" y="1805995"/>
            <a:ext cx="2200301"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606472" y="2567721"/>
            <a:ext cx="2193480"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9" name="Text Placeholder 4">
            <a:extLst>
              <a:ext uri="{FF2B5EF4-FFF2-40B4-BE49-F238E27FC236}">
                <a16:creationId xmlns:a16="http://schemas.microsoft.com/office/drawing/2014/main" id="{7F661011-0524-7D80-F0B1-7EB66B450ADE}"/>
              </a:ext>
            </a:extLst>
          </p:cNvPr>
          <p:cNvSpPr>
            <a:spLocks noGrp="1"/>
          </p:cNvSpPr>
          <p:nvPr>
            <p:ph type="body" sz="quarter" idx="30"/>
          </p:nvPr>
        </p:nvSpPr>
        <p:spPr>
          <a:xfrm>
            <a:off x="2806339" y="2567721"/>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Oval 22">
            <a:extLst>
              <a:ext uri="{FF2B5EF4-FFF2-40B4-BE49-F238E27FC236}">
                <a16:creationId xmlns:a16="http://schemas.microsoft.com/office/drawing/2014/main" id="{52428D8F-1413-2F6F-66F0-EA64E72C6F19}"/>
              </a:ext>
            </a:extLst>
          </p:cNvPr>
          <p:cNvSpPr>
            <a:spLocks noChangeAspect="1"/>
          </p:cNvSpPr>
          <p:nvPr userDrawn="1"/>
        </p:nvSpPr>
        <p:spPr>
          <a:xfrm>
            <a:off x="5108620"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24" name="Text Placeholder 71">
            <a:extLst>
              <a:ext uri="{FF2B5EF4-FFF2-40B4-BE49-F238E27FC236}">
                <a16:creationId xmlns:a16="http://schemas.microsoft.com/office/drawing/2014/main" id="{ED2B6425-619B-AFAF-1CF5-12D51DA09538}"/>
              </a:ext>
            </a:extLst>
          </p:cNvPr>
          <p:cNvSpPr>
            <a:spLocks noGrp="1"/>
          </p:cNvSpPr>
          <p:nvPr>
            <p:ph type="body" sz="quarter" idx="33" hasCustomPrompt="1"/>
          </p:nvPr>
        </p:nvSpPr>
        <p:spPr>
          <a:xfrm>
            <a:off x="5006206" y="1805995"/>
            <a:ext cx="2200301"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25" name="Text Placeholder 4">
            <a:extLst>
              <a:ext uri="{FF2B5EF4-FFF2-40B4-BE49-F238E27FC236}">
                <a16:creationId xmlns:a16="http://schemas.microsoft.com/office/drawing/2014/main" id="{42048595-A0EA-7BB4-A2D8-622DB0779CAC}"/>
              </a:ext>
            </a:extLst>
          </p:cNvPr>
          <p:cNvSpPr>
            <a:spLocks noGrp="1"/>
          </p:cNvSpPr>
          <p:nvPr>
            <p:ph type="body" sz="quarter" idx="34"/>
          </p:nvPr>
        </p:nvSpPr>
        <p:spPr>
          <a:xfrm>
            <a:off x="5022663" y="2567721"/>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E31A4FAF-CCB7-1F56-BEE2-622CF1A54FAB}"/>
              </a:ext>
            </a:extLst>
          </p:cNvPr>
          <p:cNvSpPr>
            <a:spLocks noChangeAspect="1"/>
          </p:cNvSpPr>
          <p:nvPr userDrawn="1"/>
        </p:nvSpPr>
        <p:spPr>
          <a:xfrm>
            <a:off x="7304232"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27" name="Text Placeholder 71">
            <a:extLst>
              <a:ext uri="{FF2B5EF4-FFF2-40B4-BE49-F238E27FC236}">
                <a16:creationId xmlns:a16="http://schemas.microsoft.com/office/drawing/2014/main" id="{AD33553F-FF2E-A084-58B1-CABD32043C6D}"/>
              </a:ext>
            </a:extLst>
          </p:cNvPr>
          <p:cNvSpPr>
            <a:spLocks noGrp="1"/>
          </p:cNvSpPr>
          <p:nvPr>
            <p:ph type="body" sz="quarter" idx="35" hasCustomPrompt="1"/>
          </p:nvPr>
        </p:nvSpPr>
        <p:spPr>
          <a:xfrm>
            <a:off x="7201818" y="1805995"/>
            <a:ext cx="2200301"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28" name="Text Placeholder 4">
            <a:extLst>
              <a:ext uri="{FF2B5EF4-FFF2-40B4-BE49-F238E27FC236}">
                <a16:creationId xmlns:a16="http://schemas.microsoft.com/office/drawing/2014/main" id="{E55650A2-C067-405B-1B74-AC970B406C55}"/>
              </a:ext>
            </a:extLst>
          </p:cNvPr>
          <p:cNvSpPr>
            <a:spLocks noGrp="1"/>
          </p:cNvSpPr>
          <p:nvPr>
            <p:ph type="body" sz="quarter" idx="36"/>
          </p:nvPr>
        </p:nvSpPr>
        <p:spPr>
          <a:xfrm>
            <a:off x="7218275" y="2567721"/>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9" name="Oval 28">
            <a:extLst>
              <a:ext uri="{FF2B5EF4-FFF2-40B4-BE49-F238E27FC236}">
                <a16:creationId xmlns:a16="http://schemas.microsoft.com/office/drawing/2014/main" id="{965D2802-7493-9694-05E4-80CC2EF9B231}"/>
              </a:ext>
            </a:extLst>
          </p:cNvPr>
          <p:cNvSpPr>
            <a:spLocks noChangeAspect="1"/>
          </p:cNvSpPr>
          <p:nvPr userDrawn="1"/>
        </p:nvSpPr>
        <p:spPr>
          <a:xfrm>
            <a:off x="9512555"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30" name="Text Placeholder 71">
            <a:extLst>
              <a:ext uri="{FF2B5EF4-FFF2-40B4-BE49-F238E27FC236}">
                <a16:creationId xmlns:a16="http://schemas.microsoft.com/office/drawing/2014/main" id="{71110D7A-CD1D-2C97-57A0-9A17C8D3134A}"/>
              </a:ext>
            </a:extLst>
          </p:cNvPr>
          <p:cNvSpPr>
            <a:spLocks noGrp="1"/>
          </p:cNvSpPr>
          <p:nvPr>
            <p:ph type="body" sz="quarter" idx="37" hasCustomPrompt="1"/>
          </p:nvPr>
        </p:nvSpPr>
        <p:spPr>
          <a:xfrm>
            <a:off x="9410141" y="1805995"/>
            <a:ext cx="2200301" cy="300442"/>
          </a:xfrm>
        </p:spPr>
        <p:txBody>
          <a:bodyPr lIns="108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31" name="Text Placeholder 4">
            <a:extLst>
              <a:ext uri="{FF2B5EF4-FFF2-40B4-BE49-F238E27FC236}">
                <a16:creationId xmlns:a16="http://schemas.microsoft.com/office/drawing/2014/main" id="{4E1F3181-D3F3-3AA6-E3A7-A60D86BCE4F3}"/>
              </a:ext>
            </a:extLst>
          </p:cNvPr>
          <p:cNvSpPr>
            <a:spLocks noGrp="1"/>
          </p:cNvSpPr>
          <p:nvPr>
            <p:ph type="body" sz="quarter" idx="38"/>
          </p:nvPr>
        </p:nvSpPr>
        <p:spPr>
          <a:xfrm>
            <a:off x="9426598" y="2567721"/>
            <a:ext cx="2193482" cy="3288887"/>
          </a:xfrm>
        </p:spPr>
        <p:txBody>
          <a:bodyPr lIns="180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04696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meline/Milestones x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graphicFrame>
        <p:nvGraphicFramePr>
          <p:cNvPr id="48" name="Table 47">
            <a:extLst>
              <a:ext uri="{FF2B5EF4-FFF2-40B4-BE49-F238E27FC236}">
                <a16:creationId xmlns:a16="http://schemas.microsoft.com/office/drawing/2014/main" id="{B7F29198-E920-459C-2862-C2C7FB6FEB65}"/>
              </a:ext>
            </a:extLst>
          </p:cNvPr>
          <p:cNvGraphicFramePr>
            <a:graphicFrameLocks noGrp="1"/>
          </p:cNvGraphicFramePr>
          <p:nvPr userDrawn="1">
            <p:extLst>
              <p:ext uri="{D42A27DB-BD31-4B8C-83A1-F6EECF244321}">
                <p14:modId xmlns:p14="http://schemas.microsoft.com/office/powerpoint/2010/main" val="3220648469"/>
              </p:ext>
            </p:extLst>
          </p:nvPr>
        </p:nvGraphicFramePr>
        <p:xfrm>
          <a:off x="577178" y="2265316"/>
          <a:ext cx="11007612" cy="3618719"/>
        </p:xfrm>
        <a:graphic>
          <a:graphicData uri="http://schemas.openxmlformats.org/drawingml/2006/table">
            <a:tbl>
              <a:tblPr bandCol="1">
                <a:tableStyleId>{2D5ABB26-0587-4C30-8999-92F81FD0307C}</a:tableStyleId>
              </a:tblPr>
              <a:tblGrid>
                <a:gridCol w="1834602">
                  <a:extLst>
                    <a:ext uri="{9D8B030D-6E8A-4147-A177-3AD203B41FA5}">
                      <a16:colId xmlns:a16="http://schemas.microsoft.com/office/drawing/2014/main" val="4151945498"/>
                    </a:ext>
                  </a:extLst>
                </a:gridCol>
                <a:gridCol w="1834602">
                  <a:extLst>
                    <a:ext uri="{9D8B030D-6E8A-4147-A177-3AD203B41FA5}">
                      <a16:colId xmlns:a16="http://schemas.microsoft.com/office/drawing/2014/main" val="1382627474"/>
                    </a:ext>
                  </a:extLst>
                </a:gridCol>
                <a:gridCol w="1834602">
                  <a:extLst>
                    <a:ext uri="{9D8B030D-6E8A-4147-A177-3AD203B41FA5}">
                      <a16:colId xmlns:a16="http://schemas.microsoft.com/office/drawing/2014/main" val="2312284562"/>
                    </a:ext>
                  </a:extLst>
                </a:gridCol>
                <a:gridCol w="1834602">
                  <a:extLst>
                    <a:ext uri="{9D8B030D-6E8A-4147-A177-3AD203B41FA5}">
                      <a16:colId xmlns:a16="http://schemas.microsoft.com/office/drawing/2014/main" val="380964293"/>
                    </a:ext>
                  </a:extLst>
                </a:gridCol>
                <a:gridCol w="1834602">
                  <a:extLst>
                    <a:ext uri="{9D8B030D-6E8A-4147-A177-3AD203B41FA5}">
                      <a16:colId xmlns:a16="http://schemas.microsoft.com/office/drawing/2014/main" val="2456329606"/>
                    </a:ext>
                  </a:extLst>
                </a:gridCol>
                <a:gridCol w="1834602">
                  <a:extLst>
                    <a:ext uri="{9D8B030D-6E8A-4147-A177-3AD203B41FA5}">
                      <a16:colId xmlns:a16="http://schemas.microsoft.com/office/drawing/2014/main" val="2168740535"/>
                    </a:ext>
                  </a:extLst>
                </a:gridCol>
              </a:tblGrid>
              <a:tr h="3618719">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solidFill>
                      <a:schemeClr val="bg1">
                        <a:lumMod val="95000"/>
                      </a:schemeClr>
                    </a:solidFill>
                  </a:tcPr>
                </a:tc>
                <a:extLst>
                  <a:ext uri="{0D108BD9-81ED-4DB2-BD59-A6C34878D82A}">
                    <a16:rowId xmlns:a16="http://schemas.microsoft.com/office/drawing/2014/main" val="3469904028"/>
                  </a:ext>
                </a:extLst>
              </a:tr>
            </a:tbl>
          </a:graphicData>
        </a:graphic>
      </p:graphicFrame>
      <p:sp>
        <p:nvSpPr>
          <p:cNvPr id="49" name="object 14">
            <a:extLst>
              <a:ext uri="{FF2B5EF4-FFF2-40B4-BE49-F238E27FC236}">
                <a16:creationId xmlns:a16="http://schemas.microsoft.com/office/drawing/2014/main" id="{A52E1F34-96C7-3C86-48A7-FAB9C405C20B}"/>
              </a:ext>
            </a:extLst>
          </p:cNvPr>
          <p:cNvSpPr/>
          <p:nvPr userDrawn="1"/>
        </p:nvSpPr>
        <p:spPr>
          <a:xfrm>
            <a:off x="577805" y="2265316"/>
            <a:ext cx="11006985" cy="45719"/>
          </a:xfrm>
          <a:custGeom>
            <a:avLst/>
            <a:gdLst/>
            <a:ahLst/>
            <a:cxnLst/>
            <a:rect l="l" t="t" r="r" b="b"/>
            <a:pathLst>
              <a:path w="18209260">
                <a:moveTo>
                  <a:pt x="0" y="0"/>
                </a:moveTo>
                <a:lnTo>
                  <a:pt x="18208869" y="0"/>
                </a:lnTo>
              </a:path>
            </a:pathLst>
          </a:custGeom>
          <a:ln w="9525">
            <a:solidFill>
              <a:schemeClr val="bg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8"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58" name="Text Placeholder 4">
            <a:extLst>
              <a:ext uri="{FF2B5EF4-FFF2-40B4-BE49-F238E27FC236}">
                <a16:creationId xmlns:a16="http://schemas.microsoft.com/office/drawing/2014/main" id="{0FE60C61-D20F-0DE2-38DC-62D2FAD38472}"/>
              </a:ext>
            </a:extLst>
          </p:cNvPr>
          <p:cNvSpPr>
            <a:spLocks noGrp="1"/>
          </p:cNvSpPr>
          <p:nvPr>
            <p:ph type="body" sz="quarter" idx="29"/>
          </p:nvPr>
        </p:nvSpPr>
        <p:spPr>
          <a:xfrm>
            <a:off x="577180"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Oval 61">
            <a:extLst>
              <a:ext uri="{FF2B5EF4-FFF2-40B4-BE49-F238E27FC236}">
                <a16:creationId xmlns:a16="http://schemas.microsoft.com/office/drawing/2014/main" id="{178D6D93-FD32-F6AE-2A57-61C348C02B3E}"/>
              </a:ext>
            </a:extLst>
          </p:cNvPr>
          <p:cNvSpPr>
            <a:spLocks noChangeAspect="1"/>
          </p:cNvSpPr>
          <p:nvPr userDrawn="1"/>
        </p:nvSpPr>
        <p:spPr>
          <a:xfrm>
            <a:off x="2515020"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3" name="Text Placeholder 71">
            <a:extLst>
              <a:ext uri="{FF2B5EF4-FFF2-40B4-BE49-F238E27FC236}">
                <a16:creationId xmlns:a16="http://schemas.microsoft.com/office/drawing/2014/main" id="{21AE5853-8A99-8A93-1D01-2F7FCE23E3DD}"/>
              </a:ext>
            </a:extLst>
          </p:cNvPr>
          <p:cNvSpPr>
            <a:spLocks noGrp="1"/>
          </p:cNvSpPr>
          <p:nvPr>
            <p:ph type="body" sz="quarter" idx="30" hasCustomPrompt="1"/>
          </p:nvPr>
        </p:nvSpPr>
        <p:spPr>
          <a:xfrm>
            <a:off x="2411180"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64" name="Text Placeholder 4">
            <a:extLst>
              <a:ext uri="{FF2B5EF4-FFF2-40B4-BE49-F238E27FC236}">
                <a16:creationId xmlns:a16="http://schemas.microsoft.com/office/drawing/2014/main" id="{1AA430BA-739B-1F40-97FF-53B14467EF88}"/>
              </a:ext>
            </a:extLst>
          </p:cNvPr>
          <p:cNvSpPr>
            <a:spLocks noGrp="1"/>
          </p:cNvSpPr>
          <p:nvPr>
            <p:ph type="body" sz="quarter" idx="31"/>
          </p:nvPr>
        </p:nvSpPr>
        <p:spPr>
          <a:xfrm>
            <a:off x="2411181"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Oval 64">
            <a:extLst>
              <a:ext uri="{FF2B5EF4-FFF2-40B4-BE49-F238E27FC236}">
                <a16:creationId xmlns:a16="http://schemas.microsoft.com/office/drawing/2014/main" id="{DC0E5BE5-8378-48E2-C8D1-F22E49536780}"/>
              </a:ext>
            </a:extLst>
          </p:cNvPr>
          <p:cNvSpPr>
            <a:spLocks noChangeAspect="1"/>
          </p:cNvSpPr>
          <p:nvPr userDrawn="1"/>
        </p:nvSpPr>
        <p:spPr>
          <a:xfrm>
            <a:off x="4364034"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6" name="Text Placeholder 71">
            <a:extLst>
              <a:ext uri="{FF2B5EF4-FFF2-40B4-BE49-F238E27FC236}">
                <a16:creationId xmlns:a16="http://schemas.microsoft.com/office/drawing/2014/main" id="{DDCEF4C9-0B45-4A5E-2D03-31D3672575C4}"/>
              </a:ext>
            </a:extLst>
          </p:cNvPr>
          <p:cNvSpPr>
            <a:spLocks noGrp="1"/>
          </p:cNvSpPr>
          <p:nvPr>
            <p:ph type="body" sz="quarter" idx="32" hasCustomPrompt="1"/>
          </p:nvPr>
        </p:nvSpPr>
        <p:spPr>
          <a:xfrm>
            <a:off x="4260194"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67" name="Text Placeholder 4">
            <a:extLst>
              <a:ext uri="{FF2B5EF4-FFF2-40B4-BE49-F238E27FC236}">
                <a16:creationId xmlns:a16="http://schemas.microsoft.com/office/drawing/2014/main" id="{B994265A-DDDF-4B03-8D82-FB42EFBCBCE6}"/>
              </a:ext>
            </a:extLst>
          </p:cNvPr>
          <p:cNvSpPr>
            <a:spLocks noGrp="1"/>
          </p:cNvSpPr>
          <p:nvPr>
            <p:ph type="body" sz="quarter" idx="33"/>
          </p:nvPr>
        </p:nvSpPr>
        <p:spPr>
          <a:xfrm>
            <a:off x="4260195"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8" name="Oval 67">
            <a:extLst>
              <a:ext uri="{FF2B5EF4-FFF2-40B4-BE49-F238E27FC236}">
                <a16:creationId xmlns:a16="http://schemas.microsoft.com/office/drawing/2014/main" id="{0F31CF81-312F-837D-5714-92C7014354C5}"/>
              </a:ext>
            </a:extLst>
          </p:cNvPr>
          <p:cNvSpPr>
            <a:spLocks noChangeAspect="1"/>
          </p:cNvSpPr>
          <p:nvPr userDrawn="1"/>
        </p:nvSpPr>
        <p:spPr>
          <a:xfrm>
            <a:off x="6199841"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69" name="Text Placeholder 71">
            <a:extLst>
              <a:ext uri="{FF2B5EF4-FFF2-40B4-BE49-F238E27FC236}">
                <a16:creationId xmlns:a16="http://schemas.microsoft.com/office/drawing/2014/main" id="{62AEAA69-3020-A0FF-5608-7AFD7A5D2986}"/>
              </a:ext>
            </a:extLst>
          </p:cNvPr>
          <p:cNvSpPr>
            <a:spLocks noGrp="1"/>
          </p:cNvSpPr>
          <p:nvPr>
            <p:ph type="body" sz="quarter" idx="34" hasCustomPrompt="1"/>
          </p:nvPr>
        </p:nvSpPr>
        <p:spPr>
          <a:xfrm>
            <a:off x="6095999"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0" name="Text Placeholder 4">
            <a:extLst>
              <a:ext uri="{FF2B5EF4-FFF2-40B4-BE49-F238E27FC236}">
                <a16:creationId xmlns:a16="http://schemas.microsoft.com/office/drawing/2014/main" id="{79626162-0EE9-3BA8-0CDF-67028FE32F18}"/>
              </a:ext>
            </a:extLst>
          </p:cNvPr>
          <p:cNvSpPr>
            <a:spLocks noGrp="1"/>
          </p:cNvSpPr>
          <p:nvPr>
            <p:ph type="body" sz="quarter" idx="35"/>
          </p:nvPr>
        </p:nvSpPr>
        <p:spPr>
          <a:xfrm>
            <a:off x="6096002"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1" name="Oval 70">
            <a:extLst>
              <a:ext uri="{FF2B5EF4-FFF2-40B4-BE49-F238E27FC236}">
                <a16:creationId xmlns:a16="http://schemas.microsoft.com/office/drawing/2014/main" id="{D4AB8F32-B492-2CD9-826C-E5C5378592C9}"/>
              </a:ext>
            </a:extLst>
          </p:cNvPr>
          <p:cNvSpPr>
            <a:spLocks noChangeAspect="1"/>
          </p:cNvSpPr>
          <p:nvPr userDrawn="1"/>
        </p:nvSpPr>
        <p:spPr>
          <a:xfrm>
            <a:off x="8035645"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72" name="Text Placeholder 71">
            <a:extLst>
              <a:ext uri="{FF2B5EF4-FFF2-40B4-BE49-F238E27FC236}">
                <a16:creationId xmlns:a16="http://schemas.microsoft.com/office/drawing/2014/main" id="{3F1D7A91-7111-6E5C-279C-1B1D96950821}"/>
              </a:ext>
            </a:extLst>
          </p:cNvPr>
          <p:cNvSpPr>
            <a:spLocks noGrp="1"/>
          </p:cNvSpPr>
          <p:nvPr>
            <p:ph type="body" sz="quarter" idx="36" hasCustomPrompt="1"/>
          </p:nvPr>
        </p:nvSpPr>
        <p:spPr>
          <a:xfrm>
            <a:off x="7931805"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3" name="Text Placeholder 4">
            <a:extLst>
              <a:ext uri="{FF2B5EF4-FFF2-40B4-BE49-F238E27FC236}">
                <a16:creationId xmlns:a16="http://schemas.microsoft.com/office/drawing/2014/main" id="{0E2562B9-545B-AF00-D9F9-44E167A11B93}"/>
              </a:ext>
            </a:extLst>
          </p:cNvPr>
          <p:cNvSpPr>
            <a:spLocks noGrp="1"/>
          </p:cNvSpPr>
          <p:nvPr>
            <p:ph type="body" sz="quarter" idx="37"/>
          </p:nvPr>
        </p:nvSpPr>
        <p:spPr>
          <a:xfrm>
            <a:off x="7931806"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Oval 73">
            <a:extLst>
              <a:ext uri="{FF2B5EF4-FFF2-40B4-BE49-F238E27FC236}">
                <a16:creationId xmlns:a16="http://schemas.microsoft.com/office/drawing/2014/main" id="{A45C6367-A74F-1C2C-672E-F2E6078D3C68}"/>
              </a:ext>
            </a:extLst>
          </p:cNvPr>
          <p:cNvSpPr>
            <a:spLocks noChangeAspect="1"/>
          </p:cNvSpPr>
          <p:nvPr userDrawn="1"/>
        </p:nvSpPr>
        <p:spPr>
          <a:xfrm>
            <a:off x="9847198" y="2208265"/>
            <a:ext cx="109151" cy="109137"/>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75" name="Text Placeholder 71">
            <a:extLst>
              <a:ext uri="{FF2B5EF4-FFF2-40B4-BE49-F238E27FC236}">
                <a16:creationId xmlns:a16="http://schemas.microsoft.com/office/drawing/2014/main" id="{5865903F-F98B-94C0-7563-3A297E41DA2E}"/>
              </a:ext>
            </a:extLst>
          </p:cNvPr>
          <p:cNvSpPr>
            <a:spLocks noGrp="1"/>
          </p:cNvSpPr>
          <p:nvPr>
            <p:ph type="body" sz="quarter" idx="38" hasCustomPrompt="1"/>
          </p:nvPr>
        </p:nvSpPr>
        <p:spPr>
          <a:xfrm>
            <a:off x="9743356" y="1805995"/>
            <a:ext cx="1807577" cy="300442"/>
          </a:xfrm>
        </p:spPr>
        <p:txBody>
          <a:bodyPr lIns="72000" rIns="288000" anchor="b" anchorCtr="0"/>
          <a:lstStyle>
            <a:lvl1pPr>
              <a:defRPr sz="1698" b="1" i="0">
                <a:solidFill>
                  <a:schemeClr val="bg2"/>
                </a:solidFill>
                <a:latin typeface="Arial" panose="020B0604020202020204" pitchFamily="34" charset="0"/>
                <a:cs typeface="Arial" panose="020B0604020202020204" pitchFamily="34" charset="0"/>
              </a:defRPr>
            </a:lvl1pPr>
          </a:lstStyle>
          <a:p>
            <a:pPr lvl="0"/>
            <a:r>
              <a:rPr lang="en-GB"/>
              <a:t>Year</a:t>
            </a:r>
          </a:p>
        </p:txBody>
      </p:sp>
      <p:sp>
        <p:nvSpPr>
          <p:cNvPr id="76" name="Text Placeholder 4">
            <a:extLst>
              <a:ext uri="{FF2B5EF4-FFF2-40B4-BE49-F238E27FC236}">
                <a16:creationId xmlns:a16="http://schemas.microsoft.com/office/drawing/2014/main" id="{CAB912CE-814A-19EE-2402-D55C72FA588E}"/>
              </a:ext>
            </a:extLst>
          </p:cNvPr>
          <p:cNvSpPr>
            <a:spLocks noGrp="1"/>
          </p:cNvSpPr>
          <p:nvPr>
            <p:ph type="body" sz="quarter" idx="39"/>
          </p:nvPr>
        </p:nvSpPr>
        <p:spPr>
          <a:xfrm>
            <a:off x="9743358" y="2567721"/>
            <a:ext cx="1789309" cy="3288887"/>
          </a:xfrm>
        </p:spPr>
        <p:txBody>
          <a:bodyPr lIns="108000" rIns="216000">
            <a:normAutofit/>
          </a:bodyPr>
          <a:lstStyle>
            <a:lvl1pPr>
              <a:defRPr sz="1200">
                <a:solidFill>
                  <a:schemeClr val="tx2">
                    <a:lumMod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31748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meline/Milestones x4">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803BAA2C-9254-B18D-A058-251E52C66E89}"/>
              </a:ext>
            </a:extLst>
          </p:cNvPr>
          <p:cNvGraphicFramePr>
            <a:graphicFrameLocks noGrp="1"/>
          </p:cNvGraphicFramePr>
          <p:nvPr userDrawn="1">
            <p:extLst>
              <p:ext uri="{D42A27DB-BD31-4B8C-83A1-F6EECF244321}">
                <p14:modId xmlns:p14="http://schemas.microsoft.com/office/powerpoint/2010/main" val="4106880639"/>
              </p:ext>
            </p:extLst>
          </p:nvPr>
        </p:nvGraphicFramePr>
        <p:xfrm>
          <a:off x="606586" y="2278196"/>
          <a:ext cx="11007600" cy="3618726"/>
        </p:xfrm>
        <a:graphic>
          <a:graphicData uri="http://schemas.openxmlformats.org/drawingml/2006/table">
            <a:tbl>
              <a:tblPr bandCol="1">
                <a:tableStyleId>{2D5ABB26-0587-4C30-8999-92F81FD0307C}</a:tableStyleId>
              </a:tblPr>
              <a:tblGrid>
                <a:gridCol w="917300">
                  <a:extLst>
                    <a:ext uri="{9D8B030D-6E8A-4147-A177-3AD203B41FA5}">
                      <a16:colId xmlns:a16="http://schemas.microsoft.com/office/drawing/2014/main" val="4151945498"/>
                    </a:ext>
                  </a:extLst>
                </a:gridCol>
                <a:gridCol w="917300">
                  <a:extLst>
                    <a:ext uri="{9D8B030D-6E8A-4147-A177-3AD203B41FA5}">
                      <a16:colId xmlns:a16="http://schemas.microsoft.com/office/drawing/2014/main" val="1382627474"/>
                    </a:ext>
                  </a:extLst>
                </a:gridCol>
                <a:gridCol w="917300">
                  <a:extLst>
                    <a:ext uri="{9D8B030D-6E8A-4147-A177-3AD203B41FA5}">
                      <a16:colId xmlns:a16="http://schemas.microsoft.com/office/drawing/2014/main" val="2312284562"/>
                    </a:ext>
                  </a:extLst>
                </a:gridCol>
                <a:gridCol w="917300">
                  <a:extLst>
                    <a:ext uri="{9D8B030D-6E8A-4147-A177-3AD203B41FA5}">
                      <a16:colId xmlns:a16="http://schemas.microsoft.com/office/drawing/2014/main" val="380964293"/>
                    </a:ext>
                  </a:extLst>
                </a:gridCol>
                <a:gridCol w="917300">
                  <a:extLst>
                    <a:ext uri="{9D8B030D-6E8A-4147-A177-3AD203B41FA5}">
                      <a16:colId xmlns:a16="http://schemas.microsoft.com/office/drawing/2014/main" val="2227914870"/>
                    </a:ext>
                  </a:extLst>
                </a:gridCol>
                <a:gridCol w="917300">
                  <a:extLst>
                    <a:ext uri="{9D8B030D-6E8A-4147-A177-3AD203B41FA5}">
                      <a16:colId xmlns:a16="http://schemas.microsoft.com/office/drawing/2014/main" val="2386396939"/>
                    </a:ext>
                  </a:extLst>
                </a:gridCol>
                <a:gridCol w="917300">
                  <a:extLst>
                    <a:ext uri="{9D8B030D-6E8A-4147-A177-3AD203B41FA5}">
                      <a16:colId xmlns:a16="http://schemas.microsoft.com/office/drawing/2014/main" val="1442862435"/>
                    </a:ext>
                  </a:extLst>
                </a:gridCol>
                <a:gridCol w="917300">
                  <a:extLst>
                    <a:ext uri="{9D8B030D-6E8A-4147-A177-3AD203B41FA5}">
                      <a16:colId xmlns:a16="http://schemas.microsoft.com/office/drawing/2014/main" val="2496167856"/>
                    </a:ext>
                  </a:extLst>
                </a:gridCol>
                <a:gridCol w="917300">
                  <a:extLst>
                    <a:ext uri="{9D8B030D-6E8A-4147-A177-3AD203B41FA5}">
                      <a16:colId xmlns:a16="http://schemas.microsoft.com/office/drawing/2014/main" val="936398145"/>
                    </a:ext>
                  </a:extLst>
                </a:gridCol>
                <a:gridCol w="917300">
                  <a:extLst>
                    <a:ext uri="{9D8B030D-6E8A-4147-A177-3AD203B41FA5}">
                      <a16:colId xmlns:a16="http://schemas.microsoft.com/office/drawing/2014/main" val="3251811526"/>
                    </a:ext>
                  </a:extLst>
                </a:gridCol>
                <a:gridCol w="917300">
                  <a:extLst>
                    <a:ext uri="{9D8B030D-6E8A-4147-A177-3AD203B41FA5}">
                      <a16:colId xmlns:a16="http://schemas.microsoft.com/office/drawing/2014/main" val="2298212362"/>
                    </a:ext>
                  </a:extLst>
                </a:gridCol>
                <a:gridCol w="917300">
                  <a:extLst>
                    <a:ext uri="{9D8B030D-6E8A-4147-A177-3AD203B41FA5}">
                      <a16:colId xmlns:a16="http://schemas.microsoft.com/office/drawing/2014/main" val="1474312375"/>
                    </a:ext>
                  </a:extLst>
                </a:gridCol>
              </a:tblGrid>
              <a:tr h="3618726">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no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42" marR="174642" marT="218274" marB="174619">
                    <a:lnL w="6350" cap="flat" cmpd="sng" algn="ctr">
                      <a:solidFill>
                        <a:schemeClr val="bg1">
                          <a:lumMod val="85000"/>
                        </a:schemeClr>
                      </a:solidFill>
                      <a:prstDash val="solid"/>
                      <a:round/>
                      <a:headEnd type="none" w="med" len="med"/>
                      <a:tailEnd type="none" w="med" len="med"/>
                    </a:lnL>
                    <a:noFill/>
                  </a:tcPr>
                </a:tc>
                <a:extLst>
                  <a:ext uri="{0D108BD9-81ED-4DB2-BD59-A6C34878D82A}">
                    <a16:rowId xmlns:a16="http://schemas.microsoft.com/office/drawing/2014/main" val="3469904028"/>
                  </a:ext>
                </a:extLst>
              </a:tr>
            </a:tbl>
          </a:graphicData>
        </a:graphic>
      </p:graphicFrame>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2" name="Text Placeholder 6">
            <a:extLst>
              <a:ext uri="{FF2B5EF4-FFF2-40B4-BE49-F238E27FC236}">
                <a16:creationId xmlns:a16="http://schemas.microsoft.com/office/drawing/2014/main" id="{057C032F-3530-74E5-5E33-EF5F1D6976F7}"/>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49" name="object 14">
            <a:extLst>
              <a:ext uri="{FF2B5EF4-FFF2-40B4-BE49-F238E27FC236}">
                <a16:creationId xmlns:a16="http://schemas.microsoft.com/office/drawing/2014/main" id="{A52E1F34-96C7-3C86-48A7-FAB9C405C20B}"/>
              </a:ext>
            </a:extLst>
          </p:cNvPr>
          <p:cNvSpPr/>
          <p:nvPr userDrawn="1"/>
        </p:nvSpPr>
        <p:spPr>
          <a:xfrm>
            <a:off x="577806" y="2278196"/>
            <a:ext cx="11036387" cy="45719"/>
          </a:xfrm>
          <a:custGeom>
            <a:avLst/>
            <a:gdLst/>
            <a:ahLst/>
            <a:cxnLst/>
            <a:rect l="l" t="t" r="r" b="b"/>
            <a:pathLst>
              <a:path w="18209260">
                <a:moveTo>
                  <a:pt x="0" y="0"/>
                </a:moveTo>
                <a:lnTo>
                  <a:pt x="18208869" y="0"/>
                </a:lnTo>
              </a:path>
            </a:pathLst>
          </a:custGeom>
          <a:ln w="9525">
            <a:solidFill>
              <a:schemeClr val="tx2"/>
            </a:solidFill>
          </a:ln>
        </p:spPr>
        <p:txBody>
          <a:bodyPr wrap="square" lIns="0" tIns="0" rIns="0" bIns="0" rtlCol="0"/>
          <a:lstStyle/>
          <a:p>
            <a:endParaRPr sz="661">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372DC89E-D242-DAA1-0108-585F64C330D1}"/>
              </a:ext>
            </a:extLst>
          </p:cNvPr>
          <p:cNvSpPr>
            <a:spLocks noChangeAspect="1"/>
          </p:cNvSpPr>
          <p:nvPr userDrawn="1"/>
        </p:nvSpPr>
        <p:spPr>
          <a:xfrm>
            <a:off x="681018" y="2221146"/>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7D58FC1-83B9-3BAD-C3EF-06E8D5DE120F}"/>
              </a:ext>
            </a:extLst>
          </p:cNvPr>
          <p:cNvSpPr>
            <a:spLocks noChangeAspect="1"/>
          </p:cNvSpPr>
          <p:nvPr userDrawn="1"/>
        </p:nvSpPr>
        <p:spPr>
          <a:xfrm>
            <a:off x="3460439" y="2221146"/>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9D582DFC-3D0D-D5F8-AA6B-5676C8C4B3BF}"/>
              </a:ext>
            </a:extLst>
          </p:cNvPr>
          <p:cNvSpPr>
            <a:spLocks noChangeAspect="1"/>
          </p:cNvSpPr>
          <p:nvPr userDrawn="1"/>
        </p:nvSpPr>
        <p:spPr>
          <a:xfrm>
            <a:off x="6227971" y="2221146"/>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DF486150-9219-560A-8B4F-FB551F786E68}"/>
              </a:ext>
            </a:extLst>
          </p:cNvPr>
          <p:cNvSpPr>
            <a:spLocks noChangeAspect="1"/>
          </p:cNvSpPr>
          <p:nvPr userDrawn="1"/>
        </p:nvSpPr>
        <p:spPr>
          <a:xfrm>
            <a:off x="8985925" y="2221146"/>
            <a:ext cx="109151" cy="10913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1">
              <a:latin typeface="Arial" panose="020B0604020202020204" pitchFamily="34" charset="0"/>
              <a:cs typeface="Arial" panose="020B0604020202020204" pitchFamily="34" charset="0"/>
            </a:endParaRPr>
          </a:p>
        </p:txBody>
      </p:sp>
      <p:sp>
        <p:nvSpPr>
          <p:cNvPr id="54" name="Text Placeholder 71">
            <a:extLst>
              <a:ext uri="{FF2B5EF4-FFF2-40B4-BE49-F238E27FC236}">
                <a16:creationId xmlns:a16="http://schemas.microsoft.com/office/drawing/2014/main" id="{3D1F2F57-2A88-FA57-51B5-9FCB557F9FA1}"/>
              </a:ext>
            </a:extLst>
          </p:cNvPr>
          <p:cNvSpPr>
            <a:spLocks noGrp="1"/>
          </p:cNvSpPr>
          <p:nvPr>
            <p:ph type="body" sz="quarter" idx="15" hasCustomPrompt="1"/>
          </p:nvPr>
        </p:nvSpPr>
        <p:spPr>
          <a:xfrm>
            <a:off x="577177" y="1818875"/>
            <a:ext cx="2767426"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5" name="Text Placeholder 71">
            <a:extLst>
              <a:ext uri="{FF2B5EF4-FFF2-40B4-BE49-F238E27FC236}">
                <a16:creationId xmlns:a16="http://schemas.microsoft.com/office/drawing/2014/main" id="{799F0539-8B24-4E4B-EF4C-121B551D8BA3}"/>
              </a:ext>
            </a:extLst>
          </p:cNvPr>
          <p:cNvSpPr>
            <a:spLocks noGrp="1"/>
          </p:cNvSpPr>
          <p:nvPr>
            <p:ph type="body" sz="quarter" idx="16" hasCustomPrompt="1"/>
          </p:nvPr>
        </p:nvSpPr>
        <p:spPr>
          <a:xfrm>
            <a:off x="3344603" y="1818875"/>
            <a:ext cx="2746295" cy="300442"/>
          </a:xfrm>
        </p:spPr>
        <p:txBody>
          <a:bodyPr lIns="108000" rIns="288000" anchor="b" anchorCtr="0">
            <a:noAutofit/>
          </a:bodyPr>
          <a:lstStyle>
            <a:lvl1pPr marL="0" marR="0" indent="0" algn="l" defTabSz="914348" rtl="0" eaLnBrk="1" fontAlgn="auto" latinLnBrk="0" hangingPunct="1">
              <a:lnSpc>
                <a:spcPct val="110000"/>
              </a:lnSpc>
              <a:spcBef>
                <a:spcPts val="0"/>
              </a:spcBef>
              <a:spcAft>
                <a:spcPts val="1200"/>
              </a:spcAft>
              <a:buClrTx/>
              <a:buSzTx/>
              <a:buFont typeface="Arial" panose="020B0604020202020204" pitchFamily="34" charset="0"/>
              <a:buNone/>
              <a:tabLst/>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6" name="Text Placeholder 71">
            <a:extLst>
              <a:ext uri="{FF2B5EF4-FFF2-40B4-BE49-F238E27FC236}">
                <a16:creationId xmlns:a16="http://schemas.microsoft.com/office/drawing/2014/main" id="{9DFB2CE5-A177-E72D-3CD4-2646E4DCE502}"/>
              </a:ext>
            </a:extLst>
          </p:cNvPr>
          <p:cNvSpPr>
            <a:spLocks noGrp="1"/>
          </p:cNvSpPr>
          <p:nvPr>
            <p:ph type="body" sz="quarter" idx="18" hasCustomPrompt="1"/>
          </p:nvPr>
        </p:nvSpPr>
        <p:spPr>
          <a:xfrm>
            <a:off x="6100141" y="1818875"/>
            <a:ext cx="2745960"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57" name="Text Placeholder 71">
            <a:extLst>
              <a:ext uri="{FF2B5EF4-FFF2-40B4-BE49-F238E27FC236}">
                <a16:creationId xmlns:a16="http://schemas.microsoft.com/office/drawing/2014/main" id="{7A262EC1-F639-E81C-3343-3DA348DA9266}"/>
              </a:ext>
            </a:extLst>
          </p:cNvPr>
          <p:cNvSpPr>
            <a:spLocks noGrp="1"/>
          </p:cNvSpPr>
          <p:nvPr>
            <p:ph type="body" sz="quarter" idx="20" hasCustomPrompt="1"/>
          </p:nvPr>
        </p:nvSpPr>
        <p:spPr>
          <a:xfrm>
            <a:off x="8846100" y="1818875"/>
            <a:ext cx="2773719" cy="300442"/>
          </a:xfrm>
        </p:spPr>
        <p:txBody>
          <a:bodyPr lIns="108000" rIns="288000" anchor="b" anchorCtr="0">
            <a:noAutofit/>
          </a:bodyPr>
          <a:lstStyle>
            <a:lvl1pPr>
              <a:defRPr sz="1800" b="1" i="0">
                <a:solidFill>
                  <a:schemeClr val="tx2"/>
                </a:solidFill>
                <a:latin typeface="Arial" panose="020B0604020202020204" pitchFamily="34" charset="0"/>
                <a:cs typeface="Arial" panose="020B0604020202020204" pitchFamily="34" charset="0"/>
              </a:defRPr>
            </a:lvl1pPr>
          </a:lstStyle>
          <a:p>
            <a:pPr lvl="0"/>
            <a:r>
              <a:rPr lang="en-GB"/>
              <a:t>Month – Month</a:t>
            </a:r>
          </a:p>
        </p:txBody>
      </p:sp>
      <p:sp>
        <p:nvSpPr>
          <p:cNvPr id="23" name="Text Placeholder 2">
            <a:extLst>
              <a:ext uri="{FF2B5EF4-FFF2-40B4-BE49-F238E27FC236}">
                <a16:creationId xmlns:a16="http://schemas.microsoft.com/office/drawing/2014/main" id="{3031F97C-D610-4D45-F78B-D175D9A0E755}"/>
              </a:ext>
            </a:extLst>
          </p:cNvPr>
          <p:cNvSpPr>
            <a:spLocks noGrp="1"/>
          </p:cNvSpPr>
          <p:nvPr>
            <p:ph type="body" sz="quarter" idx="47"/>
          </p:nvPr>
        </p:nvSpPr>
        <p:spPr>
          <a:xfrm>
            <a:off x="3485840" y="2583276"/>
            <a:ext cx="8012329"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4" name="Text Placeholder 2">
            <a:extLst>
              <a:ext uri="{FF2B5EF4-FFF2-40B4-BE49-F238E27FC236}">
                <a16:creationId xmlns:a16="http://schemas.microsoft.com/office/drawing/2014/main" id="{1FF72A2C-EC93-1960-E000-9D1BE3C473D1}"/>
              </a:ext>
            </a:extLst>
          </p:cNvPr>
          <p:cNvSpPr>
            <a:spLocks noGrp="1"/>
          </p:cNvSpPr>
          <p:nvPr>
            <p:ph type="body" sz="quarter" idx="48"/>
          </p:nvPr>
        </p:nvSpPr>
        <p:spPr>
          <a:xfrm>
            <a:off x="718376" y="2588233"/>
            <a:ext cx="2451892" cy="380567"/>
          </a:xfrm>
          <a:prstGeom prst="roundRect">
            <a:avLst>
              <a:gd name="adj" fmla="val 50000"/>
            </a:avLst>
          </a:prstGeom>
          <a:solidFill>
            <a:schemeClr val="bg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5" name="Text Placeholder 2">
            <a:extLst>
              <a:ext uri="{FF2B5EF4-FFF2-40B4-BE49-F238E27FC236}">
                <a16:creationId xmlns:a16="http://schemas.microsoft.com/office/drawing/2014/main" id="{7B3311CB-DC37-BF2B-8E33-872990686A6F}"/>
              </a:ext>
            </a:extLst>
          </p:cNvPr>
          <p:cNvSpPr>
            <a:spLocks noGrp="1"/>
          </p:cNvSpPr>
          <p:nvPr>
            <p:ph type="body" sz="quarter" idx="49"/>
          </p:nvPr>
        </p:nvSpPr>
        <p:spPr>
          <a:xfrm>
            <a:off x="9020770" y="3112528"/>
            <a:ext cx="2477398" cy="380567"/>
          </a:xfrm>
          <a:prstGeom prst="roundRect">
            <a:avLst>
              <a:gd name="adj" fmla="val 50000"/>
            </a:avLst>
          </a:prstGeom>
          <a:solidFill>
            <a:schemeClr val="bg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6" name="Text Placeholder 2">
            <a:extLst>
              <a:ext uri="{FF2B5EF4-FFF2-40B4-BE49-F238E27FC236}">
                <a16:creationId xmlns:a16="http://schemas.microsoft.com/office/drawing/2014/main" id="{4C6A5BFA-3D10-182C-1A20-2F9F25DA5EC7}"/>
              </a:ext>
            </a:extLst>
          </p:cNvPr>
          <p:cNvSpPr>
            <a:spLocks noGrp="1"/>
          </p:cNvSpPr>
          <p:nvPr>
            <p:ph type="body" sz="quarter" idx="50"/>
          </p:nvPr>
        </p:nvSpPr>
        <p:spPr>
          <a:xfrm>
            <a:off x="718376" y="3112529"/>
            <a:ext cx="8012329"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7" name="Text Placeholder 2">
            <a:extLst>
              <a:ext uri="{FF2B5EF4-FFF2-40B4-BE49-F238E27FC236}">
                <a16:creationId xmlns:a16="http://schemas.microsoft.com/office/drawing/2014/main" id="{63D306BC-6AA0-5B15-EAD0-1C4B6C007AE2}"/>
              </a:ext>
            </a:extLst>
          </p:cNvPr>
          <p:cNvSpPr>
            <a:spLocks noGrp="1"/>
          </p:cNvSpPr>
          <p:nvPr>
            <p:ph type="body" sz="quarter" idx="52"/>
          </p:nvPr>
        </p:nvSpPr>
        <p:spPr>
          <a:xfrm>
            <a:off x="718374" y="3636823"/>
            <a:ext cx="10779794" cy="380567"/>
          </a:xfrm>
          <a:prstGeom prst="roundRect">
            <a:avLst>
              <a:gd name="adj" fmla="val 50000"/>
            </a:avLst>
          </a:prstGeom>
          <a:solidFill>
            <a:schemeClr val="tx2"/>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8" name="Text Placeholder 2">
            <a:extLst>
              <a:ext uri="{FF2B5EF4-FFF2-40B4-BE49-F238E27FC236}">
                <a16:creationId xmlns:a16="http://schemas.microsoft.com/office/drawing/2014/main" id="{2F279148-11D1-D193-7504-E15A8DBBB7ED}"/>
              </a:ext>
            </a:extLst>
          </p:cNvPr>
          <p:cNvSpPr>
            <a:spLocks noGrp="1"/>
          </p:cNvSpPr>
          <p:nvPr>
            <p:ph type="body" sz="quarter" idx="54"/>
          </p:nvPr>
        </p:nvSpPr>
        <p:spPr>
          <a:xfrm>
            <a:off x="1947774" y="4161117"/>
            <a:ext cx="9537642" cy="380567"/>
          </a:xfrm>
          <a:prstGeom prst="roundRect">
            <a:avLst>
              <a:gd name="adj" fmla="val 50000"/>
            </a:avLst>
          </a:prstGeom>
          <a:solidFill>
            <a:srgbClr val="E6E6E6"/>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tx2">
                    <a:lumMod val="50000"/>
                  </a:schemeClr>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29" name="Text Placeholder 2">
            <a:extLst>
              <a:ext uri="{FF2B5EF4-FFF2-40B4-BE49-F238E27FC236}">
                <a16:creationId xmlns:a16="http://schemas.microsoft.com/office/drawing/2014/main" id="{B7F7FC01-6091-5D90-D333-FA5671F43B8E}"/>
              </a:ext>
            </a:extLst>
          </p:cNvPr>
          <p:cNvSpPr>
            <a:spLocks noGrp="1"/>
          </p:cNvSpPr>
          <p:nvPr>
            <p:ph type="body" sz="quarter" idx="56"/>
          </p:nvPr>
        </p:nvSpPr>
        <p:spPr>
          <a:xfrm>
            <a:off x="7492655" y="4680771"/>
            <a:ext cx="3986410" cy="389847"/>
          </a:xfrm>
          <a:prstGeom prst="roundRect">
            <a:avLst>
              <a:gd name="adj" fmla="val 50000"/>
            </a:avLst>
          </a:prstGeom>
          <a:solidFill>
            <a:schemeClr val="accent5"/>
          </a:solidFill>
        </p:spPr>
        <p:txBody>
          <a:bodyPr vert="horz" wrap="square" lIns="180000" tIns="54000" rIns="180000" bIns="54000" rtlCol="0" anchor="ctr" anchorCtr="0">
            <a:spAutoFit/>
          </a:bodyPr>
          <a:lstStyle>
            <a:lvl1pPr>
              <a:lnSpc>
                <a:spcPct val="100000"/>
              </a:lnSpc>
              <a:spcAft>
                <a:spcPts val="600"/>
              </a:spcAft>
              <a:defRPr lang="en-US" sz="1050" b="1" i="0" dirty="0" smtClean="0">
                <a:solidFill>
                  <a:schemeClr val="bg1"/>
                </a:solidFill>
                <a:latin typeface="Arial" panose="020B0604020202020204" pitchFamily="34" charset="0"/>
                <a:cs typeface="Arial" panose="020B0604020202020204" pitchFamily="34" charset="0"/>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21149111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5" name="Text Placeholder 8">
            <a:extLst>
              <a:ext uri="{FF2B5EF4-FFF2-40B4-BE49-F238E27FC236}">
                <a16:creationId xmlns:a16="http://schemas.microsoft.com/office/drawing/2014/main" id="{645879FE-583A-DE44-88BA-EB276A69E0F6}"/>
              </a:ext>
            </a:extLst>
          </p:cNvPr>
          <p:cNvSpPr>
            <a:spLocks noGrp="1"/>
          </p:cNvSpPr>
          <p:nvPr>
            <p:ph type="body" idx="13"/>
          </p:nvPr>
        </p:nvSpPr>
        <p:spPr>
          <a:xfrm>
            <a:off x="531134" y="1304926"/>
            <a:ext cx="11144930" cy="592778"/>
          </a:xfrm>
        </p:spPr>
        <p:txBody>
          <a:bodyPr numCol="1" spcCol="180000">
            <a:normAutofit/>
          </a:bodyPr>
          <a:lstStyle>
            <a:lvl1pPr marL="0" indent="0">
              <a:buClr>
                <a:schemeClr val="bg2"/>
              </a:buClr>
              <a:buFont typeface="Arial" panose="020B0604020202020204" pitchFamily="34" charset="0"/>
              <a:buNone/>
              <a:defRPr sz="1600">
                <a:solidFill>
                  <a:schemeClr val="tx2">
                    <a:lumMod val="50000"/>
                  </a:schemeClr>
                </a:solidFill>
              </a:defRPr>
            </a:lvl1pPr>
          </a:lstStyle>
          <a:p>
            <a:pPr lvl="0"/>
            <a:r>
              <a:rPr lang="en-GB"/>
              <a:t>Click to edit Master text styles</a:t>
            </a:r>
          </a:p>
        </p:txBody>
      </p:sp>
      <p:sp>
        <p:nvSpPr>
          <p:cNvPr id="5" name="Table Placeholder 4">
            <a:extLst>
              <a:ext uri="{FF2B5EF4-FFF2-40B4-BE49-F238E27FC236}">
                <a16:creationId xmlns:a16="http://schemas.microsoft.com/office/drawing/2014/main" id="{229D7B8B-35CA-A145-A474-98CA941C8914}"/>
              </a:ext>
            </a:extLst>
          </p:cNvPr>
          <p:cNvSpPr>
            <a:spLocks noGrp="1"/>
          </p:cNvSpPr>
          <p:nvPr>
            <p:ph type="tbl" sz="quarter" idx="14"/>
          </p:nvPr>
        </p:nvSpPr>
        <p:spPr>
          <a:xfrm>
            <a:off x="515940" y="2081214"/>
            <a:ext cx="11153774" cy="3832225"/>
          </a:xfrm>
        </p:spPr>
        <p:txBody>
          <a:bodyPr anchor="ctr">
            <a:normAutofit/>
          </a:bodyPr>
          <a:lstStyle>
            <a:lvl1pPr algn="ctr">
              <a:defRPr sz="1600">
                <a:solidFill>
                  <a:schemeClr val="bg1">
                    <a:lumMod val="50000"/>
                  </a:schemeClr>
                </a:solidFill>
              </a:defRPr>
            </a:lvl1pPr>
          </a:lstStyle>
          <a:p>
            <a:r>
              <a:rPr lang="en-GB"/>
              <a:t>Click icon to add table</a:t>
            </a:r>
          </a:p>
        </p:txBody>
      </p:sp>
    </p:spTree>
    <p:extLst>
      <p:ext uri="{BB962C8B-B14F-4D97-AF65-F5344CB8AC3E}">
        <p14:creationId xmlns:p14="http://schemas.microsoft.com/office/powerpoint/2010/main" val="356868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tx2"/>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6" name="Chart Placeholder 5">
            <a:extLst>
              <a:ext uri="{FF2B5EF4-FFF2-40B4-BE49-F238E27FC236}">
                <a16:creationId xmlns:a16="http://schemas.microsoft.com/office/drawing/2014/main" id="{D54A1155-34EB-A04A-AA96-8DCEA2A0B8AF}"/>
              </a:ext>
            </a:extLst>
          </p:cNvPr>
          <p:cNvSpPr>
            <a:spLocks noGrp="1"/>
          </p:cNvSpPr>
          <p:nvPr>
            <p:ph type="chart" sz="quarter" idx="13" hasCustomPrompt="1"/>
          </p:nvPr>
        </p:nvSpPr>
        <p:spPr>
          <a:xfrm>
            <a:off x="515940" y="1304925"/>
            <a:ext cx="11160125" cy="4608513"/>
          </a:xfrm>
        </p:spPr>
        <p:txBody>
          <a:bodyPr anchor="ctr">
            <a:normAutofit/>
          </a:bodyPr>
          <a:lstStyle>
            <a:lvl1pPr algn="ctr">
              <a:defRPr sz="1600">
                <a:solidFill>
                  <a:schemeClr val="bg1">
                    <a:lumMod val="50000"/>
                  </a:schemeClr>
                </a:solidFill>
              </a:defRPr>
            </a:lvl1pPr>
          </a:lstStyle>
          <a:p>
            <a:r>
              <a:rPr lang="en-GB"/>
              <a:t>Click icon to add graph</a:t>
            </a:r>
          </a:p>
        </p:txBody>
      </p:sp>
    </p:spTree>
    <p:extLst>
      <p:ext uri="{BB962C8B-B14F-4D97-AF65-F5344CB8AC3E}">
        <p14:creationId xmlns:p14="http://schemas.microsoft.com/office/powerpoint/2010/main" val="28347627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ph + Intro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tx2"/>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6" name="Chart Placeholder 5">
            <a:extLst>
              <a:ext uri="{FF2B5EF4-FFF2-40B4-BE49-F238E27FC236}">
                <a16:creationId xmlns:a16="http://schemas.microsoft.com/office/drawing/2014/main" id="{D54A1155-34EB-A04A-AA96-8DCEA2A0B8AF}"/>
              </a:ext>
            </a:extLst>
          </p:cNvPr>
          <p:cNvSpPr>
            <a:spLocks noGrp="1"/>
          </p:cNvSpPr>
          <p:nvPr>
            <p:ph type="chart" sz="quarter" idx="13" hasCustomPrompt="1"/>
          </p:nvPr>
        </p:nvSpPr>
        <p:spPr>
          <a:xfrm>
            <a:off x="515940" y="2186942"/>
            <a:ext cx="11160125" cy="3726497"/>
          </a:xfrm>
        </p:spPr>
        <p:txBody>
          <a:bodyPr anchor="ctr">
            <a:normAutofit/>
          </a:bodyPr>
          <a:lstStyle>
            <a:lvl1pPr algn="ctr">
              <a:defRPr sz="1600">
                <a:solidFill>
                  <a:schemeClr val="bg1">
                    <a:lumMod val="50000"/>
                  </a:schemeClr>
                </a:solidFill>
              </a:defRPr>
            </a:lvl1pPr>
          </a:lstStyle>
          <a:p>
            <a:r>
              <a:rPr lang="en-GB"/>
              <a:t>Click icon to add graph</a:t>
            </a:r>
          </a:p>
        </p:txBody>
      </p:sp>
      <p:sp>
        <p:nvSpPr>
          <p:cNvPr id="9" name="Text Placeholder 8">
            <a:extLst>
              <a:ext uri="{FF2B5EF4-FFF2-40B4-BE49-F238E27FC236}">
                <a16:creationId xmlns:a16="http://schemas.microsoft.com/office/drawing/2014/main" id="{70B67ED7-707C-628A-DD8C-8D05275A882F}"/>
              </a:ext>
            </a:extLst>
          </p:cNvPr>
          <p:cNvSpPr>
            <a:spLocks noGrp="1"/>
          </p:cNvSpPr>
          <p:nvPr>
            <p:ph type="body" idx="14"/>
          </p:nvPr>
        </p:nvSpPr>
        <p:spPr>
          <a:xfrm>
            <a:off x="531134" y="1304925"/>
            <a:ext cx="11144930" cy="760095"/>
          </a:xfrm>
        </p:spPr>
        <p:txBody>
          <a:bodyPr numCol="1" spcCol="180000">
            <a:normAutofit/>
          </a:bodyPr>
          <a:lstStyle>
            <a:lvl1pPr marL="0" indent="0">
              <a:buClr>
                <a:schemeClr val="bg2"/>
              </a:buClr>
              <a:buFont typeface="Arial" panose="020B0604020202020204" pitchFamily="34" charset="0"/>
              <a:buNone/>
              <a:defRPr sz="1600">
                <a:solidFill>
                  <a:schemeClr val="tx2">
                    <a:lumMod val="50000"/>
                  </a:schemeClr>
                </a:solidFill>
              </a:defRPr>
            </a:lvl1pPr>
          </a:lstStyle>
          <a:p>
            <a:pPr lvl="0"/>
            <a:r>
              <a:rPr lang="en-GB"/>
              <a:t>Click to edit Master text styles</a:t>
            </a:r>
          </a:p>
        </p:txBody>
      </p:sp>
    </p:spTree>
    <p:extLst>
      <p:ext uri="{BB962C8B-B14F-4D97-AF65-F5344CB8AC3E}">
        <p14:creationId xmlns:p14="http://schemas.microsoft.com/office/powerpoint/2010/main" val="3921856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 name="Chart Placeholder 2">
            <a:extLst>
              <a:ext uri="{FF2B5EF4-FFF2-40B4-BE49-F238E27FC236}">
                <a16:creationId xmlns:a16="http://schemas.microsoft.com/office/drawing/2014/main" id="{5F41B758-C970-D84A-B3ED-8A3CB892A835}"/>
              </a:ext>
            </a:extLst>
          </p:cNvPr>
          <p:cNvSpPr>
            <a:spLocks noGrp="1"/>
          </p:cNvSpPr>
          <p:nvPr>
            <p:ph type="chart" sz="quarter" idx="14" hasCustomPrompt="1"/>
          </p:nvPr>
        </p:nvSpPr>
        <p:spPr>
          <a:xfrm>
            <a:off x="6762751" y="366371"/>
            <a:ext cx="4913313" cy="5547067"/>
          </a:xfrm>
        </p:spPr>
        <p:txBody>
          <a:bodyPr anchor="ctr">
            <a:normAutofit/>
          </a:bodyPr>
          <a:lstStyle>
            <a:lvl1pPr algn="ctr">
              <a:defRPr sz="1600">
                <a:solidFill>
                  <a:schemeClr val="bg1">
                    <a:lumMod val="50000"/>
                  </a:schemeClr>
                </a:solidFill>
              </a:defRPr>
            </a:lvl1pPr>
          </a:lstStyle>
          <a:p>
            <a:r>
              <a:rPr lang="en-GB"/>
              <a:t>Click icon to add graph</a:t>
            </a:r>
          </a:p>
        </p:txBody>
      </p:sp>
    </p:spTree>
    <p:extLst>
      <p:ext uri="{BB962C8B-B14F-4D97-AF65-F5344CB8AC3E}">
        <p14:creationId xmlns:p14="http://schemas.microsoft.com/office/powerpoint/2010/main" val="11205198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 Graph + Key Sta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4"/>
            <a:ext cx="5564866" cy="2951067"/>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 name="Chart Placeholder 2">
            <a:extLst>
              <a:ext uri="{FF2B5EF4-FFF2-40B4-BE49-F238E27FC236}">
                <a16:creationId xmlns:a16="http://schemas.microsoft.com/office/drawing/2014/main" id="{5F41B758-C970-D84A-B3ED-8A3CB892A835}"/>
              </a:ext>
            </a:extLst>
          </p:cNvPr>
          <p:cNvSpPr>
            <a:spLocks noGrp="1"/>
          </p:cNvSpPr>
          <p:nvPr>
            <p:ph type="chart" sz="quarter" idx="14" hasCustomPrompt="1"/>
          </p:nvPr>
        </p:nvSpPr>
        <p:spPr>
          <a:xfrm>
            <a:off x="6762751" y="366371"/>
            <a:ext cx="4913313" cy="5547067"/>
          </a:xfrm>
        </p:spPr>
        <p:txBody>
          <a:bodyPr anchor="ctr">
            <a:normAutofit/>
          </a:bodyPr>
          <a:lstStyle>
            <a:lvl1pPr algn="ctr">
              <a:defRPr sz="1600">
                <a:solidFill>
                  <a:schemeClr val="bg1">
                    <a:lumMod val="50000"/>
                  </a:schemeClr>
                </a:solidFill>
              </a:defRPr>
            </a:lvl1pPr>
          </a:lstStyle>
          <a:p>
            <a:r>
              <a:rPr lang="en-GB"/>
              <a:t>Click icon to add graph</a:t>
            </a:r>
          </a:p>
        </p:txBody>
      </p:sp>
      <p:sp>
        <p:nvSpPr>
          <p:cNvPr id="12" name="Table Placeholder 13">
            <a:extLst>
              <a:ext uri="{FF2B5EF4-FFF2-40B4-BE49-F238E27FC236}">
                <a16:creationId xmlns:a16="http://schemas.microsoft.com/office/drawing/2014/main" id="{0471F0B8-12A0-7A45-8C7A-E02063FE5C87}"/>
              </a:ext>
            </a:extLst>
          </p:cNvPr>
          <p:cNvSpPr>
            <a:spLocks noGrp="1"/>
          </p:cNvSpPr>
          <p:nvPr>
            <p:ph type="tbl" sz="quarter" idx="16" hasCustomPrompt="1"/>
          </p:nvPr>
        </p:nvSpPr>
        <p:spPr>
          <a:xfrm>
            <a:off x="531814" y="4531663"/>
            <a:ext cx="5564187" cy="1381775"/>
          </a:xfrm>
        </p:spPr>
        <p:txBody>
          <a:bodyPr anchor="ctr">
            <a:normAutofit/>
          </a:bodyPr>
          <a:lstStyle>
            <a:lvl1pPr algn="ctr">
              <a:defRPr sz="1600">
                <a:solidFill>
                  <a:schemeClr val="bg1">
                    <a:lumMod val="50000"/>
                  </a:schemeClr>
                </a:solidFill>
              </a:defRPr>
            </a:lvl1pPr>
          </a:lstStyle>
          <a:p>
            <a:r>
              <a:rPr lang="en-GB"/>
              <a:t>Click here to insert table of key statistics</a:t>
            </a:r>
          </a:p>
        </p:txBody>
      </p:sp>
    </p:spTree>
    <p:extLst>
      <p:ext uri="{BB962C8B-B14F-4D97-AF65-F5344CB8AC3E}">
        <p14:creationId xmlns:p14="http://schemas.microsoft.com/office/powerpoint/2010/main" val="381357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and footer no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2646D2-2BBA-4BF2-A0D8-3F8C7F395FB6}"/>
              </a:ext>
            </a:extLst>
          </p:cNvPr>
          <p:cNvGraphicFramePr>
            <a:graphicFrameLocks noChangeAspect="1"/>
          </p:cNvGraphicFramePr>
          <p:nvPr userDrawn="1">
            <p:custDataLst>
              <p:tags r:id="rId1"/>
            </p:custDataLst>
            <p:extLst>
              <p:ext uri="{D42A27DB-BD31-4B8C-83A1-F6EECF244321}">
                <p14:modId xmlns:p14="http://schemas.microsoft.com/office/powerpoint/2010/main" val="33537527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a:extLst>
                          <a:ext uri="{FF2B5EF4-FFF2-40B4-BE49-F238E27FC236}">
                            <a16:creationId xmlns:a16="http://schemas.microsoft.com/office/drawing/2014/main" id="{242646D2-2BBA-4BF2-A0D8-3F8C7F395FB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CF15E3D-837B-4067-8ECC-DFEC84DE3E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1663326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shot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9" name="Picture Placeholder 9">
            <a:extLst>
              <a:ext uri="{FF2B5EF4-FFF2-40B4-BE49-F238E27FC236}">
                <a16:creationId xmlns:a16="http://schemas.microsoft.com/office/drawing/2014/main" id="{F7144900-27CB-F8C8-8750-EBFD50556D3C}"/>
              </a:ext>
            </a:extLst>
          </p:cNvPr>
          <p:cNvSpPr>
            <a:spLocks noGrp="1"/>
          </p:cNvSpPr>
          <p:nvPr>
            <p:ph type="pic" sz="quarter" idx="20" hasCustomPrompt="1"/>
          </p:nvPr>
        </p:nvSpPr>
        <p:spPr>
          <a:xfrm>
            <a:off x="515937" y="1738604"/>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1" name="Picture Placeholder 9">
            <a:extLst>
              <a:ext uri="{FF2B5EF4-FFF2-40B4-BE49-F238E27FC236}">
                <a16:creationId xmlns:a16="http://schemas.microsoft.com/office/drawing/2014/main" id="{BA371966-686F-3873-1B61-8D4F2F1781AB}"/>
              </a:ext>
            </a:extLst>
          </p:cNvPr>
          <p:cNvSpPr>
            <a:spLocks noGrp="1"/>
          </p:cNvSpPr>
          <p:nvPr>
            <p:ph type="pic" sz="quarter" idx="21" hasCustomPrompt="1"/>
          </p:nvPr>
        </p:nvSpPr>
        <p:spPr>
          <a:xfrm>
            <a:off x="6409057" y="1738604"/>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2" name="Text Placeholder 15">
            <a:extLst>
              <a:ext uri="{FF2B5EF4-FFF2-40B4-BE49-F238E27FC236}">
                <a16:creationId xmlns:a16="http://schemas.microsoft.com/office/drawing/2014/main" id="{71BA048F-6972-4609-34F2-EF8FDBBDBB0C}"/>
              </a:ext>
            </a:extLst>
          </p:cNvPr>
          <p:cNvSpPr>
            <a:spLocks noGrp="1"/>
          </p:cNvSpPr>
          <p:nvPr>
            <p:ph type="body" sz="quarter" idx="22"/>
          </p:nvPr>
        </p:nvSpPr>
        <p:spPr>
          <a:xfrm>
            <a:off x="8234279" y="1915486"/>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17" name="Picture Placeholder 9">
            <a:extLst>
              <a:ext uri="{FF2B5EF4-FFF2-40B4-BE49-F238E27FC236}">
                <a16:creationId xmlns:a16="http://schemas.microsoft.com/office/drawing/2014/main" id="{224FF60B-6BD0-9B1E-2959-11D6263640AF}"/>
              </a:ext>
            </a:extLst>
          </p:cNvPr>
          <p:cNvSpPr>
            <a:spLocks noGrp="1"/>
          </p:cNvSpPr>
          <p:nvPr>
            <p:ph type="pic" sz="quarter" idx="25" hasCustomPrompt="1"/>
          </p:nvPr>
        </p:nvSpPr>
        <p:spPr>
          <a:xfrm>
            <a:off x="515937" y="3998565"/>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8" name="Picture Placeholder 9">
            <a:extLst>
              <a:ext uri="{FF2B5EF4-FFF2-40B4-BE49-F238E27FC236}">
                <a16:creationId xmlns:a16="http://schemas.microsoft.com/office/drawing/2014/main" id="{2DB6CCCB-718D-70C8-7A09-2EE0D7144525}"/>
              </a:ext>
            </a:extLst>
          </p:cNvPr>
          <p:cNvSpPr>
            <a:spLocks noGrp="1"/>
          </p:cNvSpPr>
          <p:nvPr>
            <p:ph type="pic" sz="quarter" idx="27" hasCustomPrompt="1"/>
          </p:nvPr>
        </p:nvSpPr>
        <p:spPr>
          <a:xfrm>
            <a:off x="6409057" y="3998565"/>
            <a:ext cx="1517373" cy="1517373"/>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105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19" name="Text Placeholder 15">
            <a:extLst>
              <a:ext uri="{FF2B5EF4-FFF2-40B4-BE49-F238E27FC236}">
                <a16:creationId xmlns:a16="http://schemas.microsoft.com/office/drawing/2014/main" id="{B6878B28-F503-455B-0FEA-80DE70905427}"/>
              </a:ext>
            </a:extLst>
          </p:cNvPr>
          <p:cNvSpPr>
            <a:spLocks noGrp="1"/>
          </p:cNvSpPr>
          <p:nvPr>
            <p:ph type="body" sz="quarter" idx="28"/>
          </p:nvPr>
        </p:nvSpPr>
        <p:spPr>
          <a:xfrm>
            <a:off x="8234279" y="4175447"/>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20" name="Text Placeholder 15">
            <a:extLst>
              <a:ext uri="{FF2B5EF4-FFF2-40B4-BE49-F238E27FC236}">
                <a16:creationId xmlns:a16="http://schemas.microsoft.com/office/drawing/2014/main" id="{AAADD6C4-F1D9-F92B-C5FD-4B4DA8B17CF1}"/>
              </a:ext>
            </a:extLst>
          </p:cNvPr>
          <p:cNvSpPr>
            <a:spLocks noGrp="1"/>
          </p:cNvSpPr>
          <p:nvPr>
            <p:ph type="body" sz="quarter" idx="29"/>
          </p:nvPr>
        </p:nvSpPr>
        <p:spPr>
          <a:xfrm>
            <a:off x="2333197" y="1915486"/>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21" name="Text Placeholder 15">
            <a:extLst>
              <a:ext uri="{FF2B5EF4-FFF2-40B4-BE49-F238E27FC236}">
                <a16:creationId xmlns:a16="http://schemas.microsoft.com/office/drawing/2014/main" id="{A5E09E69-6CAD-B355-9823-320AB8FAE66F}"/>
              </a:ext>
            </a:extLst>
          </p:cNvPr>
          <p:cNvSpPr>
            <a:spLocks noGrp="1"/>
          </p:cNvSpPr>
          <p:nvPr>
            <p:ph type="body" sz="quarter" idx="30"/>
          </p:nvPr>
        </p:nvSpPr>
        <p:spPr>
          <a:xfrm>
            <a:off x="2333197" y="4175447"/>
            <a:ext cx="3355742" cy="1163606"/>
          </a:xfrm>
        </p:spPr>
        <p:txBody>
          <a:bodyPr anchor="ctr">
            <a:noAutofit/>
          </a:bodyPr>
          <a:lstStyle>
            <a:lvl1pPr marL="0" indent="0">
              <a:lnSpc>
                <a:spcPct val="90000"/>
              </a:lnSpc>
              <a:spcBef>
                <a:spcPts val="0"/>
              </a:spcBef>
              <a:spcAft>
                <a:spcPts val="300"/>
              </a:spcAft>
              <a:buNone/>
              <a:defRPr sz="18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Tree>
    <p:extLst>
      <p:ext uri="{BB962C8B-B14F-4D97-AF65-F5344CB8AC3E}">
        <p14:creationId xmlns:p14="http://schemas.microsoft.com/office/powerpoint/2010/main" val="4113560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shots x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22" name="Picture Placeholder 9">
            <a:extLst>
              <a:ext uri="{FF2B5EF4-FFF2-40B4-BE49-F238E27FC236}">
                <a16:creationId xmlns:a16="http://schemas.microsoft.com/office/drawing/2014/main" id="{9DD9632F-ADC6-0F07-8F3F-62F1AF846E10}"/>
              </a:ext>
            </a:extLst>
          </p:cNvPr>
          <p:cNvSpPr>
            <a:spLocks noGrp="1"/>
          </p:cNvSpPr>
          <p:nvPr>
            <p:ph type="pic" sz="quarter" idx="20" hasCustomPrompt="1"/>
          </p:nvPr>
        </p:nvSpPr>
        <p:spPr>
          <a:xfrm>
            <a:off x="515939"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3" name="Text Placeholder 15">
            <a:extLst>
              <a:ext uri="{FF2B5EF4-FFF2-40B4-BE49-F238E27FC236}">
                <a16:creationId xmlns:a16="http://schemas.microsoft.com/office/drawing/2014/main" id="{A6BDD17B-1F38-C02C-FBE9-A0D8E16AB19C}"/>
              </a:ext>
            </a:extLst>
          </p:cNvPr>
          <p:cNvSpPr>
            <a:spLocks noGrp="1"/>
          </p:cNvSpPr>
          <p:nvPr>
            <p:ph type="body" sz="quarter" idx="15"/>
          </p:nvPr>
        </p:nvSpPr>
        <p:spPr>
          <a:xfrm>
            <a:off x="1699410" y="1711994"/>
            <a:ext cx="2116758"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24" name="Picture Placeholder 9">
            <a:extLst>
              <a:ext uri="{FF2B5EF4-FFF2-40B4-BE49-F238E27FC236}">
                <a16:creationId xmlns:a16="http://schemas.microsoft.com/office/drawing/2014/main" id="{25EC710C-2932-CFFF-F55D-955597F0FB30}"/>
              </a:ext>
            </a:extLst>
          </p:cNvPr>
          <p:cNvSpPr>
            <a:spLocks noGrp="1"/>
          </p:cNvSpPr>
          <p:nvPr>
            <p:ph type="pic" sz="quarter" idx="21" hasCustomPrompt="1"/>
          </p:nvPr>
        </p:nvSpPr>
        <p:spPr>
          <a:xfrm>
            <a:off x="4335797"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5" name="Text Placeholder 15">
            <a:extLst>
              <a:ext uri="{FF2B5EF4-FFF2-40B4-BE49-F238E27FC236}">
                <a16:creationId xmlns:a16="http://schemas.microsoft.com/office/drawing/2014/main" id="{247CB122-DF3E-CDA7-027B-26E525434AE2}"/>
              </a:ext>
            </a:extLst>
          </p:cNvPr>
          <p:cNvSpPr>
            <a:spLocks noGrp="1"/>
          </p:cNvSpPr>
          <p:nvPr>
            <p:ph type="body" sz="quarter" idx="22"/>
          </p:nvPr>
        </p:nvSpPr>
        <p:spPr>
          <a:xfrm>
            <a:off x="5527232" y="1711994"/>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40" name="Picture Placeholder 9">
            <a:extLst>
              <a:ext uri="{FF2B5EF4-FFF2-40B4-BE49-F238E27FC236}">
                <a16:creationId xmlns:a16="http://schemas.microsoft.com/office/drawing/2014/main" id="{27971BF0-784D-F3CF-2C6F-CA5180542041}"/>
              </a:ext>
            </a:extLst>
          </p:cNvPr>
          <p:cNvSpPr>
            <a:spLocks noGrp="1"/>
          </p:cNvSpPr>
          <p:nvPr>
            <p:ph type="pic" sz="quarter" idx="23" hasCustomPrompt="1"/>
          </p:nvPr>
        </p:nvSpPr>
        <p:spPr>
          <a:xfrm>
            <a:off x="8220024" y="1711994"/>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1" name="Text Placeholder 15">
            <a:extLst>
              <a:ext uri="{FF2B5EF4-FFF2-40B4-BE49-F238E27FC236}">
                <a16:creationId xmlns:a16="http://schemas.microsoft.com/office/drawing/2014/main" id="{0B2CA69D-267F-C90D-4248-B4C35F26DF79}"/>
              </a:ext>
            </a:extLst>
          </p:cNvPr>
          <p:cNvSpPr>
            <a:spLocks noGrp="1"/>
          </p:cNvSpPr>
          <p:nvPr>
            <p:ph type="body" sz="quarter" idx="24"/>
          </p:nvPr>
        </p:nvSpPr>
        <p:spPr>
          <a:xfrm>
            <a:off x="9411461" y="1711994"/>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42" name="Picture Placeholder 9">
            <a:extLst>
              <a:ext uri="{FF2B5EF4-FFF2-40B4-BE49-F238E27FC236}">
                <a16:creationId xmlns:a16="http://schemas.microsoft.com/office/drawing/2014/main" id="{5897A2C1-9865-7BB8-2197-358370EFD4AC}"/>
              </a:ext>
            </a:extLst>
          </p:cNvPr>
          <p:cNvSpPr>
            <a:spLocks noGrp="1"/>
          </p:cNvSpPr>
          <p:nvPr>
            <p:ph type="pic" sz="quarter" idx="25" hasCustomPrompt="1"/>
          </p:nvPr>
        </p:nvSpPr>
        <p:spPr>
          <a:xfrm>
            <a:off x="515939" y="3155668"/>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3" name="Text Placeholder 15">
            <a:extLst>
              <a:ext uri="{FF2B5EF4-FFF2-40B4-BE49-F238E27FC236}">
                <a16:creationId xmlns:a16="http://schemas.microsoft.com/office/drawing/2014/main" id="{62920B1E-EBA9-626D-6305-A1ADAE904D1A}"/>
              </a:ext>
            </a:extLst>
          </p:cNvPr>
          <p:cNvSpPr>
            <a:spLocks noGrp="1"/>
          </p:cNvSpPr>
          <p:nvPr>
            <p:ph type="body" sz="quarter" idx="26"/>
          </p:nvPr>
        </p:nvSpPr>
        <p:spPr>
          <a:xfrm>
            <a:off x="1699410" y="3155668"/>
            <a:ext cx="2116758"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44" name="Picture Placeholder 9">
            <a:extLst>
              <a:ext uri="{FF2B5EF4-FFF2-40B4-BE49-F238E27FC236}">
                <a16:creationId xmlns:a16="http://schemas.microsoft.com/office/drawing/2014/main" id="{544F1E77-8814-8A3B-D86A-076D4023ACA7}"/>
              </a:ext>
            </a:extLst>
          </p:cNvPr>
          <p:cNvSpPr>
            <a:spLocks noGrp="1"/>
          </p:cNvSpPr>
          <p:nvPr>
            <p:ph type="pic" sz="quarter" idx="27" hasCustomPrompt="1"/>
          </p:nvPr>
        </p:nvSpPr>
        <p:spPr>
          <a:xfrm>
            <a:off x="4335797" y="3155668"/>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5" name="Text Placeholder 15">
            <a:extLst>
              <a:ext uri="{FF2B5EF4-FFF2-40B4-BE49-F238E27FC236}">
                <a16:creationId xmlns:a16="http://schemas.microsoft.com/office/drawing/2014/main" id="{C7619CC2-0DAA-26FC-AEAA-30394D48883A}"/>
              </a:ext>
            </a:extLst>
          </p:cNvPr>
          <p:cNvSpPr>
            <a:spLocks noGrp="1"/>
          </p:cNvSpPr>
          <p:nvPr>
            <p:ph type="body" sz="quarter" idx="28"/>
          </p:nvPr>
        </p:nvSpPr>
        <p:spPr>
          <a:xfrm>
            <a:off x="5527232" y="315566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46" name="Picture Placeholder 9">
            <a:extLst>
              <a:ext uri="{FF2B5EF4-FFF2-40B4-BE49-F238E27FC236}">
                <a16:creationId xmlns:a16="http://schemas.microsoft.com/office/drawing/2014/main" id="{8FAFCD1B-5A84-929A-D622-CC609C41B001}"/>
              </a:ext>
            </a:extLst>
          </p:cNvPr>
          <p:cNvSpPr>
            <a:spLocks noGrp="1"/>
          </p:cNvSpPr>
          <p:nvPr>
            <p:ph type="pic" sz="quarter" idx="29" hasCustomPrompt="1"/>
          </p:nvPr>
        </p:nvSpPr>
        <p:spPr>
          <a:xfrm>
            <a:off x="8220024" y="3155668"/>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7" name="Text Placeholder 15">
            <a:extLst>
              <a:ext uri="{FF2B5EF4-FFF2-40B4-BE49-F238E27FC236}">
                <a16:creationId xmlns:a16="http://schemas.microsoft.com/office/drawing/2014/main" id="{32DEC219-4AAE-290C-5636-F26705700111}"/>
              </a:ext>
            </a:extLst>
          </p:cNvPr>
          <p:cNvSpPr>
            <a:spLocks noGrp="1"/>
          </p:cNvSpPr>
          <p:nvPr>
            <p:ph type="body" sz="quarter" idx="30"/>
          </p:nvPr>
        </p:nvSpPr>
        <p:spPr>
          <a:xfrm>
            <a:off x="9411461" y="315566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48" name="Picture Placeholder 9">
            <a:extLst>
              <a:ext uri="{FF2B5EF4-FFF2-40B4-BE49-F238E27FC236}">
                <a16:creationId xmlns:a16="http://schemas.microsoft.com/office/drawing/2014/main" id="{B2CF404E-74E2-7F8B-678B-6E7F764D9BF2}"/>
              </a:ext>
            </a:extLst>
          </p:cNvPr>
          <p:cNvSpPr>
            <a:spLocks noGrp="1"/>
          </p:cNvSpPr>
          <p:nvPr>
            <p:ph type="pic" sz="quarter" idx="31" hasCustomPrompt="1"/>
          </p:nvPr>
        </p:nvSpPr>
        <p:spPr>
          <a:xfrm>
            <a:off x="515939" y="459945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49" name="Text Placeholder 15">
            <a:extLst>
              <a:ext uri="{FF2B5EF4-FFF2-40B4-BE49-F238E27FC236}">
                <a16:creationId xmlns:a16="http://schemas.microsoft.com/office/drawing/2014/main" id="{494146F5-9D36-2EF7-388E-A72B6DA0D9BB}"/>
              </a:ext>
            </a:extLst>
          </p:cNvPr>
          <p:cNvSpPr>
            <a:spLocks noGrp="1"/>
          </p:cNvSpPr>
          <p:nvPr>
            <p:ph type="body" sz="quarter" idx="32"/>
          </p:nvPr>
        </p:nvSpPr>
        <p:spPr>
          <a:xfrm>
            <a:off x="1699410" y="4599457"/>
            <a:ext cx="2116758" cy="987159"/>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50" name="Picture Placeholder 9">
            <a:extLst>
              <a:ext uri="{FF2B5EF4-FFF2-40B4-BE49-F238E27FC236}">
                <a16:creationId xmlns:a16="http://schemas.microsoft.com/office/drawing/2014/main" id="{B71BEAAD-C8C5-6988-5CBE-F7E302410597}"/>
              </a:ext>
            </a:extLst>
          </p:cNvPr>
          <p:cNvSpPr>
            <a:spLocks noGrp="1"/>
          </p:cNvSpPr>
          <p:nvPr>
            <p:ph type="pic" sz="quarter" idx="33" hasCustomPrompt="1"/>
          </p:nvPr>
        </p:nvSpPr>
        <p:spPr>
          <a:xfrm>
            <a:off x="4335797" y="459945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1" name="Text Placeholder 15">
            <a:extLst>
              <a:ext uri="{FF2B5EF4-FFF2-40B4-BE49-F238E27FC236}">
                <a16:creationId xmlns:a16="http://schemas.microsoft.com/office/drawing/2014/main" id="{138E6919-019E-02BB-5D0D-FF9C12142411}"/>
              </a:ext>
            </a:extLst>
          </p:cNvPr>
          <p:cNvSpPr>
            <a:spLocks noGrp="1"/>
          </p:cNvSpPr>
          <p:nvPr>
            <p:ph type="body" sz="quarter" idx="34"/>
          </p:nvPr>
        </p:nvSpPr>
        <p:spPr>
          <a:xfrm>
            <a:off x="5527232" y="459945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52" name="Picture Placeholder 9">
            <a:extLst>
              <a:ext uri="{FF2B5EF4-FFF2-40B4-BE49-F238E27FC236}">
                <a16:creationId xmlns:a16="http://schemas.microsoft.com/office/drawing/2014/main" id="{50AEE6D7-E551-8465-B986-00D61EB9730A}"/>
              </a:ext>
            </a:extLst>
          </p:cNvPr>
          <p:cNvSpPr>
            <a:spLocks noGrp="1"/>
          </p:cNvSpPr>
          <p:nvPr>
            <p:ph type="pic" sz="quarter" idx="35" hasCustomPrompt="1"/>
          </p:nvPr>
        </p:nvSpPr>
        <p:spPr>
          <a:xfrm>
            <a:off x="8220024" y="4599457"/>
            <a:ext cx="987159" cy="987159"/>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3" name="Text Placeholder 15">
            <a:extLst>
              <a:ext uri="{FF2B5EF4-FFF2-40B4-BE49-F238E27FC236}">
                <a16:creationId xmlns:a16="http://schemas.microsoft.com/office/drawing/2014/main" id="{EABA07AD-B083-3DC8-2E9C-6607785D0D9F}"/>
              </a:ext>
            </a:extLst>
          </p:cNvPr>
          <p:cNvSpPr>
            <a:spLocks noGrp="1"/>
          </p:cNvSpPr>
          <p:nvPr>
            <p:ph type="body" sz="quarter" idx="36"/>
          </p:nvPr>
        </p:nvSpPr>
        <p:spPr>
          <a:xfrm>
            <a:off x="9411461" y="4599457"/>
            <a:ext cx="2173163" cy="987101"/>
          </a:xfrm>
        </p:spPr>
        <p:txBody>
          <a:bodyPr anchor="ctr">
            <a:noAutofit/>
          </a:bodyPr>
          <a:lstStyle>
            <a:lvl1pPr marL="0" indent="0">
              <a:lnSpc>
                <a:spcPct val="90000"/>
              </a:lnSpc>
              <a:spcBef>
                <a:spcPts val="0"/>
              </a:spcBef>
              <a:spcAft>
                <a:spcPts val="300"/>
              </a:spcAft>
              <a:buNone/>
              <a:defRPr sz="14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Tree>
    <p:extLst>
      <p:ext uri="{BB962C8B-B14F-4D97-AF65-F5344CB8AC3E}">
        <p14:creationId xmlns:p14="http://schemas.microsoft.com/office/powerpoint/2010/main" val="2797517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shots x1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22" name="Picture Placeholder 9">
            <a:extLst>
              <a:ext uri="{FF2B5EF4-FFF2-40B4-BE49-F238E27FC236}">
                <a16:creationId xmlns:a16="http://schemas.microsoft.com/office/drawing/2014/main" id="{9DD9632F-ADC6-0F07-8F3F-62F1AF846E10}"/>
              </a:ext>
            </a:extLst>
          </p:cNvPr>
          <p:cNvSpPr>
            <a:spLocks noGrp="1"/>
          </p:cNvSpPr>
          <p:nvPr>
            <p:ph type="pic" sz="quarter" idx="20" hasCustomPrompt="1"/>
          </p:nvPr>
        </p:nvSpPr>
        <p:spPr>
          <a:xfrm>
            <a:off x="515940" y="1711995"/>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23" name="Text Placeholder 15">
            <a:extLst>
              <a:ext uri="{FF2B5EF4-FFF2-40B4-BE49-F238E27FC236}">
                <a16:creationId xmlns:a16="http://schemas.microsoft.com/office/drawing/2014/main" id="{A6BDD17B-1F38-C02C-FBE9-A0D8E16AB19C}"/>
              </a:ext>
            </a:extLst>
          </p:cNvPr>
          <p:cNvSpPr>
            <a:spLocks noGrp="1"/>
          </p:cNvSpPr>
          <p:nvPr>
            <p:ph type="body" sz="quarter" idx="15"/>
          </p:nvPr>
        </p:nvSpPr>
        <p:spPr>
          <a:xfrm>
            <a:off x="1596368"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39" name="Picture Placeholder 9">
            <a:extLst>
              <a:ext uri="{FF2B5EF4-FFF2-40B4-BE49-F238E27FC236}">
                <a16:creationId xmlns:a16="http://schemas.microsoft.com/office/drawing/2014/main" id="{0A36E1BF-5D7A-3667-C65B-2DB32E2BD388}"/>
              </a:ext>
            </a:extLst>
          </p:cNvPr>
          <p:cNvSpPr>
            <a:spLocks noGrp="1"/>
          </p:cNvSpPr>
          <p:nvPr>
            <p:ph type="pic" sz="quarter" idx="43" hasCustomPrompt="1"/>
          </p:nvPr>
        </p:nvSpPr>
        <p:spPr>
          <a:xfrm>
            <a:off x="515940" y="2786398"/>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4" name="Text Placeholder 15">
            <a:extLst>
              <a:ext uri="{FF2B5EF4-FFF2-40B4-BE49-F238E27FC236}">
                <a16:creationId xmlns:a16="http://schemas.microsoft.com/office/drawing/2014/main" id="{A3EF6248-9648-B0CE-3E04-C8F8A63036EA}"/>
              </a:ext>
            </a:extLst>
          </p:cNvPr>
          <p:cNvSpPr>
            <a:spLocks noGrp="1"/>
          </p:cNvSpPr>
          <p:nvPr>
            <p:ph type="body" sz="quarter" idx="44"/>
          </p:nvPr>
        </p:nvSpPr>
        <p:spPr>
          <a:xfrm>
            <a:off x="1596368"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55" name="Picture Placeholder 9">
            <a:extLst>
              <a:ext uri="{FF2B5EF4-FFF2-40B4-BE49-F238E27FC236}">
                <a16:creationId xmlns:a16="http://schemas.microsoft.com/office/drawing/2014/main" id="{C5444EBA-19D0-8678-BDDD-147CE44BC1E1}"/>
              </a:ext>
            </a:extLst>
          </p:cNvPr>
          <p:cNvSpPr>
            <a:spLocks noGrp="1"/>
          </p:cNvSpPr>
          <p:nvPr>
            <p:ph type="pic" sz="quarter" idx="45" hasCustomPrompt="1"/>
          </p:nvPr>
        </p:nvSpPr>
        <p:spPr>
          <a:xfrm>
            <a:off x="515940" y="3870187"/>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6" name="Text Placeholder 15">
            <a:extLst>
              <a:ext uri="{FF2B5EF4-FFF2-40B4-BE49-F238E27FC236}">
                <a16:creationId xmlns:a16="http://schemas.microsoft.com/office/drawing/2014/main" id="{7D5C4711-97F4-DDD0-D960-DEDF44E5F474}"/>
              </a:ext>
            </a:extLst>
          </p:cNvPr>
          <p:cNvSpPr>
            <a:spLocks noGrp="1"/>
          </p:cNvSpPr>
          <p:nvPr>
            <p:ph type="body" sz="quarter" idx="46"/>
          </p:nvPr>
        </p:nvSpPr>
        <p:spPr>
          <a:xfrm>
            <a:off x="1596368"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57" name="Picture Placeholder 9">
            <a:extLst>
              <a:ext uri="{FF2B5EF4-FFF2-40B4-BE49-F238E27FC236}">
                <a16:creationId xmlns:a16="http://schemas.microsoft.com/office/drawing/2014/main" id="{E65DD9AF-BC5A-0D6D-203A-19C299826DFB}"/>
              </a:ext>
            </a:extLst>
          </p:cNvPr>
          <p:cNvSpPr>
            <a:spLocks noGrp="1"/>
          </p:cNvSpPr>
          <p:nvPr>
            <p:ph type="pic" sz="quarter" idx="47" hasCustomPrompt="1"/>
          </p:nvPr>
        </p:nvSpPr>
        <p:spPr>
          <a:xfrm>
            <a:off x="515940" y="4949284"/>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58" name="Text Placeholder 15">
            <a:extLst>
              <a:ext uri="{FF2B5EF4-FFF2-40B4-BE49-F238E27FC236}">
                <a16:creationId xmlns:a16="http://schemas.microsoft.com/office/drawing/2014/main" id="{50F33994-9EA1-2A51-A537-50F4FB57B23A}"/>
              </a:ext>
            </a:extLst>
          </p:cNvPr>
          <p:cNvSpPr>
            <a:spLocks noGrp="1"/>
          </p:cNvSpPr>
          <p:nvPr>
            <p:ph type="body" sz="quarter" idx="48"/>
          </p:nvPr>
        </p:nvSpPr>
        <p:spPr>
          <a:xfrm>
            <a:off x="1596368"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59" name="Picture Placeholder 9">
            <a:extLst>
              <a:ext uri="{FF2B5EF4-FFF2-40B4-BE49-F238E27FC236}">
                <a16:creationId xmlns:a16="http://schemas.microsoft.com/office/drawing/2014/main" id="{F4BC789A-02DE-1B25-C17D-56031BFFAC79}"/>
              </a:ext>
            </a:extLst>
          </p:cNvPr>
          <p:cNvSpPr>
            <a:spLocks noGrp="1"/>
          </p:cNvSpPr>
          <p:nvPr>
            <p:ph type="pic" sz="quarter" idx="49" hasCustomPrompt="1"/>
          </p:nvPr>
        </p:nvSpPr>
        <p:spPr>
          <a:xfrm>
            <a:off x="4357532" y="1711995"/>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0" name="Text Placeholder 15">
            <a:extLst>
              <a:ext uri="{FF2B5EF4-FFF2-40B4-BE49-F238E27FC236}">
                <a16:creationId xmlns:a16="http://schemas.microsoft.com/office/drawing/2014/main" id="{397D8B8C-1AD2-D2A1-C4BA-DC06F2B6EF69}"/>
              </a:ext>
            </a:extLst>
          </p:cNvPr>
          <p:cNvSpPr>
            <a:spLocks noGrp="1"/>
          </p:cNvSpPr>
          <p:nvPr>
            <p:ph type="body" sz="quarter" idx="50"/>
          </p:nvPr>
        </p:nvSpPr>
        <p:spPr>
          <a:xfrm>
            <a:off x="5437959"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61" name="Picture Placeholder 9">
            <a:extLst>
              <a:ext uri="{FF2B5EF4-FFF2-40B4-BE49-F238E27FC236}">
                <a16:creationId xmlns:a16="http://schemas.microsoft.com/office/drawing/2014/main" id="{96F24F90-0E84-D6E6-53DE-5CA754BCC220}"/>
              </a:ext>
            </a:extLst>
          </p:cNvPr>
          <p:cNvSpPr>
            <a:spLocks noGrp="1"/>
          </p:cNvSpPr>
          <p:nvPr>
            <p:ph type="pic" sz="quarter" idx="51" hasCustomPrompt="1"/>
          </p:nvPr>
        </p:nvSpPr>
        <p:spPr>
          <a:xfrm>
            <a:off x="4357532" y="2786398"/>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2" name="Text Placeholder 15">
            <a:extLst>
              <a:ext uri="{FF2B5EF4-FFF2-40B4-BE49-F238E27FC236}">
                <a16:creationId xmlns:a16="http://schemas.microsoft.com/office/drawing/2014/main" id="{FEE53D37-03B9-FEA3-D9B3-377C5ACE8FBB}"/>
              </a:ext>
            </a:extLst>
          </p:cNvPr>
          <p:cNvSpPr>
            <a:spLocks noGrp="1"/>
          </p:cNvSpPr>
          <p:nvPr>
            <p:ph type="body" sz="quarter" idx="52"/>
          </p:nvPr>
        </p:nvSpPr>
        <p:spPr>
          <a:xfrm>
            <a:off x="5437959"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63" name="Picture Placeholder 9">
            <a:extLst>
              <a:ext uri="{FF2B5EF4-FFF2-40B4-BE49-F238E27FC236}">
                <a16:creationId xmlns:a16="http://schemas.microsoft.com/office/drawing/2014/main" id="{D91880C0-5866-3A2D-E9A1-293A080C3CBC}"/>
              </a:ext>
            </a:extLst>
          </p:cNvPr>
          <p:cNvSpPr>
            <a:spLocks noGrp="1"/>
          </p:cNvSpPr>
          <p:nvPr>
            <p:ph type="pic" sz="quarter" idx="53" hasCustomPrompt="1"/>
          </p:nvPr>
        </p:nvSpPr>
        <p:spPr>
          <a:xfrm>
            <a:off x="4357532" y="3870187"/>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4" name="Text Placeholder 15">
            <a:extLst>
              <a:ext uri="{FF2B5EF4-FFF2-40B4-BE49-F238E27FC236}">
                <a16:creationId xmlns:a16="http://schemas.microsoft.com/office/drawing/2014/main" id="{68479F4A-C40B-C6DF-03E8-C507FF3D4573}"/>
              </a:ext>
            </a:extLst>
          </p:cNvPr>
          <p:cNvSpPr>
            <a:spLocks noGrp="1"/>
          </p:cNvSpPr>
          <p:nvPr>
            <p:ph type="body" sz="quarter" idx="54"/>
          </p:nvPr>
        </p:nvSpPr>
        <p:spPr>
          <a:xfrm>
            <a:off x="5437959"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65" name="Picture Placeholder 9">
            <a:extLst>
              <a:ext uri="{FF2B5EF4-FFF2-40B4-BE49-F238E27FC236}">
                <a16:creationId xmlns:a16="http://schemas.microsoft.com/office/drawing/2014/main" id="{C62DBBD6-D33E-DF74-5AE8-96D1913C8C20}"/>
              </a:ext>
            </a:extLst>
          </p:cNvPr>
          <p:cNvSpPr>
            <a:spLocks noGrp="1"/>
          </p:cNvSpPr>
          <p:nvPr>
            <p:ph type="pic" sz="quarter" idx="55" hasCustomPrompt="1"/>
          </p:nvPr>
        </p:nvSpPr>
        <p:spPr>
          <a:xfrm>
            <a:off x="4357532" y="4949284"/>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6" name="Text Placeholder 15">
            <a:extLst>
              <a:ext uri="{FF2B5EF4-FFF2-40B4-BE49-F238E27FC236}">
                <a16:creationId xmlns:a16="http://schemas.microsoft.com/office/drawing/2014/main" id="{05529239-A4B5-258D-03F5-01D3ADFE8873}"/>
              </a:ext>
            </a:extLst>
          </p:cNvPr>
          <p:cNvSpPr>
            <a:spLocks noGrp="1"/>
          </p:cNvSpPr>
          <p:nvPr>
            <p:ph type="body" sz="quarter" idx="56"/>
          </p:nvPr>
        </p:nvSpPr>
        <p:spPr>
          <a:xfrm>
            <a:off x="5437959"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67" name="Picture Placeholder 9">
            <a:extLst>
              <a:ext uri="{FF2B5EF4-FFF2-40B4-BE49-F238E27FC236}">
                <a16:creationId xmlns:a16="http://schemas.microsoft.com/office/drawing/2014/main" id="{114AD459-859C-6C0F-FB75-4B02606E57BB}"/>
              </a:ext>
            </a:extLst>
          </p:cNvPr>
          <p:cNvSpPr>
            <a:spLocks noGrp="1"/>
          </p:cNvSpPr>
          <p:nvPr>
            <p:ph type="pic" sz="quarter" idx="57" hasCustomPrompt="1"/>
          </p:nvPr>
        </p:nvSpPr>
        <p:spPr>
          <a:xfrm>
            <a:off x="8199123" y="1711995"/>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68" name="Text Placeholder 15">
            <a:extLst>
              <a:ext uri="{FF2B5EF4-FFF2-40B4-BE49-F238E27FC236}">
                <a16:creationId xmlns:a16="http://schemas.microsoft.com/office/drawing/2014/main" id="{4EAF0426-CCDA-221A-38EC-BBD417EBF569}"/>
              </a:ext>
            </a:extLst>
          </p:cNvPr>
          <p:cNvSpPr>
            <a:spLocks noGrp="1"/>
          </p:cNvSpPr>
          <p:nvPr>
            <p:ph type="body" sz="quarter" idx="58"/>
          </p:nvPr>
        </p:nvSpPr>
        <p:spPr>
          <a:xfrm>
            <a:off x="9279552" y="1711995"/>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69" name="Picture Placeholder 9">
            <a:extLst>
              <a:ext uri="{FF2B5EF4-FFF2-40B4-BE49-F238E27FC236}">
                <a16:creationId xmlns:a16="http://schemas.microsoft.com/office/drawing/2014/main" id="{EF2E7661-7F3A-851E-C60B-815DA8CE2A18}"/>
              </a:ext>
            </a:extLst>
          </p:cNvPr>
          <p:cNvSpPr>
            <a:spLocks noGrp="1"/>
          </p:cNvSpPr>
          <p:nvPr>
            <p:ph type="pic" sz="quarter" idx="59" hasCustomPrompt="1"/>
          </p:nvPr>
        </p:nvSpPr>
        <p:spPr>
          <a:xfrm>
            <a:off x="8199123" y="2786398"/>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0" name="Text Placeholder 15">
            <a:extLst>
              <a:ext uri="{FF2B5EF4-FFF2-40B4-BE49-F238E27FC236}">
                <a16:creationId xmlns:a16="http://schemas.microsoft.com/office/drawing/2014/main" id="{8748A2D7-29EB-EEF8-E6A5-383DA278969D}"/>
              </a:ext>
            </a:extLst>
          </p:cNvPr>
          <p:cNvSpPr>
            <a:spLocks noGrp="1"/>
          </p:cNvSpPr>
          <p:nvPr>
            <p:ph type="body" sz="quarter" idx="60"/>
          </p:nvPr>
        </p:nvSpPr>
        <p:spPr>
          <a:xfrm>
            <a:off x="9279552" y="2791091"/>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71" name="Picture Placeholder 9">
            <a:extLst>
              <a:ext uri="{FF2B5EF4-FFF2-40B4-BE49-F238E27FC236}">
                <a16:creationId xmlns:a16="http://schemas.microsoft.com/office/drawing/2014/main" id="{E88761E4-7653-636A-0723-500AE4782BC6}"/>
              </a:ext>
            </a:extLst>
          </p:cNvPr>
          <p:cNvSpPr>
            <a:spLocks noGrp="1"/>
          </p:cNvSpPr>
          <p:nvPr>
            <p:ph type="pic" sz="quarter" idx="61" hasCustomPrompt="1"/>
          </p:nvPr>
        </p:nvSpPr>
        <p:spPr>
          <a:xfrm>
            <a:off x="8199123" y="3870187"/>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2" name="Text Placeholder 15">
            <a:extLst>
              <a:ext uri="{FF2B5EF4-FFF2-40B4-BE49-F238E27FC236}">
                <a16:creationId xmlns:a16="http://schemas.microsoft.com/office/drawing/2014/main" id="{B10E2844-BD47-9C07-357D-9EA651BBCA67}"/>
              </a:ext>
            </a:extLst>
          </p:cNvPr>
          <p:cNvSpPr>
            <a:spLocks noGrp="1"/>
          </p:cNvSpPr>
          <p:nvPr>
            <p:ph type="body" sz="quarter" idx="62"/>
          </p:nvPr>
        </p:nvSpPr>
        <p:spPr>
          <a:xfrm>
            <a:off x="9279552" y="3870187"/>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
        <p:nvSpPr>
          <p:cNvPr id="73" name="Picture Placeholder 9">
            <a:extLst>
              <a:ext uri="{FF2B5EF4-FFF2-40B4-BE49-F238E27FC236}">
                <a16:creationId xmlns:a16="http://schemas.microsoft.com/office/drawing/2014/main" id="{310F2473-00CD-C33D-50C3-3F40271F3927}"/>
              </a:ext>
            </a:extLst>
          </p:cNvPr>
          <p:cNvSpPr>
            <a:spLocks noGrp="1"/>
          </p:cNvSpPr>
          <p:nvPr>
            <p:ph type="pic" sz="quarter" idx="63" hasCustomPrompt="1"/>
          </p:nvPr>
        </p:nvSpPr>
        <p:spPr>
          <a:xfrm>
            <a:off x="8199123" y="4949284"/>
            <a:ext cx="840421" cy="840422"/>
          </a:xfrm>
          <a:prstGeom prst="ellipse">
            <a:avLst/>
          </a:prstGeom>
          <a:solidFill>
            <a:schemeClr val="bg1">
              <a:lumMod val="95000"/>
            </a:schemeClr>
          </a:solidFill>
          <a:ln>
            <a:noFill/>
          </a:ln>
        </p:spPr>
        <p:txBody>
          <a:bodyPr anchor="ctr">
            <a:noAutofit/>
          </a:bodyPr>
          <a:lstStyle>
            <a:lvl1pPr marL="0" indent="0" algn="ctr">
              <a:lnSpc>
                <a:spcPct val="90000"/>
              </a:lnSpc>
              <a:spcBef>
                <a:spcPts val="0"/>
              </a:spcBef>
              <a:spcAft>
                <a:spcPts val="0"/>
              </a:spcAft>
              <a:buNone/>
              <a:defRPr sz="900" b="0" i="0">
                <a:solidFill>
                  <a:schemeClr val="bg1">
                    <a:lumMod val="50000"/>
                  </a:schemeClr>
                </a:solidFill>
                <a:latin typeface="Arial" panose="020B0604020202020204" pitchFamily="34" charset="0"/>
                <a:cs typeface="Arial" panose="020B0604020202020204" pitchFamily="34" charset="0"/>
              </a:defRPr>
            </a:lvl1pPr>
          </a:lstStyle>
          <a:p>
            <a:r>
              <a:rPr lang="en-GB"/>
              <a:t>Click icon to add headshot</a:t>
            </a:r>
          </a:p>
        </p:txBody>
      </p:sp>
      <p:sp>
        <p:nvSpPr>
          <p:cNvPr id="74" name="Text Placeholder 15">
            <a:extLst>
              <a:ext uri="{FF2B5EF4-FFF2-40B4-BE49-F238E27FC236}">
                <a16:creationId xmlns:a16="http://schemas.microsoft.com/office/drawing/2014/main" id="{789611C4-8E98-E2CF-35EB-922860C66E00}"/>
              </a:ext>
            </a:extLst>
          </p:cNvPr>
          <p:cNvSpPr>
            <a:spLocks noGrp="1"/>
          </p:cNvSpPr>
          <p:nvPr>
            <p:ph type="body" sz="quarter" idx="64"/>
          </p:nvPr>
        </p:nvSpPr>
        <p:spPr>
          <a:xfrm>
            <a:off x="9279552" y="4949284"/>
            <a:ext cx="2396513" cy="840422"/>
          </a:xfrm>
        </p:spPr>
        <p:txBody>
          <a:bodyPr anchor="ctr">
            <a:noAutofit/>
          </a:bodyPr>
          <a:lstStyle>
            <a:lvl1pPr marL="0" indent="0">
              <a:lnSpc>
                <a:spcPct val="90000"/>
              </a:lnSpc>
              <a:spcBef>
                <a:spcPts val="0"/>
              </a:spcBef>
              <a:spcAft>
                <a:spcPts val="300"/>
              </a:spcAft>
              <a:buNone/>
              <a:defRPr sz="1200" b="0" i="0">
                <a:solidFill>
                  <a:schemeClr val="tx2"/>
                </a:solidFill>
                <a:latin typeface="Arial" panose="020B0604020202020204" pitchFamily="34" charset="0"/>
                <a:cs typeface="Arial" panose="020B0604020202020204" pitchFamily="34" charset="0"/>
              </a:defRPr>
            </a:lvl1pPr>
            <a:lvl2pPr marL="457174" indent="0">
              <a:buNone/>
              <a:defRPr sz="1100"/>
            </a:lvl2pPr>
            <a:lvl3pPr marL="914348" indent="0">
              <a:buNone/>
              <a:defRPr sz="1100"/>
            </a:lvl3pPr>
            <a:lvl4pPr marL="1371521" indent="0">
              <a:buNone/>
              <a:defRPr sz="1100"/>
            </a:lvl4pPr>
            <a:lvl5pPr marL="1828695" indent="0">
              <a:buNone/>
              <a:defRPr sz="1100"/>
            </a:lvl5pPr>
          </a:lstStyle>
          <a:p>
            <a:pPr lvl="0"/>
            <a:r>
              <a:rPr lang="en-GB"/>
              <a:t>Click to edit Master text styles</a:t>
            </a:r>
          </a:p>
        </p:txBody>
      </p:sp>
    </p:spTree>
    <p:extLst>
      <p:ext uri="{BB962C8B-B14F-4D97-AF65-F5344CB8AC3E}">
        <p14:creationId xmlns:p14="http://schemas.microsoft.com/office/powerpoint/2010/main" val="9328249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33" name="Text Placeholder 8">
            <a:extLst>
              <a:ext uri="{FF2B5EF4-FFF2-40B4-BE49-F238E27FC236}">
                <a16:creationId xmlns:a16="http://schemas.microsoft.com/office/drawing/2014/main" id="{81187F35-DC43-A850-FE4F-7D60E8ED7A96}"/>
              </a:ext>
            </a:extLst>
          </p:cNvPr>
          <p:cNvSpPr>
            <a:spLocks noGrp="1"/>
          </p:cNvSpPr>
          <p:nvPr>
            <p:ph type="body" idx="13"/>
          </p:nvPr>
        </p:nvSpPr>
        <p:spPr>
          <a:xfrm>
            <a:off x="531134" y="1708831"/>
            <a:ext cx="11144930" cy="4204608"/>
          </a:xfrm>
        </p:spPr>
        <p:txBody>
          <a:bodyPr numCol="2" spcCol="360000">
            <a:normAutofit/>
          </a:bodyPr>
          <a:lstStyle>
            <a:lvl1pPr marL="457174" indent="-457174">
              <a:spcBef>
                <a:spcPts val="1800"/>
              </a:spcBef>
              <a:spcAft>
                <a:spcPts val="600"/>
              </a:spcAft>
              <a:buClr>
                <a:schemeClr val="bg2"/>
              </a:buClr>
              <a:buFont typeface="+mj-lt"/>
              <a:buAutoNum type="arabicPeriod"/>
              <a:defRPr sz="2400" b="1">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1038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6275323"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40" y="961079"/>
            <a:ext cx="6275323" cy="343847"/>
          </a:xfrm>
        </p:spPr>
        <p:txBody>
          <a:bodyPr/>
          <a:lstStyle>
            <a:lvl1pPr>
              <a:defRPr>
                <a:solidFill>
                  <a:schemeClr val="bg2"/>
                </a:solidFill>
              </a:defRPr>
            </a:lvl1pPr>
          </a:lstStyle>
          <a:p>
            <a:pPr lvl="0"/>
            <a:r>
              <a:rPr lang="en-GB"/>
              <a:t>Click to edit Master text styles</a:t>
            </a:r>
          </a:p>
        </p:txBody>
      </p:sp>
      <p:sp>
        <p:nvSpPr>
          <p:cNvPr id="33" name="Text Placeholder 8">
            <a:extLst>
              <a:ext uri="{FF2B5EF4-FFF2-40B4-BE49-F238E27FC236}">
                <a16:creationId xmlns:a16="http://schemas.microsoft.com/office/drawing/2014/main" id="{81187F35-DC43-A850-FE4F-7D60E8ED7A96}"/>
              </a:ext>
            </a:extLst>
          </p:cNvPr>
          <p:cNvSpPr>
            <a:spLocks noGrp="1"/>
          </p:cNvSpPr>
          <p:nvPr>
            <p:ph type="body" idx="13"/>
          </p:nvPr>
        </p:nvSpPr>
        <p:spPr>
          <a:xfrm>
            <a:off x="531133" y="1708831"/>
            <a:ext cx="5376371" cy="4204608"/>
          </a:xfrm>
        </p:spPr>
        <p:txBody>
          <a:bodyPr numCol="1" spcCol="360000">
            <a:normAutofit/>
          </a:bodyPr>
          <a:lstStyle>
            <a:lvl1pPr marL="457174" indent="-457174">
              <a:spcBef>
                <a:spcPts val="600"/>
              </a:spcBef>
              <a:spcAft>
                <a:spcPts val="600"/>
              </a:spcAft>
              <a:buClr>
                <a:schemeClr val="bg2"/>
              </a:buClr>
              <a:buFont typeface="+mj-lt"/>
              <a:buAutoNum type="arabicPeriod"/>
              <a:defRPr sz="2400" b="1">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91F8B0E5-465B-1592-BFB3-5F01C3B0E690}"/>
              </a:ext>
            </a:extLst>
          </p:cNvPr>
          <p:cNvSpPr>
            <a:spLocks noGrp="1"/>
          </p:cNvSpPr>
          <p:nvPr>
            <p:ph type="body" idx="15" hasCustomPrompt="1"/>
          </p:nvPr>
        </p:nvSpPr>
        <p:spPr>
          <a:xfrm>
            <a:off x="6132638" y="1708831"/>
            <a:ext cx="664405" cy="4204608"/>
          </a:xfrm>
        </p:spPr>
        <p:txBody>
          <a:bodyPr numCol="1" spcCol="360000">
            <a:normAutofit/>
          </a:bodyPr>
          <a:lstStyle>
            <a:lvl1pPr marL="0" indent="0" algn="r">
              <a:spcBef>
                <a:spcPts val="600"/>
              </a:spcBef>
              <a:spcAft>
                <a:spcPts val="600"/>
              </a:spcAft>
              <a:buClr>
                <a:schemeClr val="bg2"/>
              </a:buClr>
              <a:buFont typeface="+mj-lt"/>
              <a:buNone/>
              <a:defRPr sz="2400" b="0">
                <a:solidFill>
                  <a:schemeClr val="tx2">
                    <a:lumMod val="50000"/>
                  </a:schemeClr>
                </a:solidFill>
              </a:defRPr>
            </a:lvl1pPr>
            <a:lvl2pPr>
              <a:spcAft>
                <a:spcPts val="600"/>
              </a:spcAft>
              <a:defRPr sz="2000" b="1">
                <a:solidFill>
                  <a:schemeClr val="tx2">
                    <a:lumMod val="50000"/>
                  </a:schemeClr>
                </a:solidFill>
              </a:defRPr>
            </a:lvl2pPr>
            <a:lvl3pPr>
              <a:defRPr sz="2000" b="1">
                <a:solidFill>
                  <a:schemeClr val="tx2">
                    <a:lumMod val="50000"/>
                  </a:schemeClr>
                </a:solidFill>
              </a:defRPr>
            </a:lvl3pPr>
            <a:lvl4pPr>
              <a:defRPr sz="1800" b="1">
                <a:solidFill>
                  <a:schemeClr val="tx2">
                    <a:lumMod val="50000"/>
                  </a:schemeClr>
                </a:solidFill>
              </a:defRPr>
            </a:lvl4pPr>
            <a:lvl5pPr>
              <a:defRPr sz="1800" b="1">
                <a:solidFill>
                  <a:schemeClr val="tx2">
                    <a:lumMod val="50000"/>
                  </a:schemeClr>
                </a:solidFill>
              </a:defRPr>
            </a:lvl5pPr>
          </a:lstStyle>
          <a:p>
            <a:pPr lvl="0"/>
            <a:r>
              <a:rPr lang="en-GB"/>
              <a:t>X</a:t>
            </a:r>
          </a:p>
          <a:p>
            <a:pPr lvl="0"/>
            <a:endParaRPr lang="en-GB"/>
          </a:p>
        </p:txBody>
      </p:sp>
      <p:sp>
        <p:nvSpPr>
          <p:cNvPr id="12" name="Picture Placeholder 2">
            <a:extLst>
              <a:ext uri="{FF2B5EF4-FFF2-40B4-BE49-F238E27FC236}">
                <a16:creationId xmlns:a16="http://schemas.microsoft.com/office/drawing/2014/main" id="{EA8C7E29-42A4-2542-6547-ACCD8C92B2B5}"/>
              </a:ext>
            </a:extLst>
          </p:cNvPr>
          <p:cNvSpPr>
            <a:spLocks noGrp="1"/>
          </p:cNvSpPr>
          <p:nvPr>
            <p:ph type="pic" sz="quarter" idx="24"/>
          </p:nvPr>
        </p:nvSpPr>
        <p:spPr>
          <a:xfrm>
            <a:off x="7368540" y="366371"/>
            <a:ext cx="4307524" cy="5530549"/>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1087564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2360674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8" name="Text Placeholder 6">
            <a:extLst>
              <a:ext uri="{FF2B5EF4-FFF2-40B4-BE49-F238E27FC236}">
                <a16:creationId xmlns:a16="http://schemas.microsoft.com/office/drawing/2014/main" id="{9435620D-DE1F-DC40-82F8-A5A9DDA81D1D}"/>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1917954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1133686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tx2">
            <a:lumMod val="75000"/>
          </a:schemeClr>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lvl1pPr>
              <a:defRPr>
                <a:solidFill>
                  <a:schemeClr val="bg1"/>
                </a:solidFill>
              </a:defRPr>
            </a:lvl1p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solidFill>
                  <a:schemeClr val="bg1">
                    <a:lumMod val="85000"/>
                  </a:schemeClr>
                </a:solidFill>
              </a:defRPr>
            </a:lvl1pPr>
          </a:lstStyle>
          <a:p>
            <a:fld id="{AB746B08-255A-2748-8A21-40BE94A17FD1}" type="slidenum">
              <a:rPr lang="en-GB" smtClean="0"/>
              <a:pPr/>
              <a:t>‹#›</a:t>
            </a:fld>
            <a:endParaRPr lang="en-GB"/>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solidFill>
                  <a:schemeClr val="bg1">
                    <a:lumMod val="85000"/>
                  </a:schemeClr>
                </a:solidFill>
              </a:defRPr>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33586684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rge Key Stat">
    <p:bg>
      <p:bgPr>
        <a:blipFill dpi="0" rotWithShape="1">
          <a:blip r:embed="rId2" cstate="screen">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290FAF2-2869-2B9B-5880-4EE57045BC4F}"/>
              </a:ext>
            </a:extLst>
          </p:cNvPr>
          <p:cNvSpPr>
            <a:spLocks noGrp="1"/>
          </p:cNvSpPr>
          <p:nvPr>
            <p:ph type="title" hasCustomPrompt="1"/>
          </p:nvPr>
        </p:nvSpPr>
        <p:spPr>
          <a:xfrm>
            <a:off x="518827" y="1249684"/>
            <a:ext cx="11208352" cy="2690816"/>
          </a:xfrm>
          <a:prstGeom prst="rect">
            <a:avLst/>
          </a:prstGeom>
        </p:spPr>
        <p:txBody>
          <a:bodyPr vert="horz" lIns="0" tIns="0" rIns="0" bIns="0" rtlCol="0" anchor="b">
            <a:noAutofit/>
          </a:bodyPr>
          <a:lstStyle>
            <a:lvl1pPr>
              <a:defRPr sz="11500">
                <a:solidFill>
                  <a:schemeClr val="bg1"/>
                </a:solidFill>
              </a:defRPr>
            </a:lvl1pPr>
          </a:lstStyle>
          <a:p>
            <a:r>
              <a:rPr lang="en-GB"/>
              <a:t>XXXXXX</a:t>
            </a:r>
          </a:p>
        </p:txBody>
      </p:sp>
      <p:sp>
        <p:nvSpPr>
          <p:cNvPr id="8" name="Slide Number Placeholder 2">
            <a:extLst>
              <a:ext uri="{FF2B5EF4-FFF2-40B4-BE49-F238E27FC236}">
                <a16:creationId xmlns:a16="http://schemas.microsoft.com/office/drawing/2014/main" id="{0F9BA01A-4636-2441-F8D0-2E265BF7D8B4}"/>
              </a:ext>
            </a:extLst>
          </p:cNvPr>
          <p:cNvSpPr>
            <a:spLocks noGrp="1"/>
          </p:cNvSpPr>
          <p:nvPr>
            <p:ph type="sldNum" sz="quarter" idx="12"/>
          </p:nvPr>
        </p:nvSpPr>
        <p:spPr>
          <a:xfrm>
            <a:off x="515937" y="6353142"/>
            <a:ext cx="261630" cy="136526"/>
          </a:xfrm>
          <a:prstGeom prst="rect">
            <a:avLst/>
          </a:prstGeom>
        </p:spPr>
        <p:txBody>
          <a:bodyPr anchor="b"/>
          <a:lstStyle>
            <a:lvl1pPr>
              <a:defRPr sz="800">
                <a:solidFill>
                  <a:schemeClr val="bg1">
                    <a:lumMod val="85000"/>
                  </a:schemeClr>
                </a:solidFill>
              </a:defRPr>
            </a:lvl1pPr>
          </a:lstStyle>
          <a:p>
            <a:fld id="{AB746B08-255A-2748-8A21-40BE94A17FD1}" type="slidenum">
              <a:rPr lang="en-GB" smtClean="0"/>
              <a:pPr/>
              <a:t>‹#›</a:t>
            </a:fld>
            <a:endParaRPr lang="en-GB"/>
          </a:p>
        </p:txBody>
      </p:sp>
      <p:cxnSp>
        <p:nvCxnSpPr>
          <p:cNvPr id="12" name="Straight Connector 11">
            <a:extLst>
              <a:ext uri="{FF2B5EF4-FFF2-40B4-BE49-F238E27FC236}">
                <a16:creationId xmlns:a16="http://schemas.microsoft.com/office/drawing/2014/main" id="{AC751308-8682-E296-A343-1719555B3C95}"/>
              </a:ext>
            </a:extLst>
          </p:cNvPr>
          <p:cNvCxnSpPr>
            <a:cxnSpLocks/>
          </p:cNvCxnSpPr>
          <p:nvPr userDrawn="1"/>
        </p:nvCxnSpPr>
        <p:spPr>
          <a:xfrm>
            <a:off x="515937" y="6293461"/>
            <a:ext cx="1001979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A1AFB23D-B299-93C8-2304-575B5ED93621}"/>
              </a:ext>
            </a:extLst>
          </p:cNvPr>
          <p:cNvSpPr>
            <a:spLocks noGrp="1"/>
          </p:cNvSpPr>
          <p:nvPr>
            <p:ph type="ftr" sz="quarter" idx="11"/>
          </p:nvPr>
        </p:nvSpPr>
        <p:spPr>
          <a:xfrm>
            <a:off x="777567" y="6353142"/>
            <a:ext cx="4114799" cy="136526"/>
          </a:xfrm>
          <a:prstGeom prst="rect">
            <a:avLst/>
          </a:prstGeom>
        </p:spPr>
        <p:txBody>
          <a:bodyPr anchor="b"/>
          <a:lstStyle>
            <a:lvl1pPr>
              <a:defRPr sz="800">
                <a:solidFill>
                  <a:schemeClr val="bg1">
                    <a:lumMod val="85000"/>
                  </a:schemeClr>
                </a:solidFill>
              </a:defRPr>
            </a:lvl1pPr>
          </a:lstStyle>
          <a:p>
            <a:r>
              <a:rPr lang="en-GB"/>
              <a:t>Presentation Footer</a:t>
            </a:r>
          </a:p>
        </p:txBody>
      </p:sp>
      <p:pic>
        <p:nvPicPr>
          <p:cNvPr id="15" name="Picture 11">
            <a:extLst>
              <a:ext uri="{FF2B5EF4-FFF2-40B4-BE49-F238E27FC236}">
                <a16:creationId xmlns:a16="http://schemas.microsoft.com/office/drawing/2014/main" id="{A4BBC3E9-F3A2-C188-5A3A-9D714331C86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3507" y="6109976"/>
            <a:ext cx="1036776" cy="381653"/>
          </a:xfrm>
          <a:prstGeom prst="rect">
            <a:avLst/>
          </a:prstGeom>
        </p:spPr>
      </p:pic>
      <p:sp>
        <p:nvSpPr>
          <p:cNvPr id="16" name="Text Placeholder 6">
            <a:extLst>
              <a:ext uri="{FF2B5EF4-FFF2-40B4-BE49-F238E27FC236}">
                <a16:creationId xmlns:a16="http://schemas.microsoft.com/office/drawing/2014/main" id="{64AB32E5-85C1-B8E6-505F-2580C9B2E9EE}"/>
              </a:ext>
            </a:extLst>
          </p:cNvPr>
          <p:cNvSpPr>
            <a:spLocks noGrp="1"/>
          </p:cNvSpPr>
          <p:nvPr>
            <p:ph type="body" sz="quarter" idx="16"/>
          </p:nvPr>
        </p:nvSpPr>
        <p:spPr>
          <a:xfrm>
            <a:off x="515936" y="4053841"/>
            <a:ext cx="6364923" cy="1668779"/>
          </a:xfrm>
        </p:spPr>
        <p:txBody>
          <a:bodyPr>
            <a:noAutofit/>
          </a:bodyPr>
          <a:lstStyle>
            <a:lvl1pPr>
              <a:defRPr sz="24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84923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949572" y="1600200"/>
            <a:ext cx="6023550" cy="3697434"/>
          </a:xfrm>
        </p:spPr>
        <p:txBody>
          <a:bodyPr>
            <a:noAutofit/>
          </a:bodyPr>
          <a:lstStyle>
            <a:lvl1pPr marL="457200" indent="-457200">
              <a:buClr>
                <a:schemeClr val="accent1"/>
              </a:buClr>
              <a:buSzPct val="125000"/>
              <a:buFont typeface="Wingdings" panose="05000000000000000000" pitchFamily="2" charset="2"/>
              <a:buChar char="§"/>
              <a:defRPr sz="2400" b="0" i="0">
                <a:solidFill>
                  <a:schemeClr val="accent5"/>
                </a:solidFill>
                <a:latin typeface="+mn-lt"/>
                <a:cs typeface="Museo Slab 300"/>
              </a:defRPr>
            </a:lvl1pPr>
            <a:lvl2pPr marL="800088" indent="-342900">
              <a:buClr>
                <a:schemeClr val="accent1"/>
              </a:buClr>
              <a:buSzPct val="125000"/>
              <a:buFont typeface="Wingdings" panose="05000000000000000000" pitchFamily="2" charset="2"/>
              <a:buChar char="§"/>
              <a:defRPr sz="2000" b="0" i="0">
                <a:solidFill>
                  <a:schemeClr val="accent5"/>
                </a:solidFill>
                <a:latin typeface="+mn-lt"/>
                <a:cs typeface="Museo Slab 300"/>
              </a:defRPr>
            </a:lvl2pPr>
            <a:lvl3pPr marL="1257277" indent="-342900">
              <a:buClr>
                <a:schemeClr val="accent1"/>
              </a:buClr>
              <a:buSzPct val="125000"/>
              <a:buFont typeface="Wingdings" panose="05000000000000000000" pitchFamily="2" charset="2"/>
              <a:buChar char="§"/>
              <a:defRPr sz="1800" b="0" i="0">
                <a:solidFill>
                  <a:schemeClr val="accent5"/>
                </a:solidFill>
                <a:latin typeface="+mn-lt"/>
                <a:cs typeface="Museo Slab 300"/>
              </a:defRPr>
            </a:lvl3pPr>
            <a:lvl4pPr marL="1714466" indent="-342900">
              <a:buClr>
                <a:schemeClr val="accent1"/>
              </a:buClr>
              <a:buSzPct val="125000"/>
              <a:buFont typeface="Wingdings" panose="05000000000000000000" pitchFamily="2" charset="2"/>
              <a:buChar char="§"/>
              <a:defRPr sz="1600" b="0" i="0">
                <a:solidFill>
                  <a:schemeClr val="accent5"/>
                </a:solidFill>
                <a:latin typeface="+mn-lt"/>
                <a:cs typeface="Museo Slab 300"/>
              </a:defRPr>
            </a:lvl4pPr>
            <a:lvl5pPr marL="2057355" indent="-228600">
              <a:buClr>
                <a:schemeClr val="accent1"/>
              </a:buClr>
              <a:buSzPct val="125000"/>
              <a:buFont typeface="Wingdings" panose="05000000000000000000"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0" hasCustomPrompt="1"/>
          </p:nvPr>
        </p:nvSpPr>
        <p:spPr>
          <a:xfrm>
            <a:off x="7473082" y="1600200"/>
            <a:ext cx="3769346" cy="3697434"/>
          </a:xfrm>
        </p:spPr>
        <p:txBody>
          <a:bodyPr>
            <a:noAutofit/>
          </a:bodyPr>
          <a:lstStyle>
            <a:lvl1pPr>
              <a:buClr>
                <a:schemeClr val="accent1"/>
              </a:buClr>
              <a:buSzPct val="125000"/>
              <a:buFont typeface="Wingdings" pitchFamily="2" charset="2"/>
              <a:buChar char="§"/>
              <a:defRPr sz="2400" b="0" i="0">
                <a:solidFill>
                  <a:schemeClr val="accent5"/>
                </a:solidFill>
                <a:latin typeface="+mn-lt"/>
                <a:cs typeface="Museo Slab 300"/>
              </a:defRPr>
            </a:lvl1pPr>
            <a:lvl2pPr>
              <a:buClr>
                <a:schemeClr val="accent1"/>
              </a:buClr>
              <a:buSzPct val="125000"/>
              <a:buFont typeface="Wingdings" pitchFamily="2" charset="2"/>
              <a:buChar char="§"/>
              <a:defRPr sz="2000" b="0" i="0">
                <a:solidFill>
                  <a:schemeClr val="accent5"/>
                </a:solidFill>
                <a:latin typeface="+mn-lt"/>
                <a:cs typeface="Museo Slab 300"/>
              </a:defRPr>
            </a:lvl2pPr>
            <a:lvl3pPr>
              <a:buClr>
                <a:schemeClr val="accent1"/>
              </a:buClr>
              <a:buSzPct val="125000"/>
              <a:buFont typeface="Wingdings" pitchFamily="2" charset="2"/>
              <a:buChar char="§"/>
              <a:defRPr sz="1800" b="0" i="0">
                <a:solidFill>
                  <a:schemeClr val="accent5"/>
                </a:solidFill>
                <a:latin typeface="+mn-lt"/>
                <a:cs typeface="Museo Slab 300"/>
              </a:defRPr>
            </a:lvl3pPr>
            <a:lvl4pPr>
              <a:buClr>
                <a:schemeClr val="accent1"/>
              </a:buClr>
              <a:buSzPct val="125000"/>
              <a:buFont typeface="Wingdings" pitchFamily="2" charset="2"/>
              <a:buChar char="§"/>
              <a:defRPr sz="1600" b="0" i="0">
                <a:solidFill>
                  <a:schemeClr val="accent5"/>
                </a:solidFill>
                <a:latin typeface="+mn-lt"/>
                <a:cs typeface="Museo Slab 300"/>
              </a:defRPr>
            </a:lvl4pPr>
            <a:lvl5pPr>
              <a:buClr>
                <a:schemeClr val="accent1"/>
              </a:buClr>
              <a:buSzPct val="125000"/>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8FE4263-DC0A-434C-BBD6-F3976532EDEE}"/>
              </a:ext>
            </a:extLst>
          </p:cNvPr>
          <p:cNvCxnSpPr>
            <a:cxnSpLocks/>
          </p:cNvCxnSpPr>
          <p:nvPr userDrawn="1"/>
        </p:nvCxnSpPr>
        <p:spPr>
          <a:xfrm>
            <a:off x="942957" y="1165761"/>
            <a:ext cx="102994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1128394-0C27-4C4A-B659-BC798BFA3EE3}"/>
              </a:ext>
            </a:extLst>
          </p:cNvPr>
          <p:cNvSpPr>
            <a:spLocks noGrp="1"/>
          </p:cNvSpPr>
          <p:nvPr>
            <p:ph type="title"/>
          </p:nvPr>
        </p:nvSpPr>
        <p:spPr>
          <a:xfrm>
            <a:off x="949572" y="241046"/>
            <a:ext cx="10292856" cy="891111"/>
          </a:xfrm>
        </p:spPr>
        <p:txBody>
          <a:bodyPr lIns="0" bIns="0" anchor="b">
            <a:no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654EF8A1-919F-416D-8465-0BC6FC6E8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10744752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6D36-EFED-D361-F89D-47A6016FD8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4CF252-6784-9AF8-CD6E-096E68099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531CE2-CEC7-48D8-D99E-9D3F663D269F}"/>
              </a:ext>
            </a:extLst>
          </p:cNvPr>
          <p:cNvSpPr>
            <a:spLocks noGrp="1"/>
          </p:cNvSpPr>
          <p:nvPr>
            <p:ph type="dt" sz="half" idx="10"/>
          </p:nvPr>
        </p:nvSpPr>
        <p:spPr/>
        <p:txBody>
          <a:bodyPr/>
          <a:lstStyle/>
          <a:p>
            <a:fld id="{CACFDBDE-9455-B24B-A369-34D1BD0ACF34}" type="datetimeFigureOut">
              <a:rPr lang="en-US" smtClean="0"/>
              <a:t>10/9/25</a:t>
            </a:fld>
            <a:endParaRPr lang="en-US"/>
          </a:p>
        </p:txBody>
      </p:sp>
      <p:sp>
        <p:nvSpPr>
          <p:cNvPr id="5" name="Footer Placeholder 4">
            <a:extLst>
              <a:ext uri="{FF2B5EF4-FFF2-40B4-BE49-F238E27FC236}">
                <a16:creationId xmlns:a16="http://schemas.microsoft.com/office/drawing/2014/main" id="{176EBDE4-B0DC-5294-0037-52F8B5B71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76175-3291-7624-51A4-8AB51C90BB21}"/>
              </a:ext>
            </a:extLst>
          </p:cNvPr>
          <p:cNvSpPr>
            <a:spLocks noGrp="1"/>
          </p:cNvSpPr>
          <p:nvPr>
            <p:ph type="sldNum" sz="quarter" idx="12"/>
          </p:nvPr>
        </p:nvSpPr>
        <p:spPr/>
        <p:txBody>
          <a:bodyPr/>
          <a:lstStyle/>
          <a:p>
            <a:fld id="{7BE827A3-A9C4-D049-B8FA-E40C76031C0C}" type="slidenum">
              <a:rPr lang="en-US" smtClean="0"/>
              <a:t>‹#›</a:t>
            </a:fld>
            <a:endParaRPr lang="en-US"/>
          </a:p>
        </p:txBody>
      </p:sp>
    </p:spTree>
    <p:extLst>
      <p:ext uri="{BB962C8B-B14F-4D97-AF65-F5344CB8AC3E}">
        <p14:creationId xmlns:p14="http://schemas.microsoft.com/office/powerpoint/2010/main" val="589539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0"/>
        <p:cNvGrpSpPr/>
        <p:nvPr/>
      </p:nvGrpSpPr>
      <p:grpSpPr>
        <a:xfrm>
          <a:off x="0" y="0"/>
          <a:ext cx="0" cy="0"/>
          <a:chOff x="0" y="0"/>
          <a:chExt cx="0" cy="0"/>
        </a:xfrm>
      </p:grpSpPr>
      <p:pic>
        <p:nvPicPr>
          <p:cNvPr id="4" name="Picture 3">
            <a:extLst>
              <a:ext uri="{FF2B5EF4-FFF2-40B4-BE49-F238E27FC236}">
                <a16:creationId xmlns:a16="http://schemas.microsoft.com/office/drawing/2014/main" id="{DD0FE814-2A5C-B344-9060-07B84FBC7552}"/>
              </a:ext>
            </a:extLst>
          </p:cNvPr>
          <p:cNvPicPr>
            <a:picLocks noChangeAspect="1"/>
          </p:cNvPicPr>
          <p:nvPr userDrawn="1"/>
        </p:nvPicPr>
        <p:blipFill>
          <a:blip r:embed="rId2"/>
          <a:srcRect/>
          <a:stretch/>
        </p:blipFill>
        <p:spPr>
          <a:xfrm>
            <a:off x="0" y="-3313"/>
            <a:ext cx="12191999" cy="6864626"/>
          </a:xfrm>
          <a:prstGeom prst="rect">
            <a:avLst/>
          </a:prstGeom>
        </p:spPr>
      </p:pic>
      <p:sp>
        <p:nvSpPr>
          <p:cNvPr id="3" name="Title Placeholder 1">
            <a:extLst>
              <a:ext uri="{FF2B5EF4-FFF2-40B4-BE49-F238E27FC236}">
                <a16:creationId xmlns:a16="http://schemas.microsoft.com/office/drawing/2014/main" id="{ED4E9113-1F8F-FF44-9816-654482B3473A}"/>
              </a:ext>
            </a:extLst>
          </p:cNvPr>
          <p:cNvSpPr>
            <a:spLocks noGrp="1"/>
          </p:cNvSpPr>
          <p:nvPr>
            <p:ph type="title" hasCustomPrompt="1"/>
          </p:nvPr>
        </p:nvSpPr>
        <p:spPr>
          <a:xfrm>
            <a:off x="986589" y="4066674"/>
            <a:ext cx="4973052" cy="1578100"/>
          </a:xfrm>
          <a:prstGeom prst="rect">
            <a:avLst/>
          </a:prstGeom>
        </p:spPr>
        <p:txBody>
          <a:bodyPr vert="horz" lIns="91440" tIns="45720" rIns="91440" bIns="45720" rtlCol="0" anchor="ctr">
            <a:normAutofit/>
          </a:bodyPr>
          <a:lstStyle>
            <a:lvl1pPr algn="l">
              <a:defRPr sz="5400">
                <a:solidFill>
                  <a:srgbClr val="3FDFF0"/>
                </a:solidFill>
              </a:defRPr>
            </a:lvl1pPr>
          </a:lstStyle>
          <a:p>
            <a:r>
              <a:rPr lang="en-US"/>
              <a:t>Click to edit title slide</a:t>
            </a:r>
          </a:p>
        </p:txBody>
      </p:sp>
      <p:cxnSp>
        <p:nvCxnSpPr>
          <p:cNvPr id="5" name="Straight Connector 4">
            <a:extLst>
              <a:ext uri="{FF2B5EF4-FFF2-40B4-BE49-F238E27FC236}">
                <a16:creationId xmlns:a16="http://schemas.microsoft.com/office/drawing/2014/main" id="{66CF647A-A826-DC48-8BF8-B7BA1DA598E4}"/>
              </a:ext>
            </a:extLst>
          </p:cNvPr>
          <p:cNvCxnSpPr>
            <a:cxnSpLocks/>
          </p:cNvCxnSpPr>
          <p:nvPr userDrawn="1"/>
        </p:nvCxnSpPr>
        <p:spPr>
          <a:xfrm>
            <a:off x="986589" y="3944394"/>
            <a:ext cx="827925"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6FF692DC-126D-7845-891A-4BD93FAE24AB}"/>
              </a:ext>
            </a:extLst>
          </p:cNvPr>
          <p:cNvSpPr>
            <a:spLocks noGrp="1"/>
          </p:cNvSpPr>
          <p:nvPr>
            <p:ph idx="13" hasCustomPrompt="1"/>
          </p:nvPr>
        </p:nvSpPr>
        <p:spPr>
          <a:xfrm>
            <a:off x="1010652" y="5682233"/>
            <a:ext cx="10367211" cy="38054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 sub-header styles</a:t>
            </a:r>
          </a:p>
        </p:txBody>
      </p:sp>
      <p:pic>
        <p:nvPicPr>
          <p:cNvPr id="6" name="Picture 5">
            <a:extLst>
              <a:ext uri="{FF2B5EF4-FFF2-40B4-BE49-F238E27FC236}">
                <a16:creationId xmlns:a16="http://schemas.microsoft.com/office/drawing/2014/main" id="{A156B591-E5CB-F74C-CE00-C654860448C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53125" y="284515"/>
            <a:ext cx="1843894" cy="1037190"/>
          </a:xfrm>
          <a:prstGeom prst="rect">
            <a:avLst/>
          </a:prstGeom>
        </p:spPr>
      </p:pic>
    </p:spTree>
    <p:extLst>
      <p:ext uri="{BB962C8B-B14F-4D97-AF65-F5344CB8AC3E}">
        <p14:creationId xmlns:p14="http://schemas.microsoft.com/office/powerpoint/2010/main" val="3273111514"/>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136AB45-EFB7-EC4E-8992-33124513B99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Placeholder 1">
            <a:extLst>
              <a:ext uri="{FF2B5EF4-FFF2-40B4-BE49-F238E27FC236}">
                <a16:creationId xmlns:a16="http://schemas.microsoft.com/office/drawing/2014/main" id="{ED4E9113-1F8F-FF44-9816-654482B3473A}"/>
              </a:ext>
            </a:extLst>
          </p:cNvPr>
          <p:cNvSpPr>
            <a:spLocks noGrp="1"/>
          </p:cNvSpPr>
          <p:nvPr>
            <p:ph type="title" hasCustomPrompt="1"/>
          </p:nvPr>
        </p:nvSpPr>
        <p:spPr>
          <a:xfrm>
            <a:off x="986589" y="4066674"/>
            <a:ext cx="4973052" cy="1578100"/>
          </a:xfrm>
          <a:prstGeom prst="rect">
            <a:avLst/>
          </a:prstGeom>
        </p:spPr>
        <p:txBody>
          <a:bodyPr vert="horz" lIns="91440" tIns="45720" rIns="91440" bIns="45720" rtlCol="0" anchor="ctr">
            <a:normAutofit/>
          </a:bodyPr>
          <a:lstStyle>
            <a:lvl1pPr algn="l">
              <a:defRPr sz="5400">
                <a:solidFill>
                  <a:schemeClr val="bg1"/>
                </a:solidFill>
              </a:defRPr>
            </a:lvl1pPr>
          </a:lstStyle>
          <a:p>
            <a:r>
              <a:rPr lang="en-US"/>
              <a:t>Click to edit title slide</a:t>
            </a:r>
          </a:p>
        </p:txBody>
      </p:sp>
      <p:cxnSp>
        <p:nvCxnSpPr>
          <p:cNvPr id="5" name="Straight Connector 4">
            <a:extLst>
              <a:ext uri="{FF2B5EF4-FFF2-40B4-BE49-F238E27FC236}">
                <a16:creationId xmlns:a16="http://schemas.microsoft.com/office/drawing/2014/main" id="{66CF647A-A826-DC48-8BF8-B7BA1DA598E4}"/>
              </a:ext>
            </a:extLst>
          </p:cNvPr>
          <p:cNvCxnSpPr>
            <a:cxnSpLocks/>
          </p:cNvCxnSpPr>
          <p:nvPr userDrawn="1"/>
        </p:nvCxnSpPr>
        <p:spPr>
          <a:xfrm>
            <a:off x="986589" y="3944394"/>
            <a:ext cx="827925" cy="0"/>
          </a:xfrm>
          <a:prstGeom prst="line">
            <a:avLst/>
          </a:prstGeom>
          <a:ln w="76200">
            <a:solidFill>
              <a:srgbClr val="212258"/>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6FF692DC-126D-7845-891A-4BD93FAE24AB}"/>
              </a:ext>
            </a:extLst>
          </p:cNvPr>
          <p:cNvSpPr>
            <a:spLocks noGrp="1"/>
          </p:cNvSpPr>
          <p:nvPr>
            <p:ph idx="13" hasCustomPrompt="1"/>
          </p:nvPr>
        </p:nvSpPr>
        <p:spPr>
          <a:xfrm>
            <a:off x="1010652" y="5682233"/>
            <a:ext cx="10367211" cy="38054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 sub-header styles</a:t>
            </a:r>
          </a:p>
        </p:txBody>
      </p:sp>
      <p:pic>
        <p:nvPicPr>
          <p:cNvPr id="2" name="Picture 1">
            <a:extLst>
              <a:ext uri="{FF2B5EF4-FFF2-40B4-BE49-F238E27FC236}">
                <a16:creationId xmlns:a16="http://schemas.microsoft.com/office/drawing/2014/main" id="{1903155B-593E-A36F-ECEC-AB976B51F7F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53125" y="284515"/>
            <a:ext cx="1843893" cy="1037190"/>
          </a:xfrm>
          <a:prstGeom prst="rect">
            <a:avLst/>
          </a:prstGeom>
        </p:spPr>
      </p:pic>
    </p:spTree>
    <p:extLst>
      <p:ext uri="{BB962C8B-B14F-4D97-AF65-F5344CB8AC3E}">
        <p14:creationId xmlns:p14="http://schemas.microsoft.com/office/powerpoint/2010/main" val="1977031508"/>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Cover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B6CC-6172-C4E6-E7D5-631C3C0AE08E}"/>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title style</a:t>
            </a:r>
          </a:p>
        </p:txBody>
      </p:sp>
      <p:sp>
        <p:nvSpPr>
          <p:cNvPr id="3" name="Text Placeholder 2">
            <a:extLst>
              <a:ext uri="{FF2B5EF4-FFF2-40B4-BE49-F238E27FC236}">
                <a16:creationId xmlns:a16="http://schemas.microsoft.com/office/drawing/2014/main" id="{A7E6FDAC-4C95-E958-BC2F-74512ECAA12F}"/>
              </a:ext>
            </a:extLst>
          </p:cNvPr>
          <p:cNvSpPr>
            <a:spLocks noGrp="1"/>
          </p:cNvSpPr>
          <p:nvPr>
            <p:ph type="body" idx="1" hasCustomPrompt="1"/>
          </p:nvPr>
        </p:nvSpPr>
        <p:spPr>
          <a:xfrm>
            <a:off x="855914" y="4589463"/>
            <a:ext cx="10515600" cy="1500187"/>
          </a:xfrm>
        </p:spPr>
        <p:txBody>
          <a:bodyPr/>
          <a:lstStyle>
            <a:lvl1pPr marL="0" indent="0">
              <a:buNone/>
              <a:defRPr sz="2400">
                <a:solidFill>
                  <a:srgbClr val="0DA3B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 styles</a:t>
            </a:r>
          </a:p>
        </p:txBody>
      </p:sp>
      <p:sp>
        <p:nvSpPr>
          <p:cNvPr id="4" name="Date Placeholder 3">
            <a:extLst>
              <a:ext uri="{FF2B5EF4-FFF2-40B4-BE49-F238E27FC236}">
                <a16:creationId xmlns:a16="http://schemas.microsoft.com/office/drawing/2014/main" id="{0D112ADF-29C5-C0DB-8267-CF195D6B0B60}"/>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5" name="Footer Placeholder 4">
            <a:extLst>
              <a:ext uri="{FF2B5EF4-FFF2-40B4-BE49-F238E27FC236}">
                <a16:creationId xmlns:a16="http://schemas.microsoft.com/office/drawing/2014/main" id="{96E474F6-76C8-38BD-A9C4-AB4836D7D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F3A09-30F8-AF45-FABF-36CAF0E176C9}"/>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9" name="Straight Connector 8">
            <a:extLst>
              <a:ext uri="{FF2B5EF4-FFF2-40B4-BE49-F238E27FC236}">
                <a16:creationId xmlns:a16="http://schemas.microsoft.com/office/drawing/2014/main" id="{B8E59526-9F5E-7C4F-AD85-2F63A92CEB38}"/>
              </a:ext>
            </a:extLst>
          </p:cNvPr>
          <p:cNvCxnSpPr>
            <a:cxnSpLocks/>
          </p:cNvCxnSpPr>
          <p:nvPr userDrawn="1"/>
        </p:nvCxnSpPr>
        <p:spPr>
          <a:xfrm>
            <a:off x="855914" y="3535319"/>
            <a:ext cx="827925"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60489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guide id="3" pos="528">
          <p15:clr>
            <a:srgbClr val="FBAE40"/>
          </p15:clr>
        </p15:guide>
        <p15:guide id="4" orient="horz" pos="2260">
          <p15:clr>
            <a:srgbClr val="FBAE40"/>
          </p15:clr>
        </p15:guide>
        <p15:guide id="5" orient="horz" pos="23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4" name="Picture 3">
            <a:extLst>
              <a:ext uri="{FF2B5EF4-FFF2-40B4-BE49-F238E27FC236}">
                <a16:creationId xmlns:a16="http://schemas.microsoft.com/office/drawing/2014/main" id="{DD0FE814-2A5C-B344-9060-07B84FBC7552}"/>
              </a:ext>
            </a:extLst>
          </p:cNvPr>
          <p:cNvPicPr>
            <a:picLocks noChangeAspect="1"/>
          </p:cNvPicPr>
          <p:nvPr userDrawn="1"/>
        </p:nvPicPr>
        <p:blipFill>
          <a:blip r:embed="rId2">
            <a:grayscl/>
          </a:blip>
          <a:srcRect/>
          <a:stretch/>
        </p:blipFill>
        <p:spPr>
          <a:xfrm>
            <a:off x="0" y="-3313"/>
            <a:ext cx="12191999" cy="6864626"/>
          </a:xfrm>
          <a:prstGeom prst="rect">
            <a:avLst/>
          </a:prstGeom>
        </p:spPr>
      </p:pic>
      <p:sp>
        <p:nvSpPr>
          <p:cNvPr id="3" name="Title Placeholder 1">
            <a:extLst>
              <a:ext uri="{FF2B5EF4-FFF2-40B4-BE49-F238E27FC236}">
                <a16:creationId xmlns:a16="http://schemas.microsoft.com/office/drawing/2014/main" id="{ED4E9113-1F8F-FF44-9816-654482B3473A}"/>
              </a:ext>
            </a:extLst>
          </p:cNvPr>
          <p:cNvSpPr>
            <a:spLocks noGrp="1"/>
          </p:cNvSpPr>
          <p:nvPr>
            <p:ph type="title" hasCustomPrompt="1"/>
          </p:nvPr>
        </p:nvSpPr>
        <p:spPr>
          <a:xfrm>
            <a:off x="986589" y="4066674"/>
            <a:ext cx="4973052" cy="1578100"/>
          </a:xfrm>
          <a:prstGeom prst="rect">
            <a:avLst/>
          </a:prstGeom>
        </p:spPr>
        <p:txBody>
          <a:bodyPr vert="horz" lIns="91440" tIns="45720" rIns="91440" bIns="45720" rtlCol="0" anchor="ctr">
            <a:normAutofit/>
          </a:bodyPr>
          <a:lstStyle>
            <a:lvl1pPr algn="l">
              <a:defRPr sz="5400">
                <a:solidFill>
                  <a:schemeClr val="bg1"/>
                </a:solidFill>
              </a:defRPr>
            </a:lvl1pPr>
          </a:lstStyle>
          <a:p>
            <a:r>
              <a:rPr lang="en-US"/>
              <a:t>Click to edit title slide</a:t>
            </a:r>
          </a:p>
        </p:txBody>
      </p:sp>
      <p:cxnSp>
        <p:nvCxnSpPr>
          <p:cNvPr id="5" name="Straight Connector 4">
            <a:extLst>
              <a:ext uri="{FF2B5EF4-FFF2-40B4-BE49-F238E27FC236}">
                <a16:creationId xmlns:a16="http://schemas.microsoft.com/office/drawing/2014/main" id="{66CF647A-A826-DC48-8BF8-B7BA1DA598E4}"/>
              </a:ext>
            </a:extLst>
          </p:cNvPr>
          <p:cNvCxnSpPr>
            <a:cxnSpLocks/>
          </p:cNvCxnSpPr>
          <p:nvPr userDrawn="1"/>
        </p:nvCxnSpPr>
        <p:spPr>
          <a:xfrm>
            <a:off x="986589" y="3944394"/>
            <a:ext cx="8279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6FF692DC-126D-7845-891A-4BD93FAE24AB}"/>
              </a:ext>
            </a:extLst>
          </p:cNvPr>
          <p:cNvSpPr>
            <a:spLocks noGrp="1"/>
          </p:cNvSpPr>
          <p:nvPr>
            <p:ph idx="13" hasCustomPrompt="1"/>
          </p:nvPr>
        </p:nvSpPr>
        <p:spPr>
          <a:xfrm>
            <a:off x="1010652" y="5682233"/>
            <a:ext cx="10367211" cy="38054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 sub-header styles</a:t>
            </a:r>
          </a:p>
        </p:txBody>
      </p:sp>
      <p:pic>
        <p:nvPicPr>
          <p:cNvPr id="2" name="Picture 1">
            <a:extLst>
              <a:ext uri="{FF2B5EF4-FFF2-40B4-BE49-F238E27FC236}">
                <a16:creationId xmlns:a16="http://schemas.microsoft.com/office/drawing/2014/main" id="{5D0E15BC-AD37-9F18-03A4-5C908B69F2F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53125" y="284515"/>
            <a:ext cx="1843893" cy="1037190"/>
          </a:xfrm>
          <a:prstGeom prst="rect">
            <a:avLst/>
          </a:prstGeom>
        </p:spPr>
      </p:pic>
    </p:spTree>
    <p:extLst>
      <p:ext uri="{BB962C8B-B14F-4D97-AF65-F5344CB8AC3E}">
        <p14:creationId xmlns:p14="http://schemas.microsoft.com/office/powerpoint/2010/main" val="4229031689"/>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6" name="Picture 5" descr="A person holding a piece of paper&#10;&#10;Description automatically generated with medium confidence">
            <a:extLst>
              <a:ext uri="{FF2B5EF4-FFF2-40B4-BE49-F238E27FC236}">
                <a16:creationId xmlns:a16="http://schemas.microsoft.com/office/drawing/2014/main" id="{4015ECE5-ED1D-274B-BE3D-DA8B5E2F75D4}"/>
              </a:ext>
            </a:extLst>
          </p:cNvPr>
          <p:cNvPicPr>
            <a:picLocks noChangeAspect="1"/>
          </p:cNvPicPr>
          <p:nvPr userDrawn="1"/>
        </p:nvPicPr>
        <p:blipFill rotWithShape="1">
          <a:blip r:embed="rId2" cstate="hqprint">
            <a:duotone>
              <a:prstClr val="black"/>
              <a:srgbClr val="212258">
                <a:tint val="45000"/>
                <a:satMod val="400000"/>
              </a:srgb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6FF692DC-126D-7845-891A-4BD93FAE24AB}"/>
              </a:ext>
            </a:extLst>
          </p:cNvPr>
          <p:cNvSpPr>
            <a:spLocks noGrp="1"/>
          </p:cNvSpPr>
          <p:nvPr>
            <p:ph idx="13" hasCustomPrompt="1"/>
          </p:nvPr>
        </p:nvSpPr>
        <p:spPr>
          <a:xfrm>
            <a:off x="1010652" y="5682233"/>
            <a:ext cx="10367211" cy="38054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 sub-header styles</a:t>
            </a:r>
          </a:p>
        </p:txBody>
      </p:sp>
      <p:sp>
        <p:nvSpPr>
          <p:cNvPr id="3" name="Title Placeholder 1">
            <a:extLst>
              <a:ext uri="{FF2B5EF4-FFF2-40B4-BE49-F238E27FC236}">
                <a16:creationId xmlns:a16="http://schemas.microsoft.com/office/drawing/2014/main" id="{ED4E9113-1F8F-FF44-9816-654482B3473A}"/>
              </a:ext>
            </a:extLst>
          </p:cNvPr>
          <p:cNvSpPr>
            <a:spLocks noGrp="1"/>
          </p:cNvSpPr>
          <p:nvPr>
            <p:ph type="title" hasCustomPrompt="1"/>
          </p:nvPr>
        </p:nvSpPr>
        <p:spPr>
          <a:xfrm>
            <a:off x="986589" y="4066674"/>
            <a:ext cx="4973052" cy="1578100"/>
          </a:xfrm>
          <a:prstGeom prst="rect">
            <a:avLst/>
          </a:prstGeom>
        </p:spPr>
        <p:txBody>
          <a:bodyPr vert="horz" lIns="91440" tIns="45720" rIns="91440" bIns="45720" rtlCol="0" anchor="ctr">
            <a:normAutofit/>
          </a:bodyPr>
          <a:lstStyle>
            <a:lvl1pPr algn="l">
              <a:defRPr sz="5400">
                <a:solidFill>
                  <a:schemeClr val="bg1"/>
                </a:solidFill>
              </a:defRPr>
            </a:lvl1pPr>
          </a:lstStyle>
          <a:p>
            <a:r>
              <a:rPr lang="en-US"/>
              <a:t>Click to edit title slide</a:t>
            </a:r>
          </a:p>
        </p:txBody>
      </p:sp>
      <p:cxnSp>
        <p:nvCxnSpPr>
          <p:cNvPr id="5" name="Straight Connector 4">
            <a:extLst>
              <a:ext uri="{FF2B5EF4-FFF2-40B4-BE49-F238E27FC236}">
                <a16:creationId xmlns:a16="http://schemas.microsoft.com/office/drawing/2014/main" id="{66CF647A-A826-DC48-8BF8-B7BA1DA598E4}"/>
              </a:ext>
            </a:extLst>
          </p:cNvPr>
          <p:cNvCxnSpPr>
            <a:cxnSpLocks/>
          </p:cNvCxnSpPr>
          <p:nvPr userDrawn="1"/>
        </p:nvCxnSpPr>
        <p:spPr>
          <a:xfrm>
            <a:off x="986589" y="3944394"/>
            <a:ext cx="8279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90A6AAF-3D17-F6BC-FA5D-502EF421768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53125" y="284515"/>
            <a:ext cx="1843893" cy="1037190"/>
          </a:xfrm>
          <a:prstGeom prst="rect">
            <a:avLst/>
          </a:prstGeom>
        </p:spPr>
      </p:pic>
    </p:spTree>
    <p:extLst>
      <p:ext uri="{BB962C8B-B14F-4D97-AF65-F5344CB8AC3E}">
        <p14:creationId xmlns:p14="http://schemas.microsoft.com/office/powerpoint/2010/main" val="170403370"/>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3" name="Picture 2">
            <a:extLst>
              <a:ext uri="{FF2B5EF4-FFF2-40B4-BE49-F238E27FC236}">
                <a16:creationId xmlns:a16="http://schemas.microsoft.com/office/drawing/2014/main" id="{752B55C2-25B1-894D-BE57-CD37C0A13C8B}"/>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5" name="Title Placeholder 1">
            <a:extLst>
              <a:ext uri="{FF2B5EF4-FFF2-40B4-BE49-F238E27FC236}">
                <a16:creationId xmlns:a16="http://schemas.microsoft.com/office/drawing/2014/main" id="{A0109E4F-0540-254B-8051-F2809FDE3C9C}"/>
              </a:ext>
            </a:extLst>
          </p:cNvPr>
          <p:cNvSpPr>
            <a:spLocks noGrp="1"/>
          </p:cNvSpPr>
          <p:nvPr>
            <p:ph type="title" hasCustomPrompt="1"/>
          </p:nvPr>
        </p:nvSpPr>
        <p:spPr>
          <a:xfrm>
            <a:off x="356937" y="3092119"/>
            <a:ext cx="4973052" cy="942390"/>
          </a:xfrm>
          <a:prstGeom prst="rect">
            <a:avLst/>
          </a:prstGeom>
        </p:spPr>
        <p:txBody>
          <a:bodyPr vert="horz" lIns="91440" tIns="45720" rIns="91440" bIns="45720" rtlCol="0" anchor="ctr">
            <a:normAutofit/>
          </a:bodyPr>
          <a:lstStyle>
            <a:lvl1pPr algn="ctr">
              <a:defRPr sz="4000">
                <a:solidFill>
                  <a:srgbClr val="3FDFF0"/>
                </a:solidFill>
              </a:defRPr>
            </a:lvl1pPr>
          </a:lstStyle>
          <a:p>
            <a:r>
              <a:rPr lang="en-US"/>
              <a:t>Click to edit divider slide</a:t>
            </a:r>
          </a:p>
        </p:txBody>
      </p:sp>
      <p:cxnSp>
        <p:nvCxnSpPr>
          <p:cNvPr id="6" name="Straight Connector 5">
            <a:extLst>
              <a:ext uri="{FF2B5EF4-FFF2-40B4-BE49-F238E27FC236}">
                <a16:creationId xmlns:a16="http://schemas.microsoft.com/office/drawing/2014/main" id="{0C8FE48E-959F-724C-BD9F-757801A84F03}"/>
              </a:ext>
            </a:extLst>
          </p:cNvPr>
          <p:cNvCxnSpPr>
            <a:cxnSpLocks/>
          </p:cNvCxnSpPr>
          <p:nvPr userDrawn="1"/>
        </p:nvCxnSpPr>
        <p:spPr>
          <a:xfrm>
            <a:off x="2367337" y="2885614"/>
            <a:ext cx="827925"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FAC84E-7D86-A8FC-A075-66251E14144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018985" y="5543545"/>
            <a:ext cx="1722236" cy="968758"/>
          </a:xfrm>
          <a:prstGeom prst="rect">
            <a:avLst/>
          </a:prstGeom>
        </p:spPr>
      </p:pic>
    </p:spTree>
    <p:extLst>
      <p:ext uri="{BB962C8B-B14F-4D97-AF65-F5344CB8AC3E}">
        <p14:creationId xmlns:p14="http://schemas.microsoft.com/office/powerpoint/2010/main" val="36628560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3" name="Picture 2">
            <a:extLst>
              <a:ext uri="{FF2B5EF4-FFF2-40B4-BE49-F238E27FC236}">
                <a16:creationId xmlns:a16="http://schemas.microsoft.com/office/drawing/2014/main" id="{752B55C2-25B1-894D-BE57-CD37C0A13C8B}"/>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5" name="Title Placeholder 1">
            <a:extLst>
              <a:ext uri="{FF2B5EF4-FFF2-40B4-BE49-F238E27FC236}">
                <a16:creationId xmlns:a16="http://schemas.microsoft.com/office/drawing/2014/main" id="{A0109E4F-0540-254B-8051-F2809FDE3C9C}"/>
              </a:ext>
            </a:extLst>
          </p:cNvPr>
          <p:cNvSpPr>
            <a:spLocks noGrp="1"/>
          </p:cNvSpPr>
          <p:nvPr>
            <p:ph type="title" hasCustomPrompt="1"/>
          </p:nvPr>
        </p:nvSpPr>
        <p:spPr>
          <a:xfrm>
            <a:off x="356937" y="2957805"/>
            <a:ext cx="4973052" cy="942390"/>
          </a:xfrm>
          <a:prstGeom prst="rect">
            <a:avLst/>
          </a:prstGeom>
        </p:spPr>
        <p:txBody>
          <a:bodyPr vert="horz" lIns="91440" tIns="45720" rIns="91440" bIns="45720" rtlCol="0" anchor="ctr">
            <a:noAutofit/>
          </a:bodyPr>
          <a:lstStyle>
            <a:lvl1pPr algn="l">
              <a:defRPr sz="4800">
                <a:solidFill>
                  <a:srgbClr val="3FDFF0"/>
                </a:solidFill>
              </a:defRPr>
            </a:lvl1pPr>
          </a:lstStyle>
          <a:p>
            <a:r>
              <a:rPr lang="en-US"/>
              <a:t>Click to edit divider slide</a:t>
            </a:r>
          </a:p>
        </p:txBody>
      </p:sp>
      <p:pic>
        <p:nvPicPr>
          <p:cNvPr id="2" name="Picture 1">
            <a:extLst>
              <a:ext uri="{FF2B5EF4-FFF2-40B4-BE49-F238E27FC236}">
                <a16:creationId xmlns:a16="http://schemas.microsoft.com/office/drawing/2014/main" id="{D57ED8CE-FF4E-971E-92B6-5DD9BD6D111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018985" y="5543545"/>
            <a:ext cx="1722236" cy="968758"/>
          </a:xfrm>
          <a:prstGeom prst="rect">
            <a:avLst/>
          </a:prstGeom>
        </p:spPr>
      </p:pic>
    </p:spTree>
    <p:extLst>
      <p:ext uri="{BB962C8B-B14F-4D97-AF65-F5344CB8AC3E}">
        <p14:creationId xmlns:p14="http://schemas.microsoft.com/office/powerpoint/2010/main" val="3185117262"/>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3" name="Picture 2">
            <a:extLst>
              <a:ext uri="{FF2B5EF4-FFF2-40B4-BE49-F238E27FC236}">
                <a16:creationId xmlns:a16="http://schemas.microsoft.com/office/drawing/2014/main" id="{752B55C2-25B1-894D-BE57-CD37C0A13C8B}"/>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5" name="Title Placeholder 1">
            <a:extLst>
              <a:ext uri="{FF2B5EF4-FFF2-40B4-BE49-F238E27FC236}">
                <a16:creationId xmlns:a16="http://schemas.microsoft.com/office/drawing/2014/main" id="{A0109E4F-0540-254B-8051-F2809FDE3C9C}"/>
              </a:ext>
            </a:extLst>
          </p:cNvPr>
          <p:cNvSpPr>
            <a:spLocks noGrp="1"/>
          </p:cNvSpPr>
          <p:nvPr>
            <p:ph type="title" hasCustomPrompt="1"/>
          </p:nvPr>
        </p:nvSpPr>
        <p:spPr>
          <a:xfrm>
            <a:off x="356937" y="2957805"/>
            <a:ext cx="4973052" cy="942390"/>
          </a:xfrm>
          <a:prstGeom prst="rect">
            <a:avLst/>
          </a:prstGeom>
        </p:spPr>
        <p:txBody>
          <a:bodyPr vert="horz" lIns="91440" tIns="45720" rIns="91440" bIns="45720" rtlCol="0" anchor="ctr">
            <a:noAutofit/>
          </a:bodyPr>
          <a:lstStyle>
            <a:lvl1pPr algn="l">
              <a:defRPr sz="4800">
                <a:solidFill>
                  <a:schemeClr val="bg1"/>
                </a:solidFill>
              </a:defRPr>
            </a:lvl1pPr>
          </a:lstStyle>
          <a:p>
            <a:r>
              <a:rPr lang="en-US"/>
              <a:t>Click to edit divider slide</a:t>
            </a:r>
          </a:p>
        </p:txBody>
      </p:sp>
      <p:pic>
        <p:nvPicPr>
          <p:cNvPr id="2" name="Picture 1">
            <a:extLst>
              <a:ext uri="{FF2B5EF4-FFF2-40B4-BE49-F238E27FC236}">
                <a16:creationId xmlns:a16="http://schemas.microsoft.com/office/drawing/2014/main" id="{D71AD9C1-05AB-D08C-2FC1-2C690B24950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018985" y="5543545"/>
            <a:ext cx="1722236" cy="968758"/>
          </a:xfrm>
          <a:prstGeom prst="rect">
            <a:avLst/>
          </a:prstGeom>
        </p:spPr>
      </p:pic>
    </p:spTree>
    <p:extLst>
      <p:ext uri="{BB962C8B-B14F-4D97-AF65-F5344CB8AC3E}">
        <p14:creationId xmlns:p14="http://schemas.microsoft.com/office/powerpoint/2010/main" val="297789075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7" name="Picture 6" descr="A person holding a piece of paper&#10;&#10;Description automatically generated with medium confidence">
            <a:extLst>
              <a:ext uri="{FF2B5EF4-FFF2-40B4-BE49-F238E27FC236}">
                <a16:creationId xmlns:a16="http://schemas.microsoft.com/office/drawing/2014/main" id="{4DBDB0E3-B356-CA48-BB1E-EC673EA3AD5A}"/>
              </a:ext>
            </a:extLst>
          </p:cNvPr>
          <p:cNvPicPr>
            <a:picLocks noChangeAspect="1"/>
          </p:cNvPicPr>
          <p:nvPr userDrawn="1"/>
        </p:nvPicPr>
        <p:blipFill>
          <a:blip r:embed="rId2">
            <a:duotone>
              <a:prstClr val="black"/>
              <a:srgbClr val="212258">
                <a:tint val="45000"/>
                <a:satMod val="400000"/>
              </a:srgbClr>
            </a:duotone>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a:off x="11768" y="0"/>
            <a:ext cx="10287000" cy="6858000"/>
          </a:xfrm>
          <a:prstGeom prst="rect">
            <a:avLst/>
          </a:prstGeom>
        </p:spPr>
      </p:pic>
      <p:sp>
        <p:nvSpPr>
          <p:cNvPr id="5" name="Title Placeholder 1">
            <a:extLst>
              <a:ext uri="{FF2B5EF4-FFF2-40B4-BE49-F238E27FC236}">
                <a16:creationId xmlns:a16="http://schemas.microsoft.com/office/drawing/2014/main" id="{A0109E4F-0540-254B-8051-F2809FDE3C9C}"/>
              </a:ext>
            </a:extLst>
          </p:cNvPr>
          <p:cNvSpPr>
            <a:spLocks noGrp="1"/>
          </p:cNvSpPr>
          <p:nvPr>
            <p:ph type="title" hasCustomPrompt="1"/>
          </p:nvPr>
        </p:nvSpPr>
        <p:spPr>
          <a:xfrm>
            <a:off x="356937" y="2957805"/>
            <a:ext cx="4973052" cy="942390"/>
          </a:xfrm>
          <a:prstGeom prst="rect">
            <a:avLst/>
          </a:prstGeom>
        </p:spPr>
        <p:txBody>
          <a:bodyPr vert="horz" lIns="91440" tIns="45720" rIns="91440" bIns="45720" rtlCol="0" anchor="ctr">
            <a:noAutofit/>
          </a:bodyPr>
          <a:lstStyle>
            <a:lvl1pPr algn="l">
              <a:defRPr sz="4800">
                <a:solidFill>
                  <a:schemeClr val="bg1"/>
                </a:solidFill>
              </a:defRPr>
            </a:lvl1pPr>
          </a:lstStyle>
          <a:p>
            <a:r>
              <a:rPr lang="en-US"/>
              <a:t>Click to edit divider slide</a:t>
            </a:r>
          </a:p>
        </p:txBody>
      </p:sp>
      <p:pic>
        <p:nvPicPr>
          <p:cNvPr id="2" name="Picture 1">
            <a:extLst>
              <a:ext uri="{FF2B5EF4-FFF2-40B4-BE49-F238E27FC236}">
                <a16:creationId xmlns:a16="http://schemas.microsoft.com/office/drawing/2014/main" id="{DA30AD7A-633E-93B2-DC5B-BBDDE43677DA}"/>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10018985" y="5543545"/>
            <a:ext cx="1722236" cy="968758"/>
          </a:xfrm>
          <a:prstGeom prst="rect">
            <a:avLst/>
          </a:prstGeom>
        </p:spPr>
      </p:pic>
    </p:spTree>
    <p:extLst>
      <p:ext uri="{BB962C8B-B14F-4D97-AF65-F5344CB8AC3E}">
        <p14:creationId xmlns:p14="http://schemas.microsoft.com/office/powerpoint/2010/main" val="3476937425"/>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204475" y="1427308"/>
            <a:ext cx="3929433" cy="4092031"/>
          </a:xfrm>
          <a:ln w="28575" cmpd="sng">
            <a:solidFill>
              <a:srgbClr val="5B513D">
                <a:alpha val="0"/>
              </a:srgbClr>
            </a:solidFill>
          </a:ln>
          <a:effectLst>
            <a:softEdge rad="12700"/>
          </a:effectLst>
        </p:spPr>
        <p:txBody>
          <a:bodyPr/>
          <a:lstStyle>
            <a:lvl1pPr marL="0" indent="0">
              <a:buNone/>
              <a:defRPr sz="3200">
                <a:solidFill>
                  <a:schemeClr val="bg2">
                    <a:lumMod val="8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10" name="Content Placeholder 2"/>
          <p:cNvSpPr>
            <a:spLocks noGrp="1"/>
          </p:cNvSpPr>
          <p:nvPr>
            <p:ph idx="13" hasCustomPrompt="1"/>
          </p:nvPr>
        </p:nvSpPr>
        <p:spPr>
          <a:xfrm>
            <a:off x="947367" y="1427308"/>
            <a:ext cx="5857628" cy="4572000"/>
          </a:xfrm>
        </p:spPr>
        <p:txBody>
          <a:bodyPr>
            <a:noAutofit/>
          </a:bodyPr>
          <a:lstStyle>
            <a:lvl1pPr>
              <a:buClr>
                <a:schemeClr val="accent1"/>
              </a:buClr>
              <a:buSzPct val="125000"/>
              <a:buFont typeface="Wingdings" pitchFamily="2" charset="2"/>
              <a:buChar char="§"/>
              <a:defRPr sz="2400" b="0" i="0">
                <a:solidFill>
                  <a:schemeClr val="accent5"/>
                </a:solidFill>
                <a:latin typeface="+mn-lt"/>
                <a:cs typeface="Museo Slab 300"/>
              </a:defRPr>
            </a:lvl1pPr>
            <a:lvl2pPr>
              <a:buClr>
                <a:schemeClr val="accent1"/>
              </a:buClr>
              <a:buSzPct val="125000"/>
              <a:buFont typeface="Wingdings" pitchFamily="2" charset="2"/>
              <a:buChar char="§"/>
              <a:defRPr sz="2000" b="0" i="0">
                <a:solidFill>
                  <a:schemeClr val="accent5"/>
                </a:solidFill>
                <a:latin typeface="+mn-lt"/>
                <a:cs typeface="Museo Slab 300"/>
              </a:defRPr>
            </a:lvl2pPr>
            <a:lvl3pPr>
              <a:buClr>
                <a:schemeClr val="accent1"/>
              </a:buClr>
              <a:buSzPct val="125000"/>
              <a:buFont typeface="Wingdings" pitchFamily="2" charset="2"/>
              <a:buChar char="§"/>
              <a:defRPr sz="1800" b="0" i="0">
                <a:solidFill>
                  <a:schemeClr val="accent5"/>
                </a:solidFill>
                <a:latin typeface="+mn-lt"/>
                <a:cs typeface="Museo Slab 300"/>
              </a:defRPr>
            </a:lvl3pPr>
            <a:lvl4pPr>
              <a:buClr>
                <a:schemeClr val="accent1"/>
              </a:buClr>
              <a:buSzPct val="125000"/>
              <a:buFont typeface="Wingdings" pitchFamily="2" charset="2"/>
              <a:buChar char="§"/>
              <a:defRPr sz="1600" b="0" i="0">
                <a:solidFill>
                  <a:schemeClr val="accent5"/>
                </a:solidFill>
                <a:latin typeface="+mn-lt"/>
                <a:cs typeface="Museo Slab 300"/>
              </a:defRPr>
            </a:lvl4pPr>
            <a:lvl5pPr>
              <a:buClr>
                <a:schemeClr val="accent1"/>
              </a:buClr>
              <a:buSzPct val="125000"/>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D402E9C-7830-4854-95EF-98A57B21C91B}"/>
              </a:ext>
            </a:extLst>
          </p:cNvPr>
          <p:cNvCxnSpPr>
            <a:cxnSpLocks/>
          </p:cNvCxnSpPr>
          <p:nvPr userDrawn="1"/>
        </p:nvCxnSpPr>
        <p:spPr>
          <a:xfrm>
            <a:off x="947367" y="1165761"/>
            <a:ext cx="102950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9ADF9AC-3619-41A8-9B3A-2A49B66832F0}"/>
              </a:ext>
            </a:extLst>
          </p:cNvPr>
          <p:cNvSpPr>
            <a:spLocks noGrp="1"/>
          </p:cNvSpPr>
          <p:nvPr>
            <p:ph type="title"/>
          </p:nvPr>
        </p:nvSpPr>
        <p:spPr>
          <a:xfrm>
            <a:off x="949572" y="242620"/>
            <a:ext cx="10292856"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84EF26F8-4E1B-471F-A18D-DEE68CF2B8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17522661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7" name="Picture 6">
            <a:extLst>
              <a:ext uri="{FF2B5EF4-FFF2-40B4-BE49-F238E27FC236}">
                <a16:creationId xmlns:a16="http://schemas.microsoft.com/office/drawing/2014/main" id="{4DBDB0E3-B356-CA48-BB1E-EC673EA3AD5A}"/>
              </a:ext>
            </a:extLst>
          </p:cNvPr>
          <p:cNvPicPr>
            <a:picLocks noChangeAspect="1"/>
          </p:cNvPicPr>
          <p:nvPr userDrawn="1"/>
        </p:nvPicPr>
        <p:blipFill>
          <a:blip r:embed="rId2">
            <a:duotone>
              <a:prstClr val="black"/>
              <a:srgbClr val="212258">
                <a:tint val="45000"/>
                <a:satMod val="400000"/>
              </a:srgbClr>
            </a:duotone>
            <a:extLst>
              <a:ext uri="{BEBA8EAE-BF5A-486C-A8C5-ECC9F3942E4B}">
                <a14:imgProps xmlns:a14="http://schemas.microsoft.com/office/drawing/2010/main">
                  <a14:imgLayer r:embed="rId3">
                    <a14:imgEffect>
                      <a14:brightnessContrast bright="-14000"/>
                    </a14:imgEffect>
                  </a14:imgLayer>
                </a14:imgProps>
              </a:ext>
            </a:extLst>
          </a:blip>
          <a:srcRect/>
          <a:stretch/>
        </p:blipFill>
        <p:spPr>
          <a:xfrm>
            <a:off x="11768" y="0"/>
            <a:ext cx="10287000" cy="6858000"/>
          </a:xfrm>
          <a:prstGeom prst="rect">
            <a:avLst/>
          </a:prstGeom>
        </p:spPr>
      </p:pic>
      <p:sp>
        <p:nvSpPr>
          <p:cNvPr id="5" name="Title Placeholder 1">
            <a:extLst>
              <a:ext uri="{FF2B5EF4-FFF2-40B4-BE49-F238E27FC236}">
                <a16:creationId xmlns:a16="http://schemas.microsoft.com/office/drawing/2014/main" id="{A0109E4F-0540-254B-8051-F2809FDE3C9C}"/>
              </a:ext>
            </a:extLst>
          </p:cNvPr>
          <p:cNvSpPr>
            <a:spLocks noGrp="1"/>
          </p:cNvSpPr>
          <p:nvPr>
            <p:ph type="title" hasCustomPrompt="1"/>
          </p:nvPr>
        </p:nvSpPr>
        <p:spPr>
          <a:xfrm>
            <a:off x="356937" y="2957805"/>
            <a:ext cx="4973052" cy="942390"/>
          </a:xfrm>
          <a:prstGeom prst="rect">
            <a:avLst/>
          </a:prstGeom>
        </p:spPr>
        <p:txBody>
          <a:bodyPr vert="horz" lIns="91440" tIns="45720" rIns="91440" bIns="45720" rtlCol="0" anchor="ctr">
            <a:noAutofit/>
          </a:bodyPr>
          <a:lstStyle>
            <a:lvl1pPr algn="l">
              <a:defRPr sz="4800">
                <a:solidFill>
                  <a:schemeClr val="bg1"/>
                </a:solidFill>
              </a:defRPr>
            </a:lvl1pPr>
          </a:lstStyle>
          <a:p>
            <a:r>
              <a:rPr lang="en-US"/>
              <a:t>Click to edit divider slide</a:t>
            </a:r>
          </a:p>
        </p:txBody>
      </p:sp>
      <p:pic>
        <p:nvPicPr>
          <p:cNvPr id="3" name="Picture 2">
            <a:extLst>
              <a:ext uri="{FF2B5EF4-FFF2-40B4-BE49-F238E27FC236}">
                <a16:creationId xmlns:a16="http://schemas.microsoft.com/office/drawing/2014/main" id="{0915727C-74A8-6B95-C88A-417FCCD71B6E}"/>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10018985" y="5543545"/>
            <a:ext cx="1722236" cy="968758"/>
          </a:xfrm>
          <a:prstGeom prst="rect">
            <a:avLst/>
          </a:prstGeom>
        </p:spPr>
      </p:pic>
    </p:spTree>
    <p:extLst>
      <p:ext uri="{BB962C8B-B14F-4D97-AF65-F5344CB8AC3E}">
        <p14:creationId xmlns:p14="http://schemas.microsoft.com/office/powerpoint/2010/main" val="233369928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00467-D44D-BE3D-3081-E6119CA5B66C}"/>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C82B0086-4D3E-57ED-5F89-1276514CC865}"/>
              </a:ext>
            </a:extLst>
          </p:cNvPr>
          <p:cNvSpPr>
            <a:spLocks noGrp="1"/>
          </p:cNvSpPr>
          <p:nvPr>
            <p:ph idx="1" hasCustomPrompt="1"/>
          </p:nvPr>
        </p:nvSpPr>
        <p:spPr>
          <a:xfrm>
            <a:off x="952500" y="1355098"/>
            <a:ext cx="10401300" cy="414780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EBFD5-F546-8E8F-66A5-CB93D182C96F}"/>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5" name="Footer Placeholder 4">
            <a:extLst>
              <a:ext uri="{FF2B5EF4-FFF2-40B4-BE49-F238E27FC236}">
                <a16:creationId xmlns:a16="http://schemas.microsoft.com/office/drawing/2014/main" id="{264D77AD-B0CF-632E-CE74-778AD9ABC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C4C65-0EC3-DA77-643C-5C5108A64408}"/>
              </a:ext>
            </a:extLst>
          </p:cNvPr>
          <p:cNvSpPr>
            <a:spLocks noGrp="1"/>
          </p:cNvSpPr>
          <p:nvPr>
            <p:ph type="sldNum" sz="quarter" idx="12"/>
          </p:nvPr>
        </p:nvSpPr>
        <p:spPr>
          <a:xfrm>
            <a:off x="8610600" y="6356350"/>
            <a:ext cx="2333454" cy="365125"/>
          </a:xfrm>
          <a:prstGeom prst="rect">
            <a:avLst/>
          </a:prstGeom>
        </p:spPr>
        <p:txBody>
          <a:bodyPr/>
          <a:lstStyle/>
          <a:p>
            <a:fld id="{5BEAC0E5-04C9-0A4F-8463-F6BDAE46DA8A}" type="slidenum">
              <a:rPr lang="en-US" smtClean="0"/>
              <a:t>‹#›</a:t>
            </a:fld>
            <a:endParaRPr lang="en-US"/>
          </a:p>
        </p:txBody>
      </p:sp>
      <p:sp>
        <p:nvSpPr>
          <p:cNvPr id="10" name="Content Placeholder 2">
            <a:extLst>
              <a:ext uri="{FF2B5EF4-FFF2-40B4-BE49-F238E27FC236}">
                <a16:creationId xmlns:a16="http://schemas.microsoft.com/office/drawing/2014/main" id="{218947E3-FE67-AA4D-BF9E-62EB2FDC2E4E}"/>
              </a:ext>
            </a:extLst>
          </p:cNvPr>
          <p:cNvSpPr>
            <a:spLocks noGrp="1"/>
          </p:cNvSpPr>
          <p:nvPr>
            <p:ph idx="13" hasCustomPrompt="1"/>
          </p:nvPr>
        </p:nvSpPr>
        <p:spPr>
          <a:xfrm>
            <a:off x="868276" y="974558"/>
            <a:ext cx="10515600"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pic>
        <p:nvPicPr>
          <p:cNvPr id="9" name="Picture 8">
            <a:extLst>
              <a:ext uri="{FF2B5EF4-FFF2-40B4-BE49-F238E27FC236}">
                <a16:creationId xmlns:a16="http://schemas.microsoft.com/office/drawing/2014/main" id="{3CA960CD-9FAC-42F7-AF24-29A80D2A3D6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0405" y="6224361"/>
            <a:ext cx="1025154" cy="576649"/>
          </a:xfrm>
          <a:prstGeom prst="rect">
            <a:avLst/>
          </a:prstGeom>
        </p:spPr>
      </p:pic>
    </p:spTree>
    <p:extLst>
      <p:ext uri="{BB962C8B-B14F-4D97-AF65-F5344CB8AC3E}">
        <p14:creationId xmlns:p14="http://schemas.microsoft.com/office/powerpoint/2010/main" val="1733966861"/>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00467-D44D-BE3D-3081-E6119CA5B66C}"/>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C82B0086-4D3E-57ED-5F89-1276514CC865}"/>
              </a:ext>
            </a:extLst>
          </p:cNvPr>
          <p:cNvSpPr>
            <a:spLocks noGrp="1"/>
          </p:cNvSpPr>
          <p:nvPr>
            <p:ph idx="1" hasCustomPrompt="1"/>
          </p:nvPr>
        </p:nvSpPr>
        <p:spPr>
          <a:xfrm>
            <a:off x="952500" y="1355098"/>
            <a:ext cx="10401300" cy="414780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EBFD5-F546-8E8F-66A5-CB93D182C96F}"/>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5" name="Footer Placeholder 4">
            <a:extLst>
              <a:ext uri="{FF2B5EF4-FFF2-40B4-BE49-F238E27FC236}">
                <a16:creationId xmlns:a16="http://schemas.microsoft.com/office/drawing/2014/main" id="{264D77AD-B0CF-632E-CE74-778AD9ABCC03}"/>
              </a:ext>
            </a:extLst>
          </p:cNvPr>
          <p:cNvSpPr>
            <a:spLocks noGrp="1"/>
          </p:cNvSpPr>
          <p:nvPr>
            <p:ph type="ftr" sz="quarter" idx="11"/>
          </p:nvPr>
        </p:nvSpPr>
        <p:spPr/>
        <p:txBody>
          <a:bodyPr/>
          <a:lstStyle/>
          <a:p>
            <a:endParaRPr lang="en-US"/>
          </a:p>
        </p:txBody>
      </p:sp>
      <p:sp>
        <p:nvSpPr>
          <p:cNvPr id="10" name="Content Placeholder 2">
            <a:extLst>
              <a:ext uri="{FF2B5EF4-FFF2-40B4-BE49-F238E27FC236}">
                <a16:creationId xmlns:a16="http://schemas.microsoft.com/office/drawing/2014/main" id="{218947E3-FE67-AA4D-BF9E-62EB2FDC2E4E}"/>
              </a:ext>
            </a:extLst>
          </p:cNvPr>
          <p:cNvSpPr>
            <a:spLocks noGrp="1"/>
          </p:cNvSpPr>
          <p:nvPr>
            <p:ph idx="13" hasCustomPrompt="1"/>
          </p:nvPr>
        </p:nvSpPr>
        <p:spPr>
          <a:xfrm>
            <a:off x="866272" y="974558"/>
            <a:ext cx="10515600"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sp>
        <p:nvSpPr>
          <p:cNvPr id="16" name="Slide Number Placeholder 5">
            <a:extLst>
              <a:ext uri="{FF2B5EF4-FFF2-40B4-BE49-F238E27FC236}">
                <a16:creationId xmlns:a16="http://schemas.microsoft.com/office/drawing/2014/main" id="{7E1E5BD9-6CF0-9A49-A43A-B94384B50C49}"/>
              </a:ext>
            </a:extLst>
          </p:cNvPr>
          <p:cNvSpPr>
            <a:spLocks noGrp="1"/>
          </p:cNvSpPr>
          <p:nvPr>
            <p:ph type="sldNum" sz="quarter" idx="12"/>
          </p:nvPr>
        </p:nvSpPr>
        <p:spPr>
          <a:xfrm>
            <a:off x="8610600" y="6356350"/>
            <a:ext cx="2333454" cy="365125"/>
          </a:xfrm>
          <a:prstGeom prst="rect">
            <a:avLst/>
          </a:prstGeom>
        </p:spPr>
        <p:txBody>
          <a:bodyPr/>
          <a:lstStyle/>
          <a:p>
            <a:fld id="{5BEAC0E5-04C9-0A4F-8463-F6BDAE46DA8A}" type="slidenum">
              <a:rPr lang="en-US" smtClean="0"/>
              <a:t>‹#›</a:t>
            </a:fld>
            <a:endParaRPr lang="en-US"/>
          </a:p>
        </p:txBody>
      </p:sp>
      <p:pic>
        <p:nvPicPr>
          <p:cNvPr id="6" name="Picture 5">
            <a:extLst>
              <a:ext uri="{FF2B5EF4-FFF2-40B4-BE49-F238E27FC236}">
                <a16:creationId xmlns:a16="http://schemas.microsoft.com/office/drawing/2014/main" id="{EE578C36-5A25-7EB2-AAD3-46607F43188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0405" y="6224361"/>
            <a:ext cx="1025154" cy="576649"/>
          </a:xfrm>
          <a:prstGeom prst="rect">
            <a:avLst/>
          </a:prstGeom>
        </p:spPr>
      </p:pic>
    </p:spTree>
    <p:extLst>
      <p:ext uri="{BB962C8B-B14F-4D97-AF65-F5344CB8AC3E}">
        <p14:creationId xmlns:p14="http://schemas.microsoft.com/office/powerpoint/2010/main" val="205419932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0A04-B087-2F47-942B-F2D7D3E13CB4}"/>
              </a:ext>
            </a:extLst>
          </p:cNvPr>
          <p:cNvSpPr>
            <a:spLocks noGrp="1"/>
          </p:cNvSpPr>
          <p:nvPr>
            <p:ph type="title" hasCustomPrompt="1"/>
          </p:nvPr>
        </p:nvSpPr>
        <p:spPr>
          <a:xfrm>
            <a:off x="838200" y="365125"/>
            <a:ext cx="10515600" cy="1325563"/>
          </a:xfrm>
          <a:prstGeom prst="rect">
            <a:avLst/>
          </a:prstGeom>
        </p:spPr>
        <p:txBody>
          <a:bodyPr/>
          <a:lstStyle/>
          <a:p>
            <a:r>
              <a:rPr lang="en-US"/>
              <a:t>Click to edit title style</a:t>
            </a:r>
          </a:p>
        </p:txBody>
      </p:sp>
      <p:sp>
        <p:nvSpPr>
          <p:cNvPr id="3" name="Content Placeholder 2">
            <a:extLst>
              <a:ext uri="{FF2B5EF4-FFF2-40B4-BE49-F238E27FC236}">
                <a16:creationId xmlns:a16="http://schemas.microsoft.com/office/drawing/2014/main" id="{6DDFC44C-3971-2647-9FC2-867741583744}"/>
              </a:ext>
            </a:extLst>
          </p:cNvPr>
          <p:cNvSpPr>
            <a:spLocks noGrp="1"/>
          </p:cNvSpPr>
          <p:nvPr>
            <p:ph idx="1" hasCustomPrompt="1"/>
          </p:nvPr>
        </p:nvSpPr>
        <p:spPr>
          <a:xfrm>
            <a:off x="952500" y="1825625"/>
            <a:ext cx="10401300" cy="3925470"/>
          </a:xfrm>
          <a:prstGeom prst="rect">
            <a:avLst/>
          </a:prstGeo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2A26D23-DEE6-764E-9EA3-339F62706F30}"/>
              </a:ext>
            </a:extLst>
          </p:cNvPr>
          <p:cNvCxnSpPr>
            <a:cxnSpLocks/>
          </p:cNvCxnSpPr>
          <p:nvPr userDrawn="1"/>
        </p:nvCxnSpPr>
        <p:spPr>
          <a:xfrm>
            <a:off x="952500" y="577514"/>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35317CC-C09D-8E44-B641-3F3695F7C4A3}"/>
              </a:ext>
            </a:extLst>
          </p:cNvPr>
          <p:cNvSpPr>
            <a:spLocks noGrp="1"/>
          </p:cNvSpPr>
          <p:nvPr>
            <p:ph idx="13" hasCustomPrompt="1"/>
          </p:nvPr>
        </p:nvSpPr>
        <p:spPr>
          <a:xfrm>
            <a:off x="866272" y="1319443"/>
            <a:ext cx="10427368"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pic>
        <p:nvPicPr>
          <p:cNvPr id="5" name="Picture 4">
            <a:extLst>
              <a:ext uri="{FF2B5EF4-FFF2-40B4-BE49-F238E27FC236}">
                <a16:creationId xmlns:a16="http://schemas.microsoft.com/office/drawing/2014/main" id="{630FB729-650F-AF59-C4C7-03C463022BA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0405" y="6224361"/>
            <a:ext cx="1025154" cy="576649"/>
          </a:xfrm>
          <a:prstGeom prst="rect">
            <a:avLst/>
          </a:prstGeom>
        </p:spPr>
      </p:pic>
    </p:spTree>
    <p:extLst>
      <p:ext uri="{BB962C8B-B14F-4D97-AF65-F5344CB8AC3E}">
        <p14:creationId xmlns:p14="http://schemas.microsoft.com/office/powerpoint/2010/main" val="156062750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guide id="3" orient="horz" pos="734">
          <p15:clr>
            <a:srgbClr val="FBAE40"/>
          </p15:clr>
        </p15:guide>
        <p15:guide id="4" orient="horz" pos="981">
          <p15:clr>
            <a:srgbClr val="FBAE40"/>
          </p15:clr>
        </p15:guide>
        <p15:guide id="5" orient="horz" pos="1188">
          <p15:clr>
            <a:srgbClr val="FBAE40"/>
          </p15:clr>
        </p15:guide>
        <p15:guide id="6" orient="horz" pos="39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1ED5-7E5F-2702-6613-491EB7AD90C5}"/>
              </a:ext>
            </a:extLst>
          </p:cNvPr>
          <p:cNvSpPr>
            <a:spLocks noGrp="1"/>
          </p:cNvSpPr>
          <p:nvPr>
            <p:ph type="title" hasCustomPrompt="1"/>
          </p:nvPr>
        </p:nvSpPr>
        <p:spPr/>
        <p:txBody>
          <a:bodyPr>
            <a:normAutofit/>
          </a:bodyPr>
          <a:lstStyle>
            <a:lvl1pPr>
              <a:defRPr sz="3400"/>
            </a:lvl1pPr>
          </a:lstStyle>
          <a:p>
            <a:r>
              <a:rPr lang="en-US"/>
              <a:t>Click to edit title style</a:t>
            </a:r>
          </a:p>
        </p:txBody>
      </p:sp>
      <p:sp>
        <p:nvSpPr>
          <p:cNvPr id="3" name="Date Placeholder 2">
            <a:extLst>
              <a:ext uri="{FF2B5EF4-FFF2-40B4-BE49-F238E27FC236}">
                <a16:creationId xmlns:a16="http://schemas.microsoft.com/office/drawing/2014/main" id="{84F9B139-7EA6-A3DE-3E5A-5F58881855CD}"/>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4" name="Footer Placeholder 3">
            <a:extLst>
              <a:ext uri="{FF2B5EF4-FFF2-40B4-BE49-F238E27FC236}">
                <a16:creationId xmlns:a16="http://schemas.microsoft.com/office/drawing/2014/main" id="{CE37D915-271E-C06E-3F43-84EA37373A33}"/>
              </a:ext>
            </a:extLst>
          </p:cNvPr>
          <p:cNvSpPr>
            <a:spLocks noGrp="1"/>
          </p:cNvSpPr>
          <p:nvPr>
            <p:ph type="ftr" sz="quarter" idx="11"/>
          </p:nvPr>
        </p:nvSpPr>
        <p:spPr/>
        <p:txBody>
          <a:bodyPr/>
          <a:lstStyle/>
          <a:p>
            <a:endParaRPr lang="en-US"/>
          </a:p>
        </p:txBody>
      </p:sp>
      <p:sp>
        <p:nvSpPr>
          <p:cNvPr id="10" name="Content Placeholder 2">
            <a:extLst>
              <a:ext uri="{FF2B5EF4-FFF2-40B4-BE49-F238E27FC236}">
                <a16:creationId xmlns:a16="http://schemas.microsoft.com/office/drawing/2014/main" id="{4D4F449D-2E0A-2242-82D9-2CC8CE452607}"/>
              </a:ext>
            </a:extLst>
          </p:cNvPr>
          <p:cNvSpPr>
            <a:spLocks noGrp="1"/>
          </p:cNvSpPr>
          <p:nvPr>
            <p:ph idx="13" hasCustomPrompt="1"/>
          </p:nvPr>
        </p:nvSpPr>
        <p:spPr>
          <a:xfrm>
            <a:off x="926432" y="974558"/>
            <a:ext cx="10427368"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sp>
        <p:nvSpPr>
          <p:cNvPr id="13" name="Slide Number Placeholder 5">
            <a:extLst>
              <a:ext uri="{FF2B5EF4-FFF2-40B4-BE49-F238E27FC236}">
                <a16:creationId xmlns:a16="http://schemas.microsoft.com/office/drawing/2014/main" id="{5C1DC4AF-A910-874E-AA90-EC2084A689E0}"/>
              </a:ext>
            </a:extLst>
          </p:cNvPr>
          <p:cNvSpPr>
            <a:spLocks noGrp="1"/>
          </p:cNvSpPr>
          <p:nvPr>
            <p:ph type="sldNum" sz="quarter" idx="12"/>
          </p:nvPr>
        </p:nvSpPr>
        <p:spPr>
          <a:xfrm>
            <a:off x="8610600" y="6356350"/>
            <a:ext cx="2333454" cy="365125"/>
          </a:xfrm>
          <a:prstGeom prst="rect">
            <a:avLst/>
          </a:prstGeom>
        </p:spPr>
        <p:txBody>
          <a:bodyPr/>
          <a:lstStyle/>
          <a:p>
            <a:fld id="{5BEAC0E5-04C9-0A4F-8463-F6BDAE46DA8A}" type="slidenum">
              <a:rPr lang="en-US" smtClean="0"/>
              <a:t>‹#›</a:t>
            </a:fld>
            <a:endParaRPr lang="en-US"/>
          </a:p>
        </p:txBody>
      </p:sp>
      <p:pic>
        <p:nvPicPr>
          <p:cNvPr id="5" name="Picture 4">
            <a:extLst>
              <a:ext uri="{FF2B5EF4-FFF2-40B4-BE49-F238E27FC236}">
                <a16:creationId xmlns:a16="http://schemas.microsoft.com/office/drawing/2014/main" id="{B5D50C0C-6518-C288-DCE2-F444FB11473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0405" y="6224361"/>
            <a:ext cx="1025154" cy="576649"/>
          </a:xfrm>
          <a:prstGeom prst="rect">
            <a:avLst/>
          </a:prstGeom>
        </p:spPr>
      </p:pic>
    </p:spTree>
    <p:extLst>
      <p:ext uri="{BB962C8B-B14F-4D97-AF65-F5344CB8AC3E}">
        <p14:creationId xmlns:p14="http://schemas.microsoft.com/office/powerpoint/2010/main" val="19910667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lide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1ED5-7E5F-2702-6613-491EB7AD90C5}"/>
              </a:ext>
            </a:extLst>
          </p:cNvPr>
          <p:cNvSpPr>
            <a:spLocks noGrp="1"/>
          </p:cNvSpPr>
          <p:nvPr>
            <p:ph type="title" hasCustomPrompt="1"/>
          </p:nvPr>
        </p:nvSpPr>
        <p:spPr/>
        <p:txBody>
          <a:bodyPr/>
          <a:lstStyle/>
          <a:p>
            <a:r>
              <a:rPr lang="en-US"/>
              <a:t>Click to edit title style</a:t>
            </a:r>
          </a:p>
        </p:txBody>
      </p:sp>
      <p:sp>
        <p:nvSpPr>
          <p:cNvPr id="3" name="Date Placeholder 2">
            <a:extLst>
              <a:ext uri="{FF2B5EF4-FFF2-40B4-BE49-F238E27FC236}">
                <a16:creationId xmlns:a16="http://schemas.microsoft.com/office/drawing/2014/main" id="{84F9B139-7EA6-A3DE-3E5A-5F58881855CD}"/>
              </a:ext>
            </a:extLst>
          </p:cNvPr>
          <p:cNvSpPr>
            <a:spLocks noGrp="1"/>
          </p:cNvSpPr>
          <p:nvPr>
            <p:ph type="dt" sz="half" idx="10"/>
          </p:nvPr>
        </p:nvSpPr>
        <p:spPr>
          <a:xfrm>
            <a:off x="1717842" y="6356350"/>
            <a:ext cx="1863557" cy="365125"/>
          </a:xfrm>
        </p:spPr>
        <p:txBody>
          <a:bodyPr/>
          <a:lstStyle/>
          <a:p>
            <a:fld id="{0D34662D-DE1C-4C4C-871F-11ED334E6459}" type="datetimeFigureOut">
              <a:rPr lang="en-US" smtClean="0"/>
              <a:t>10/9/25</a:t>
            </a:fld>
            <a:endParaRPr lang="en-US"/>
          </a:p>
        </p:txBody>
      </p:sp>
      <p:sp>
        <p:nvSpPr>
          <p:cNvPr id="4" name="Footer Placeholder 3">
            <a:extLst>
              <a:ext uri="{FF2B5EF4-FFF2-40B4-BE49-F238E27FC236}">
                <a16:creationId xmlns:a16="http://schemas.microsoft.com/office/drawing/2014/main" id="{CE37D915-271E-C06E-3F43-84EA37373A33}"/>
              </a:ext>
            </a:extLst>
          </p:cNvPr>
          <p:cNvSpPr>
            <a:spLocks noGrp="1"/>
          </p:cNvSpPr>
          <p:nvPr>
            <p:ph type="ftr" sz="quarter" idx="11"/>
          </p:nvPr>
        </p:nvSpPr>
        <p:spPr/>
        <p:txBody>
          <a:bodyPr/>
          <a:lstStyle/>
          <a:p>
            <a:endParaRPr lang="en-US"/>
          </a:p>
        </p:txBody>
      </p:sp>
      <p:sp>
        <p:nvSpPr>
          <p:cNvPr id="10" name="Content Placeholder 2">
            <a:extLst>
              <a:ext uri="{FF2B5EF4-FFF2-40B4-BE49-F238E27FC236}">
                <a16:creationId xmlns:a16="http://schemas.microsoft.com/office/drawing/2014/main" id="{4D4F449D-2E0A-2242-82D9-2CC8CE452607}"/>
              </a:ext>
            </a:extLst>
          </p:cNvPr>
          <p:cNvSpPr>
            <a:spLocks noGrp="1"/>
          </p:cNvSpPr>
          <p:nvPr>
            <p:ph idx="13" hasCustomPrompt="1"/>
          </p:nvPr>
        </p:nvSpPr>
        <p:spPr>
          <a:xfrm>
            <a:off x="926432" y="974558"/>
            <a:ext cx="10427368"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sp>
        <p:nvSpPr>
          <p:cNvPr id="8" name="Slide Number Placeholder 6">
            <a:extLst>
              <a:ext uri="{FF2B5EF4-FFF2-40B4-BE49-F238E27FC236}">
                <a16:creationId xmlns:a16="http://schemas.microsoft.com/office/drawing/2014/main" id="{17ED90C1-DD22-E14C-89DB-5BD17A710551}"/>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9" name="Straight Connector 8">
            <a:extLst>
              <a:ext uri="{FF2B5EF4-FFF2-40B4-BE49-F238E27FC236}">
                <a16:creationId xmlns:a16="http://schemas.microsoft.com/office/drawing/2014/main" id="{100294A8-0D05-2745-95B0-E49348F6BD75}"/>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BA9DAB-BECC-70DB-EA1A-7DE3BF1A11A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08453" y="6224361"/>
            <a:ext cx="1025154" cy="576649"/>
          </a:xfrm>
          <a:prstGeom prst="rect">
            <a:avLst/>
          </a:prstGeom>
        </p:spPr>
      </p:pic>
    </p:spTree>
    <p:extLst>
      <p:ext uri="{BB962C8B-B14F-4D97-AF65-F5344CB8AC3E}">
        <p14:creationId xmlns:p14="http://schemas.microsoft.com/office/powerpoint/2010/main" val="3329122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lide Option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A40991-C561-EB43-9920-BF933B2944E7}"/>
              </a:ext>
            </a:extLst>
          </p:cNvPr>
          <p:cNvSpPr>
            <a:spLocks noGrp="1"/>
          </p:cNvSpPr>
          <p:nvPr>
            <p:ph type="title" hasCustomPrompt="1"/>
          </p:nvPr>
        </p:nvSpPr>
        <p:spPr>
          <a:xfrm>
            <a:off x="838200" y="365125"/>
            <a:ext cx="10515600" cy="609433"/>
          </a:xfrm>
        </p:spPr>
        <p:txBody>
          <a:bodyPr/>
          <a:lstStyle>
            <a:lvl1pPr>
              <a:defRPr>
                <a:solidFill>
                  <a:schemeClr val="tx1"/>
                </a:solidFill>
              </a:defRPr>
            </a:lvl1pPr>
          </a:lstStyle>
          <a:p>
            <a:r>
              <a:rPr lang="en-US"/>
              <a:t>Click to edit title style</a:t>
            </a:r>
          </a:p>
        </p:txBody>
      </p:sp>
      <p:sp>
        <p:nvSpPr>
          <p:cNvPr id="4" name="Content Placeholder 2">
            <a:extLst>
              <a:ext uri="{FF2B5EF4-FFF2-40B4-BE49-F238E27FC236}">
                <a16:creationId xmlns:a16="http://schemas.microsoft.com/office/drawing/2014/main" id="{5AE83034-CE16-6F41-BB59-4CEE75B675B2}"/>
              </a:ext>
            </a:extLst>
          </p:cNvPr>
          <p:cNvSpPr>
            <a:spLocks noGrp="1"/>
          </p:cNvSpPr>
          <p:nvPr>
            <p:ph idx="13" hasCustomPrompt="1"/>
          </p:nvPr>
        </p:nvSpPr>
        <p:spPr>
          <a:xfrm>
            <a:off x="926432" y="974558"/>
            <a:ext cx="10427368" cy="380540"/>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sp>
        <p:nvSpPr>
          <p:cNvPr id="5" name="Date Placeholder 2">
            <a:extLst>
              <a:ext uri="{FF2B5EF4-FFF2-40B4-BE49-F238E27FC236}">
                <a16:creationId xmlns:a16="http://schemas.microsoft.com/office/drawing/2014/main" id="{2959C39C-9049-1A46-9237-431D66B5B415}"/>
              </a:ext>
            </a:extLst>
          </p:cNvPr>
          <p:cNvSpPr>
            <a:spLocks noGrp="1"/>
          </p:cNvSpPr>
          <p:nvPr>
            <p:ph type="dt" sz="half" idx="10"/>
          </p:nvPr>
        </p:nvSpPr>
        <p:spPr>
          <a:xfrm>
            <a:off x="838200" y="6356350"/>
            <a:ext cx="2743200" cy="365125"/>
          </a:xfrm>
        </p:spPr>
        <p:txBody>
          <a:bodyPr/>
          <a:lstStyle>
            <a:lvl1pPr>
              <a:defRPr>
                <a:solidFill>
                  <a:schemeClr val="tx1"/>
                </a:solidFill>
              </a:defRPr>
            </a:lvl1pPr>
          </a:lstStyle>
          <a:p>
            <a:fld id="{0D34662D-DE1C-4C4C-871F-11ED334E6459}" type="datetimeFigureOut">
              <a:rPr lang="en-US" smtClean="0"/>
              <a:pPr/>
              <a:t>10/9/25</a:t>
            </a:fld>
            <a:endParaRPr lang="en-US"/>
          </a:p>
        </p:txBody>
      </p:sp>
      <p:sp>
        <p:nvSpPr>
          <p:cNvPr id="6" name="Footer Placeholder 3">
            <a:extLst>
              <a:ext uri="{FF2B5EF4-FFF2-40B4-BE49-F238E27FC236}">
                <a16:creationId xmlns:a16="http://schemas.microsoft.com/office/drawing/2014/main" id="{518BB48D-231D-AF4B-B715-B056EBB8BE66}"/>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44809806-34B6-C44F-A19A-4D4452B0BA71}"/>
              </a:ext>
            </a:extLst>
          </p:cNvPr>
          <p:cNvSpPr>
            <a:spLocks noGrp="1"/>
          </p:cNvSpPr>
          <p:nvPr>
            <p:ph type="sldNum" sz="quarter" idx="12"/>
          </p:nvPr>
        </p:nvSpPr>
        <p:spPr>
          <a:xfrm>
            <a:off x="8610600" y="6356350"/>
            <a:ext cx="2333454" cy="365125"/>
          </a:xfrm>
          <a:prstGeom prst="rect">
            <a:avLst/>
          </a:prstGeom>
        </p:spPr>
        <p:txBody>
          <a:bodyPr/>
          <a:lstStyle>
            <a:lvl1pPr>
              <a:defRPr>
                <a:solidFill>
                  <a:schemeClr val="tx1"/>
                </a:solidFill>
              </a:defRPr>
            </a:lvl1pPr>
          </a:lstStyle>
          <a:p>
            <a:fld id="{5BEAC0E5-04C9-0A4F-8463-F6BDAE46DA8A}" type="slidenum">
              <a:rPr lang="en-US" smtClean="0"/>
              <a:pPr/>
              <a:t>‹#›</a:t>
            </a:fld>
            <a:endParaRPr lang="en-US"/>
          </a:p>
        </p:txBody>
      </p:sp>
      <p:pic>
        <p:nvPicPr>
          <p:cNvPr id="8" name="Picture 7">
            <a:extLst>
              <a:ext uri="{FF2B5EF4-FFF2-40B4-BE49-F238E27FC236}">
                <a16:creationId xmlns:a16="http://schemas.microsoft.com/office/drawing/2014/main" id="{D9E97ABE-4397-5D99-50D9-244241C205E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0405" y="6224361"/>
            <a:ext cx="1025153" cy="576649"/>
          </a:xfrm>
          <a:prstGeom prst="rect">
            <a:avLst/>
          </a:prstGeom>
        </p:spPr>
      </p:pic>
    </p:spTree>
    <p:extLst>
      <p:ext uri="{BB962C8B-B14F-4D97-AF65-F5344CB8AC3E}">
        <p14:creationId xmlns:p14="http://schemas.microsoft.com/office/powerpoint/2010/main" val="3538181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AF1D-BD7C-6EC7-634F-D30C20D1B127}"/>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5577243E-FD51-EF89-37C3-4BC26A7669A5}"/>
              </a:ext>
            </a:extLst>
          </p:cNvPr>
          <p:cNvSpPr>
            <a:spLocks noGrp="1"/>
          </p:cNvSpPr>
          <p:nvPr>
            <p:ph sz="half" idx="1" hasCustomPrompt="1"/>
          </p:nvPr>
        </p:nvSpPr>
        <p:spPr>
          <a:xfrm>
            <a:off x="838200" y="1825625"/>
            <a:ext cx="5181600" cy="435133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A329C0-56B7-DB93-0DE8-7E1F52CD9F67}"/>
              </a:ext>
            </a:extLst>
          </p:cNvPr>
          <p:cNvSpPr>
            <a:spLocks noGrp="1"/>
          </p:cNvSpPr>
          <p:nvPr>
            <p:ph sz="half" idx="2" hasCustomPrompt="1"/>
          </p:nvPr>
        </p:nvSpPr>
        <p:spPr>
          <a:xfrm>
            <a:off x="6172200" y="1825625"/>
            <a:ext cx="5181600" cy="435133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281F7-B4ED-113E-67EC-345666D11BD1}"/>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6" name="Footer Placeholder 5">
            <a:extLst>
              <a:ext uri="{FF2B5EF4-FFF2-40B4-BE49-F238E27FC236}">
                <a16:creationId xmlns:a16="http://schemas.microsoft.com/office/drawing/2014/main" id="{0B2E49C3-6517-0870-33E5-2FBF20121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54054-A2A0-0C4D-5995-64B2A155AA85}"/>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sp>
        <p:nvSpPr>
          <p:cNvPr id="11" name="Content Placeholder 2">
            <a:extLst>
              <a:ext uri="{FF2B5EF4-FFF2-40B4-BE49-F238E27FC236}">
                <a16:creationId xmlns:a16="http://schemas.microsoft.com/office/drawing/2014/main" id="{AD17B15F-995F-894E-B988-E79F22E4B9AA}"/>
              </a:ext>
            </a:extLst>
          </p:cNvPr>
          <p:cNvSpPr>
            <a:spLocks noGrp="1"/>
          </p:cNvSpPr>
          <p:nvPr>
            <p:ph idx="13" hasCustomPrompt="1"/>
          </p:nvPr>
        </p:nvSpPr>
        <p:spPr>
          <a:xfrm>
            <a:off x="926432" y="974558"/>
            <a:ext cx="10427368"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cxnSp>
        <p:nvCxnSpPr>
          <p:cNvPr id="12" name="Straight Connector 11">
            <a:extLst>
              <a:ext uri="{FF2B5EF4-FFF2-40B4-BE49-F238E27FC236}">
                <a16:creationId xmlns:a16="http://schemas.microsoft.com/office/drawing/2014/main" id="{AA2CCF3A-2D03-4440-ADDE-6BCCBF342EDD}"/>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3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55B8-5A68-4603-E18C-30F7597EE8EE}"/>
              </a:ext>
            </a:extLst>
          </p:cNvPr>
          <p:cNvSpPr>
            <a:spLocks noGrp="1"/>
          </p:cNvSpPr>
          <p:nvPr>
            <p:ph type="title" hasCustomPrompt="1"/>
          </p:nvPr>
        </p:nvSpPr>
        <p:spPr>
          <a:xfrm>
            <a:off x="839788" y="365125"/>
            <a:ext cx="10515600" cy="1325563"/>
          </a:xfrm>
        </p:spPr>
        <p:txBody>
          <a:bodyPr/>
          <a:lstStyle/>
          <a:p>
            <a:r>
              <a:rPr lang="en-US"/>
              <a:t>Click to edit title style</a:t>
            </a:r>
          </a:p>
        </p:txBody>
      </p:sp>
      <p:sp>
        <p:nvSpPr>
          <p:cNvPr id="3" name="Text Placeholder 2">
            <a:extLst>
              <a:ext uri="{FF2B5EF4-FFF2-40B4-BE49-F238E27FC236}">
                <a16:creationId xmlns:a16="http://schemas.microsoft.com/office/drawing/2014/main" id="{1300714B-FD50-6BFF-4691-97191CAAD9EE}"/>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4" name="Content Placeholder 3">
            <a:extLst>
              <a:ext uri="{FF2B5EF4-FFF2-40B4-BE49-F238E27FC236}">
                <a16:creationId xmlns:a16="http://schemas.microsoft.com/office/drawing/2014/main" id="{578F01C0-9D44-AC82-E2A8-F272F96D2771}"/>
              </a:ext>
            </a:extLst>
          </p:cNvPr>
          <p:cNvSpPr>
            <a:spLocks noGrp="1"/>
          </p:cNvSpPr>
          <p:nvPr>
            <p:ph sz="half" idx="2" hasCustomPrompt="1"/>
          </p:nvPr>
        </p:nvSpPr>
        <p:spPr>
          <a:xfrm>
            <a:off x="839788" y="2505075"/>
            <a:ext cx="5157787" cy="368458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FBC641-0078-59F1-B848-5207247B7800}"/>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6" name="Content Placeholder 5">
            <a:extLst>
              <a:ext uri="{FF2B5EF4-FFF2-40B4-BE49-F238E27FC236}">
                <a16:creationId xmlns:a16="http://schemas.microsoft.com/office/drawing/2014/main" id="{6DF259DE-1DAC-2C82-1CF7-C35BFCFFB2F0}"/>
              </a:ext>
            </a:extLst>
          </p:cNvPr>
          <p:cNvSpPr>
            <a:spLocks noGrp="1"/>
          </p:cNvSpPr>
          <p:nvPr>
            <p:ph sz="quarter" idx="4" hasCustomPrompt="1"/>
          </p:nvPr>
        </p:nvSpPr>
        <p:spPr>
          <a:xfrm>
            <a:off x="6172200" y="2505075"/>
            <a:ext cx="5183188" cy="368458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5960B0-7905-C284-0859-203F84DD9D55}"/>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8" name="Footer Placeholder 7">
            <a:extLst>
              <a:ext uri="{FF2B5EF4-FFF2-40B4-BE49-F238E27FC236}">
                <a16:creationId xmlns:a16="http://schemas.microsoft.com/office/drawing/2014/main" id="{787D8D18-EF84-28ED-41D7-9853352C11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492D5B-BB1E-5A81-FEE3-10FC14F67F91}"/>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10" name="Straight Connector 9">
            <a:extLst>
              <a:ext uri="{FF2B5EF4-FFF2-40B4-BE49-F238E27FC236}">
                <a16:creationId xmlns:a16="http://schemas.microsoft.com/office/drawing/2014/main" id="{073BC7AC-EBC7-014E-89FC-B9AF1CE1B978}"/>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6796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9D341-1D8A-CB03-2E72-F25C7F6E3A98}"/>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3" name="Footer Placeholder 2">
            <a:extLst>
              <a:ext uri="{FF2B5EF4-FFF2-40B4-BE49-F238E27FC236}">
                <a16:creationId xmlns:a16="http://schemas.microsoft.com/office/drawing/2014/main" id="{63BF2DFD-B0B3-FFBC-A330-302A454F78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EAF2E9-8278-D68C-D6A2-6B7603572EA6}"/>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spTree>
    <p:extLst>
      <p:ext uri="{BB962C8B-B14F-4D97-AF65-F5344CB8AC3E}">
        <p14:creationId xmlns:p14="http://schemas.microsoft.com/office/powerpoint/2010/main" val="4026657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numbere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49572" y="1524000"/>
            <a:ext cx="10292856" cy="3733800"/>
          </a:xfrm>
        </p:spPr>
        <p:txBody>
          <a:bodyPr>
            <a:noAutofit/>
          </a:bodyPr>
          <a:lstStyle>
            <a:lvl1pPr marL="457189" indent="-457189">
              <a:buClr>
                <a:schemeClr val="accent1"/>
              </a:buClr>
              <a:buFont typeface="+mj-lt"/>
              <a:buAutoNum type="arabicPeriod"/>
              <a:defRPr sz="2400" b="0" i="0">
                <a:solidFill>
                  <a:schemeClr val="accent5"/>
                </a:solidFill>
                <a:latin typeface="+mn-lt"/>
                <a:cs typeface="Museo Slab 300"/>
              </a:defRPr>
            </a:lvl1pPr>
            <a:lvl2pPr marL="800080" indent="-342891">
              <a:buClr>
                <a:schemeClr val="accent1"/>
              </a:buClr>
              <a:buFont typeface="+mj-lt"/>
              <a:buAutoNum type="arabicPeriod"/>
              <a:defRPr sz="2000" b="0" i="0">
                <a:solidFill>
                  <a:schemeClr val="accent5"/>
                </a:solidFill>
                <a:latin typeface="+mn-lt"/>
                <a:cs typeface="Museo Slab 300"/>
              </a:defRPr>
            </a:lvl2pPr>
            <a:lvl3pPr marL="1257269" indent="-342891">
              <a:buClr>
                <a:schemeClr val="accent1"/>
              </a:buClr>
              <a:buFont typeface="+mj-lt"/>
              <a:buAutoNum type="arabicPeriod"/>
              <a:defRPr sz="1800" b="0" i="0">
                <a:solidFill>
                  <a:schemeClr val="accent5"/>
                </a:solidFill>
                <a:latin typeface="+mn-lt"/>
                <a:cs typeface="Museo Slab 300"/>
              </a:defRPr>
            </a:lvl3pPr>
            <a:lvl4pPr marL="1714457" indent="-342891">
              <a:buClr>
                <a:schemeClr val="accent1"/>
              </a:buClr>
              <a:buFont typeface="+mj-lt"/>
              <a:buAutoNum type="arabicPeriod"/>
              <a:defRPr sz="1600" b="0" i="0">
                <a:solidFill>
                  <a:schemeClr val="accent5"/>
                </a:solidFill>
                <a:latin typeface="+mn-lt"/>
                <a:cs typeface="Museo Slab 300"/>
              </a:defRPr>
            </a:lvl4pPr>
            <a:lvl5pPr>
              <a:buClr>
                <a:schemeClr val="accent1"/>
              </a:buClr>
              <a:buFont typeface="+mj-lt"/>
              <a:buAutoNum type="arabicPeriod"/>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F6F6F5A7-5B4B-4BDD-94B6-BA9B2825F313}"/>
              </a:ext>
            </a:extLst>
          </p:cNvPr>
          <p:cNvCxnSpPr>
            <a:cxnSpLocks/>
          </p:cNvCxnSpPr>
          <p:nvPr userDrawn="1"/>
        </p:nvCxnSpPr>
        <p:spPr>
          <a:xfrm>
            <a:off x="949572" y="1165749"/>
            <a:ext cx="102928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43DEBD0-78D9-4ED5-92ED-3135BF0E4DEB}"/>
              </a:ext>
            </a:extLst>
          </p:cNvPr>
          <p:cNvSpPr>
            <a:spLocks noGrp="1"/>
          </p:cNvSpPr>
          <p:nvPr>
            <p:ph type="title"/>
          </p:nvPr>
        </p:nvSpPr>
        <p:spPr>
          <a:xfrm>
            <a:off x="949572" y="250024"/>
            <a:ext cx="10292856"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FE61EDF2-D9A7-4347-9487-052A0116F2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5341995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5C1A-7F74-E2AF-B3E6-5B124C890B33}"/>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title style</a:t>
            </a:r>
          </a:p>
        </p:txBody>
      </p:sp>
      <p:sp>
        <p:nvSpPr>
          <p:cNvPr id="3" name="Content Placeholder 2">
            <a:extLst>
              <a:ext uri="{FF2B5EF4-FFF2-40B4-BE49-F238E27FC236}">
                <a16:creationId xmlns:a16="http://schemas.microsoft.com/office/drawing/2014/main" id="{17A058B0-23D5-B96E-B900-A51DF484887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4A158-1DD2-4D94-1F58-B223A10BDC7F}"/>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5" name="Date Placeholder 4">
            <a:extLst>
              <a:ext uri="{FF2B5EF4-FFF2-40B4-BE49-F238E27FC236}">
                <a16:creationId xmlns:a16="http://schemas.microsoft.com/office/drawing/2014/main" id="{B968C1EF-F113-8B4E-14F8-57085E71B112}"/>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6" name="Footer Placeholder 5">
            <a:extLst>
              <a:ext uri="{FF2B5EF4-FFF2-40B4-BE49-F238E27FC236}">
                <a16:creationId xmlns:a16="http://schemas.microsoft.com/office/drawing/2014/main" id="{8831E599-455F-0097-7732-8A021EA7D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20E15-8F46-0CF3-FE5F-32A1A9F681DA}"/>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8" name="Straight Connector 7">
            <a:extLst>
              <a:ext uri="{FF2B5EF4-FFF2-40B4-BE49-F238E27FC236}">
                <a16:creationId xmlns:a16="http://schemas.microsoft.com/office/drawing/2014/main" id="{62AD40EA-A865-1A41-9B91-61486DA5CE52}"/>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9690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553D-D08C-C5DB-2FD2-0E9415949C8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title style</a:t>
            </a:r>
          </a:p>
        </p:txBody>
      </p:sp>
      <p:sp>
        <p:nvSpPr>
          <p:cNvPr id="3" name="Picture Placeholder 2">
            <a:extLst>
              <a:ext uri="{FF2B5EF4-FFF2-40B4-BE49-F238E27FC236}">
                <a16:creationId xmlns:a16="http://schemas.microsoft.com/office/drawing/2014/main" id="{176AFFA5-DC9A-C9AA-F7E6-193CB6D50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259FF-BDBA-5826-2B39-54877F11094C}"/>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5" name="Date Placeholder 4">
            <a:extLst>
              <a:ext uri="{FF2B5EF4-FFF2-40B4-BE49-F238E27FC236}">
                <a16:creationId xmlns:a16="http://schemas.microsoft.com/office/drawing/2014/main" id="{2582D08B-89E1-4C24-69F3-02FE3F593495}"/>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6" name="Footer Placeholder 5">
            <a:extLst>
              <a:ext uri="{FF2B5EF4-FFF2-40B4-BE49-F238E27FC236}">
                <a16:creationId xmlns:a16="http://schemas.microsoft.com/office/drawing/2014/main" id="{0118EE1C-8EA3-6432-310B-7B31E41B1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66EC2-0294-5250-9EEA-1AF6618F8395}"/>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8" name="Straight Connector 7">
            <a:extLst>
              <a:ext uri="{FF2B5EF4-FFF2-40B4-BE49-F238E27FC236}">
                <a16:creationId xmlns:a16="http://schemas.microsoft.com/office/drawing/2014/main" id="{C611E299-0FFC-0B49-93CD-38CE03CEC2AC}"/>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289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AE10-43AD-6E2E-A25F-BC24F3C17E1C}"/>
              </a:ext>
            </a:extLst>
          </p:cNvPr>
          <p:cNvSpPr>
            <a:spLocks noGrp="1"/>
          </p:cNvSpPr>
          <p:nvPr>
            <p:ph type="title" hasCustomPrompt="1"/>
          </p:nvPr>
        </p:nvSpPr>
        <p:spPr/>
        <p:txBody>
          <a:bodyPr/>
          <a:lstStyle/>
          <a:p>
            <a:r>
              <a:rPr lang="en-US"/>
              <a:t>Click to edit title style</a:t>
            </a:r>
          </a:p>
        </p:txBody>
      </p:sp>
      <p:sp>
        <p:nvSpPr>
          <p:cNvPr id="3" name="Vertical Text Placeholder 2">
            <a:extLst>
              <a:ext uri="{FF2B5EF4-FFF2-40B4-BE49-F238E27FC236}">
                <a16:creationId xmlns:a16="http://schemas.microsoft.com/office/drawing/2014/main" id="{68E6A589-2E14-D55F-F5CE-345A78B02A92}"/>
              </a:ext>
            </a:extLst>
          </p:cNvPr>
          <p:cNvSpPr>
            <a:spLocks noGrp="1"/>
          </p:cNvSpPr>
          <p:nvPr>
            <p:ph type="body" orient="vert" idx="1" hasCustomPrompt="1"/>
          </p:nvPr>
        </p:nvSpPr>
        <p:spPr/>
        <p:txBody>
          <a:bodyPr vert="eaVert"/>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2203C-422A-2FFB-BD75-337A0E9DDC8A}"/>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5" name="Footer Placeholder 4">
            <a:extLst>
              <a:ext uri="{FF2B5EF4-FFF2-40B4-BE49-F238E27FC236}">
                <a16:creationId xmlns:a16="http://schemas.microsoft.com/office/drawing/2014/main" id="{C7656358-71F3-9B1F-4A97-FCEC4BEE7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BA322-47B4-9A49-CC31-031715DDCEB7}"/>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sp>
        <p:nvSpPr>
          <p:cNvPr id="9" name="Content Placeholder 2">
            <a:extLst>
              <a:ext uri="{FF2B5EF4-FFF2-40B4-BE49-F238E27FC236}">
                <a16:creationId xmlns:a16="http://schemas.microsoft.com/office/drawing/2014/main" id="{A573F205-7960-834C-99C9-CB2C15EF20E8}"/>
              </a:ext>
            </a:extLst>
          </p:cNvPr>
          <p:cNvSpPr>
            <a:spLocks noGrp="1"/>
          </p:cNvSpPr>
          <p:nvPr>
            <p:ph idx="13" hasCustomPrompt="1"/>
          </p:nvPr>
        </p:nvSpPr>
        <p:spPr>
          <a:xfrm>
            <a:off x="926432" y="974558"/>
            <a:ext cx="10427368" cy="380540"/>
          </a:xfrm>
        </p:spPr>
        <p:txBody>
          <a:bodyPr/>
          <a:lstStyle>
            <a:lvl1pPr marL="0" indent="0">
              <a:buNone/>
              <a:defRPr>
                <a:solidFill>
                  <a:srgbClr val="0DA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sub-header styles</a:t>
            </a:r>
          </a:p>
        </p:txBody>
      </p:sp>
      <p:cxnSp>
        <p:nvCxnSpPr>
          <p:cNvPr id="10" name="Straight Connector 9">
            <a:extLst>
              <a:ext uri="{FF2B5EF4-FFF2-40B4-BE49-F238E27FC236}">
                <a16:creationId xmlns:a16="http://schemas.microsoft.com/office/drawing/2014/main" id="{4D6CE2D8-5FC0-6C4A-87CB-9786A1787CED}"/>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625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08C4E-8762-E343-DA63-6944F533BA7B}"/>
              </a:ext>
            </a:extLst>
          </p:cNvPr>
          <p:cNvSpPr>
            <a:spLocks noGrp="1"/>
          </p:cNvSpPr>
          <p:nvPr>
            <p:ph type="title" orient="vert" hasCustomPrompt="1"/>
          </p:nvPr>
        </p:nvSpPr>
        <p:spPr>
          <a:xfrm>
            <a:off x="8724900" y="365125"/>
            <a:ext cx="2628900" cy="5811838"/>
          </a:xfrm>
        </p:spPr>
        <p:txBody>
          <a:bodyPr vert="eaVert"/>
          <a:lstStyle/>
          <a:p>
            <a:r>
              <a:rPr lang="en-US"/>
              <a:t>Click to edit title style</a:t>
            </a:r>
          </a:p>
        </p:txBody>
      </p:sp>
      <p:sp>
        <p:nvSpPr>
          <p:cNvPr id="3" name="Vertical Text Placeholder 2">
            <a:extLst>
              <a:ext uri="{FF2B5EF4-FFF2-40B4-BE49-F238E27FC236}">
                <a16:creationId xmlns:a16="http://schemas.microsoft.com/office/drawing/2014/main" id="{5BC13045-DA1A-3D84-207C-89B3018283E6}"/>
              </a:ext>
            </a:extLst>
          </p:cNvPr>
          <p:cNvSpPr>
            <a:spLocks noGrp="1"/>
          </p:cNvSpPr>
          <p:nvPr>
            <p:ph type="body" orient="vert" idx="1" hasCustomPrompt="1"/>
          </p:nvPr>
        </p:nvSpPr>
        <p:spPr>
          <a:xfrm>
            <a:off x="838200" y="365125"/>
            <a:ext cx="7734300" cy="5811838"/>
          </a:xfrm>
        </p:spPr>
        <p:txBody>
          <a:bodyPr vert="eaVert"/>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75B8D-3F10-59AB-6CC8-C0769A40F2D6}"/>
              </a:ext>
            </a:extLst>
          </p:cNvPr>
          <p:cNvSpPr>
            <a:spLocks noGrp="1"/>
          </p:cNvSpPr>
          <p:nvPr>
            <p:ph type="dt" sz="half" idx="10"/>
          </p:nvPr>
        </p:nvSpPr>
        <p:spPr/>
        <p:txBody>
          <a:bodyPr/>
          <a:lstStyle/>
          <a:p>
            <a:fld id="{0D34662D-DE1C-4C4C-871F-11ED334E6459}" type="datetimeFigureOut">
              <a:rPr lang="en-US" smtClean="0"/>
              <a:t>10/9/25</a:t>
            </a:fld>
            <a:endParaRPr lang="en-US"/>
          </a:p>
        </p:txBody>
      </p:sp>
      <p:sp>
        <p:nvSpPr>
          <p:cNvPr id="5" name="Footer Placeholder 4">
            <a:extLst>
              <a:ext uri="{FF2B5EF4-FFF2-40B4-BE49-F238E27FC236}">
                <a16:creationId xmlns:a16="http://schemas.microsoft.com/office/drawing/2014/main" id="{2F9380AC-31B2-0C7B-683D-D900E61F2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5D56C-9FD0-3D10-AD60-59056981FBBF}"/>
              </a:ext>
            </a:extLst>
          </p:cNvPr>
          <p:cNvSpPr>
            <a:spLocks noGrp="1"/>
          </p:cNvSpPr>
          <p:nvPr>
            <p:ph type="sldNum" sz="quarter" idx="12"/>
          </p:nvPr>
        </p:nvSpPr>
        <p:spPr>
          <a:xfrm>
            <a:off x="8610600" y="6356350"/>
            <a:ext cx="2743200" cy="365125"/>
          </a:xfrm>
          <a:prstGeom prst="rect">
            <a:avLst/>
          </a:prstGeom>
        </p:spPr>
        <p:txBody>
          <a:bodyPr/>
          <a:lstStyle/>
          <a:p>
            <a:fld id="{5BEAC0E5-04C9-0A4F-8463-F6BDAE46DA8A}" type="slidenum">
              <a:rPr lang="en-US" smtClean="0"/>
              <a:t>‹#›</a:t>
            </a:fld>
            <a:endParaRPr lang="en-US"/>
          </a:p>
        </p:txBody>
      </p:sp>
      <p:cxnSp>
        <p:nvCxnSpPr>
          <p:cNvPr id="7" name="Straight Connector 6">
            <a:extLst>
              <a:ext uri="{FF2B5EF4-FFF2-40B4-BE49-F238E27FC236}">
                <a16:creationId xmlns:a16="http://schemas.microsoft.com/office/drawing/2014/main" id="{4B1FF943-2A4C-A243-AED3-69A77AEB6D7E}"/>
              </a:ext>
            </a:extLst>
          </p:cNvPr>
          <p:cNvCxnSpPr>
            <a:cxnSpLocks/>
          </p:cNvCxnSpPr>
          <p:nvPr userDrawn="1"/>
        </p:nvCxnSpPr>
        <p:spPr>
          <a:xfrm>
            <a:off x="10788316" y="6196263"/>
            <a:ext cx="565484" cy="0"/>
          </a:xfrm>
          <a:prstGeom prst="line">
            <a:avLst/>
          </a:prstGeom>
          <a:ln w="76200">
            <a:solidFill>
              <a:srgbClr val="0DA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3811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4" name="Picture 3">
            <a:extLst>
              <a:ext uri="{FF2B5EF4-FFF2-40B4-BE49-F238E27FC236}">
                <a16:creationId xmlns:a16="http://schemas.microsoft.com/office/drawing/2014/main" id="{DD0FE814-2A5C-B344-9060-07B84FBC7552}"/>
              </a:ext>
            </a:extLst>
          </p:cNvPr>
          <p:cNvPicPr>
            <a:picLocks noChangeAspect="1"/>
          </p:cNvPicPr>
          <p:nvPr userDrawn="1"/>
        </p:nvPicPr>
        <p:blipFill>
          <a:blip r:embed="rId2"/>
          <a:srcRect/>
          <a:stretch/>
        </p:blipFill>
        <p:spPr>
          <a:xfrm>
            <a:off x="0" y="-3313"/>
            <a:ext cx="12191999" cy="6864626"/>
          </a:xfrm>
          <a:prstGeom prst="rect">
            <a:avLst/>
          </a:prstGeom>
        </p:spPr>
      </p:pic>
      <p:sp>
        <p:nvSpPr>
          <p:cNvPr id="8" name="Title Placeholder 1">
            <a:extLst>
              <a:ext uri="{FF2B5EF4-FFF2-40B4-BE49-F238E27FC236}">
                <a16:creationId xmlns:a16="http://schemas.microsoft.com/office/drawing/2014/main" id="{3F6DF7A7-7321-204A-BF67-41E4FD332ADD}"/>
              </a:ext>
            </a:extLst>
          </p:cNvPr>
          <p:cNvSpPr>
            <a:spLocks noGrp="1"/>
          </p:cNvSpPr>
          <p:nvPr>
            <p:ph type="title" hasCustomPrompt="1"/>
          </p:nvPr>
        </p:nvSpPr>
        <p:spPr>
          <a:xfrm>
            <a:off x="2455476" y="2639950"/>
            <a:ext cx="7281045" cy="1578100"/>
          </a:xfrm>
          <a:prstGeom prst="rect">
            <a:avLst/>
          </a:prstGeom>
        </p:spPr>
        <p:txBody>
          <a:bodyPr vert="horz" lIns="91440" tIns="45720" rIns="91440" bIns="45720" rtlCol="0" anchor="ctr">
            <a:normAutofit/>
          </a:bodyPr>
          <a:lstStyle>
            <a:lvl1pPr algn="ctr">
              <a:defRPr sz="5400">
                <a:solidFill>
                  <a:srgbClr val="3FDFF0"/>
                </a:solidFill>
              </a:defRPr>
            </a:lvl1pPr>
          </a:lstStyle>
          <a:p>
            <a:r>
              <a:rPr lang="en-US"/>
              <a:t>Click to edit title slide</a:t>
            </a:r>
          </a:p>
        </p:txBody>
      </p:sp>
      <p:pic>
        <p:nvPicPr>
          <p:cNvPr id="5" name="Picture 4">
            <a:extLst>
              <a:ext uri="{FF2B5EF4-FFF2-40B4-BE49-F238E27FC236}">
                <a16:creationId xmlns:a16="http://schemas.microsoft.com/office/drawing/2014/main" id="{254BA270-B563-6417-CC30-168D79EE028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111649" y="5865733"/>
            <a:ext cx="1564104" cy="879809"/>
          </a:xfrm>
          <a:prstGeom prst="rect">
            <a:avLst/>
          </a:prstGeom>
        </p:spPr>
      </p:pic>
    </p:spTree>
    <p:extLst>
      <p:ext uri="{BB962C8B-B14F-4D97-AF65-F5344CB8AC3E}">
        <p14:creationId xmlns:p14="http://schemas.microsoft.com/office/powerpoint/2010/main" val="2185827688"/>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7_Custom Layout" preserve="1" userDrawn="1">
  <p:cSld name="8_Custom Layout">
    <p:spTree>
      <p:nvGrpSpPr>
        <p:cNvPr id="1" name="Shape 30"/>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17349A2-B7B1-9945-8284-B1691C8CE257}"/>
              </a:ext>
            </a:extLst>
          </p:cNvPr>
          <p:cNvPicPr>
            <a:picLocks noChangeAspect="1"/>
          </p:cNvPicPr>
          <p:nvPr userDrawn="1"/>
        </p:nvPicPr>
        <p:blipFill>
          <a:blip r:embed="rId2"/>
          <a:stretch>
            <a:fillRect/>
          </a:stretch>
        </p:blipFill>
        <p:spPr>
          <a:xfrm>
            <a:off x="0" y="-3313"/>
            <a:ext cx="12192000" cy="6864626"/>
          </a:xfrm>
          <a:prstGeom prst="rect">
            <a:avLst/>
          </a:prstGeom>
        </p:spPr>
      </p:pic>
      <p:sp>
        <p:nvSpPr>
          <p:cNvPr id="8" name="Title Placeholder 1">
            <a:extLst>
              <a:ext uri="{FF2B5EF4-FFF2-40B4-BE49-F238E27FC236}">
                <a16:creationId xmlns:a16="http://schemas.microsoft.com/office/drawing/2014/main" id="{3F6DF7A7-7321-204A-BF67-41E4FD332ADD}"/>
              </a:ext>
            </a:extLst>
          </p:cNvPr>
          <p:cNvSpPr>
            <a:spLocks noGrp="1"/>
          </p:cNvSpPr>
          <p:nvPr>
            <p:ph type="title" hasCustomPrompt="1"/>
          </p:nvPr>
        </p:nvSpPr>
        <p:spPr>
          <a:xfrm>
            <a:off x="2455476" y="2639950"/>
            <a:ext cx="7281045" cy="1578100"/>
          </a:xfrm>
          <a:prstGeom prst="rect">
            <a:avLst/>
          </a:prstGeom>
        </p:spPr>
        <p:txBody>
          <a:bodyPr vert="horz" lIns="91440" tIns="45720" rIns="91440" bIns="45720" rtlCol="0" anchor="ctr">
            <a:normAutofit/>
          </a:bodyPr>
          <a:lstStyle>
            <a:lvl1pPr algn="ctr">
              <a:defRPr sz="5400">
                <a:solidFill>
                  <a:schemeClr val="bg1"/>
                </a:solidFill>
              </a:defRPr>
            </a:lvl1pPr>
          </a:lstStyle>
          <a:p>
            <a:r>
              <a:rPr lang="en-US"/>
              <a:t>Click to edit title slide</a:t>
            </a:r>
          </a:p>
        </p:txBody>
      </p:sp>
      <p:pic>
        <p:nvPicPr>
          <p:cNvPr id="2" name="Picture 1">
            <a:extLst>
              <a:ext uri="{FF2B5EF4-FFF2-40B4-BE49-F238E27FC236}">
                <a16:creationId xmlns:a16="http://schemas.microsoft.com/office/drawing/2014/main" id="{00A8D780-2B76-D723-5FC7-6FDED5B6BBC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111649" y="5865733"/>
            <a:ext cx="1564104" cy="879808"/>
          </a:xfrm>
          <a:prstGeom prst="rect">
            <a:avLst/>
          </a:prstGeom>
        </p:spPr>
      </p:pic>
    </p:spTree>
    <p:extLst>
      <p:ext uri="{BB962C8B-B14F-4D97-AF65-F5344CB8AC3E}">
        <p14:creationId xmlns:p14="http://schemas.microsoft.com/office/powerpoint/2010/main" val="1676330348"/>
      </p:ext>
    </p:extLst>
  </p:cSld>
  <p:clrMapOvr>
    <a:masterClrMapping/>
  </p:clrMapOvr>
  <p:extLst>
    <p:ext uri="{DCECCB84-F9BA-43D5-87BE-67443E8EF086}">
      <p15:sldGuideLst xmlns:p15="http://schemas.microsoft.com/office/powerpoint/2012/main">
        <p15:guide id="1" orient="horz" pos="2160">
          <p15:clr>
            <a:srgbClr val="FBAE40"/>
          </p15:clr>
        </p15:guide>
        <p15:guide id="2" pos="696">
          <p15:clr>
            <a:srgbClr val="FBAE40"/>
          </p15:clr>
        </p15:guide>
        <p15:guide id="3" pos="624">
          <p15:clr>
            <a:srgbClr val="FBAE40"/>
          </p15:clr>
        </p15:guide>
        <p15:guide id="4" orient="horz" pos="2616">
          <p15:clr>
            <a:srgbClr val="FBAE40"/>
          </p15:clr>
        </p15:guide>
        <p15:guide id="5" orient="horz" pos="25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6568433" y="1805940"/>
            <a:ext cx="3291411" cy="4572000"/>
          </a:xfrm>
          <a:prstGeom prst="rect">
            <a:avLst/>
          </a:prstGeom>
        </p:spPr>
        <p:txBody>
          <a:bodyPr spcFirstLastPara="1" wrap="square" lIns="0" tIns="0" rIns="0" bIns="0" anchor="t" anchorCtr="0">
            <a:noAutofit/>
          </a:bodyPr>
          <a:lstStyle>
            <a:lvl1pPr marL="379400" lvl="0" indent="-379400" rtl="0">
              <a:lnSpc>
                <a:spcPct val="120000"/>
              </a:lnSpc>
              <a:spcBef>
                <a:spcPts val="0"/>
              </a:spcBef>
              <a:spcAft>
                <a:spcPts val="3599"/>
              </a:spcAft>
              <a:buClrTx/>
              <a:buSzPct val="100000"/>
              <a:buFont typeface="+mj-lt"/>
              <a:buAutoNum type="arabicPeriod"/>
              <a:defRPr sz="1800" spc="35" baseline="0">
                <a:solidFill>
                  <a:srgbClr val="344854"/>
                </a:solidFill>
                <a:latin typeface="+mn-lt"/>
              </a:defRPr>
            </a:lvl1pPr>
            <a:lvl2pPr marL="609433" lvl="1" indent="-266627" rtl="0">
              <a:lnSpc>
                <a:spcPct val="115000"/>
              </a:lnSpc>
              <a:spcBef>
                <a:spcPts val="1200"/>
              </a:spcBef>
              <a:spcAft>
                <a:spcPts val="0"/>
              </a:spcAft>
              <a:buClr>
                <a:schemeClr val="lt1"/>
              </a:buClr>
              <a:buSzPts val="2700"/>
              <a:buAutoNum type="alphaLcPeriod"/>
              <a:defRPr sz="1800">
                <a:solidFill>
                  <a:schemeClr val="lt1"/>
                </a:solidFill>
              </a:defRPr>
            </a:lvl2pPr>
            <a:lvl3pPr marL="914149" lvl="2" indent="-266627" rtl="0">
              <a:lnSpc>
                <a:spcPct val="115000"/>
              </a:lnSpc>
              <a:spcBef>
                <a:spcPts val="1200"/>
              </a:spcBef>
              <a:spcAft>
                <a:spcPts val="0"/>
              </a:spcAft>
              <a:buClr>
                <a:schemeClr val="lt1"/>
              </a:buClr>
              <a:buSzPts val="2700"/>
              <a:buAutoNum type="romanLcPeriod"/>
              <a:defRPr sz="1800">
                <a:solidFill>
                  <a:schemeClr val="lt1"/>
                </a:solidFill>
              </a:defRPr>
            </a:lvl3pPr>
            <a:lvl4pPr marL="1218865" lvl="3" indent="-266627" rtl="0">
              <a:lnSpc>
                <a:spcPct val="115000"/>
              </a:lnSpc>
              <a:spcBef>
                <a:spcPts val="1200"/>
              </a:spcBef>
              <a:spcAft>
                <a:spcPts val="0"/>
              </a:spcAft>
              <a:buClr>
                <a:schemeClr val="lt1"/>
              </a:buClr>
              <a:buSzPts val="2700"/>
              <a:buAutoNum type="arabicPeriod"/>
              <a:defRPr sz="1800">
                <a:solidFill>
                  <a:schemeClr val="lt1"/>
                </a:solidFill>
              </a:defRPr>
            </a:lvl4pPr>
            <a:lvl5pPr marL="1523581" lvl="4" indent="-266627" rtl="0">
              <a:lnSpc>
                <a:spcPct val="115000"/>
              </a:lnSpc>
              <a:spcBef>
                <a:spcPts val="1200"/>
              </a:spcBef>
              <a:spcAft>
                <a:spcPts val="0"/>
              </a:spcAft>
              <a:buClr>
                <a:schemeClr val="lt1"/>
              </a:buClr>
              <a:buSzPts val="2700"/>
              <a:buAutoNum type="alphaLcPeriod"/>
              <a:defRPr sz="1800">
                <a:solidFill>
                  <a:schemeClr val="lt1"/>
                </a:solidFill>
              </a:defRPr>
            </a:lvl5pPr>
            <a:lvl6pPr marL="1828298" lvl="5" indent="-266627" rtl="0">
              <a:lnSpc>
                <a:spcPct val="115000"/>
              </a:lnSpc>
              <a:spcBef>
                <a:spcPts val="1200"/>
              </a:spcBef>
              <a:spcAft>
                <a:spcPts val="0"/>
              </a:spcAft>
              <a:buClr>
                <a:schemeClr val="lt1"/>
              </a:buClr>
              <a:buSzPts val="2700"/>
              <a:buAutoNum type="romanLcPeriod"/>
              <a:defRPr sz="1800">
                <a:solidFill>
                  <a:schemeClr val="lt1"/>
                </a:solidFill>
              </a:defRPr>
            </a:lvl6pPr>
            <a:lvl7pPr marL="2133013" lvl="6" indent="-266627" rtl="0">
              <a:lnSpc>
                <a:spcPct val="115000"/>
              </a:lnSpc>
              <a:spcBef>
                <a:spcPts val="1200"/>
              </a:spcBef>
              <a:spcAft>
                <a:spcPts val="0"/>
              </a:spcAft>
              <a:buClr>
                <a:schemeClr val="lt1"/>
              </a:buClr>
              <a:buSzPts val="2700"/>
              <a:buAutoNum type="arabicPeriod"/>
              <a:defRPr sz="1800">
                <a:solidFill>
                  <a:schemeClr val="lt1"/>
                </a:solidFill>
              </a:defRPr>
            </a:lvl7pPr>
            <a:lvl8pPr marL="2437730" lvl="7" indent="-266627" rtl="0">
              <a:lnSpc>
                <a:spcPct val="115000"/>
              </a:lnSpc>
              <a:spcBef>
                <a:spcPts val="1200"/>
              </a:spcBef>
              <a:spcAft>
                <a:spcPts val="0"/>
              </a:spcAft>
              <a:buClr>
                <a:schemeClr val="lt1"/>
              </a:buClr>
              <a:buSzPts val="2700"/>
              <a:buAutoNum type="alphaLcPeriod"/>
              <a:defRPr sz="1800">
                <a:solidFill>
                  <a:schemeClr val="lt1"/>
                </a:solidFill>
              </a:defRPr>
            </a:lvl8pPr>
            <a:lvl9pPr marL="2742446" lvl="8" indent="-266627" rtl="0">
              <a:lnSpc>
                <a:spcPct val="115000"/>
              </a:lnSpc>
              <a:spcBef>
                <a:spcPts val="1200"/>
              </a:spcBef>
              <a:spcAft>
                <a:spcPts val="1200"/>
              </a:spcAft>
              <a:buClr>
                <a:schemeClr val="lt1"/>
              </a:buClr>
              <a:buSzPts val="2700"/>
              <a:buAutoNum type="romanLcPeriod"/>
              <a:defRPr sz="18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935734" y="1760220"/>
            <a:ext cx="2815985" cy="12573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3599"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1930964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A. Divider">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E7C513-B1CD-4706-976C-28D5F1922773}"/>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 name="Title 1"/>
          <p:cNvSpPr>
            <a:spLocks noGrp="1"/>
          </p:cNvSpPr>
          <p:nvPr>
            <p:ph type="ctrTitle" hasCustomPrompt="1"/>
          </p:nvPr>
        </p:nvSpPr>
        <p:spPr>
          <a:xfrm>
            <a:off x="647999" y="648000"/>
            <a:ext cx="8652001" cy="5562000"/>
          </a:xfrm>
        </p:spPr>
        <p:txBody>
          <a:bodyPr anchor="ctr"/>
          <a:lstStyle>
            <a:lvl1pPr algn="l">
              <a:defRPr sz="4400" b="1">
                <a:solidFill>
                  <a:schemeClr val="bg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800" i="1">
                <a:solidFill>
                  <a:schemeClr val="bg1"/>
                </a:solidFill>
              </a:defRPr>
            </a:lvl1pPr>
          </a:lstStyle>
          <a:p>
            <a:pPr lvl="0"/>
            <a:r>
              <a:rPr lang="en-GB"/>
              <a:t>Insert notes</a:t>
            </a:r>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27" name="Freeform: Shape 26">
            <a:extLst>
              <a:ext uri="{FF2B5EF4-FFF2-40B4-BE49-F238E27FC236}">
                <a16:creationId xmlns:a16="http://schemas.microsoft.com/office/drawing/2014/main" id="{3602F927-C35A-415E-909F-7517AD1B0FF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
        <p:nvSpPr>
          <p:cNvPr id="6"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D9E9F619-DDA7-4396-BEF5-E42E21A0A600}"/>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Tree>
    <p:extLst>
      <p:ext uri="{BB962C8B-B14F-4D97-AF65-F5344CB8AC3E}">
        <p14:creationId xmlns:p14="http://schemas.microsoft.com/office/powerpoint/2010/main" val="20987086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3_Blank (headlin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FBACAE1-135B-604B-9B2B-E5AB3CB304C6}"/>
              </a:ext>
            </a:extLst>
          </p:cNvPr>
          <p:cNvGraphicFramePr>
            <a:graphicFrameLocks noChangeAspect="1"/>
          </p:cNvGraphicFramePr>
          <p:nvPr>
            <p:custDataLst>
              <p:tags r:id="rId1"/>
            </p:custDataLst>
            <p:extLst>
              <p:ext uri="{D42A27DB-BD31-4B8C-83A1-F6EECF244321}">
                <p14:modId xmlns:p14="http://schemas.microsoft.com/office/powerpoint/2010/main" val="9600056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9FBACAE1-135B-604B-9B2B-E5AB3CB304C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E943F26-5180-0D4A-A3D9-0E85A504E55C}"/>
              </a:ext>
            </a:extLst>
          </p:cNvPr>
          <p:cNvSpPr>
            <a:spLocks noGrp="1"/>
          </p:cNvSpPr>
          <p:nvPr>
            <p:ph type="body" sz="quarter" idx="10" hasCustomPrompt="1"/>
          </p:nvPr>
        </p:nvSpPr>
        <p:spPr>
          <a:xfrm>
            <a:off x="361224" y="1157810"/>
            <a:ext cx="11441633" cy="311817"/>
          </a:xfrm>
          <a:prstGeom prst="rect">
            <a:avLst/>
          </a:prstGeom>
        </p:spPr>
        <p:txBody>
          <a:bodyPr wrap="square">
            <a:spAutoFit/>
          </a:bodyPr>
          <a:lstStyle>
            <a:lvl1pPr marL="0" indent="0">
              <a:lnSpc>
                <a:spcPct val="110000"/>
              </a:lnSpc>
              <a:spcBef>
                <a:spcPts val="0"/>
              </a:spcBef>
              <a:spcAft>
                <a:spcPts val="600"/>
              </a:spcAft>
              <a:buFont typeface="Arial" panose="020B0604020202020204" pitchFamily="34" charset="0"/>
              <a:buNone/>
              <a:defRPr sz="2000" b="0">
                <a:solidFill>
                  <a:schemeClr val="tx1"/>
                </a:solidFill>
                <a:latin typeface="+mj-lt"/>
              </a:defRPr>
            </a:lvl1pPr>
          </a:lstStyle>
          <a:p>
            <a:pPr lvl="0"/>
            <a:r>
              <a:rPr lang="en-US"/>
              <a:t>Click to add subhead</a:t>
            </a:r>
          </a:p>
        </p:txBody>
      </p:sp>
      <p:sp>
        <p:nvSpPr>
          <p:cNvPr id="6" name="Content Placeholder 2">
            <a:extLst>
              <a:ext uri="{FF2B5EF4-FFF2-40B4-BE49-F238E27FC236}">
                <a16:creationId xmlns:a16="http://schemas.microsoft.com/office/drawing/2014/main" id="{FB1E0948-E895-D94C-9E6C-0C649AD8ECB6}"/>
              </a:ext>
            </a:extLst>
          </p:cNvPr>
          <p:cNvSpPr>
            <a:spLocks noGrp="1"/>
          </p:cNvSpPr>
          <p:nvPr>
            <p:ph idx="1"/>
          </p:nvPr>
        </p:nvSpPr>
        <p:spPr>
          <a:xfrm>
            <a:off x="355597" y="1670580"/>
            <a:ext cx="11437385" cy="1225977"/>
          </a:xfrm>
          <a:prstGeom prst="rect">
            <a:avLst/>
          </a:prstGeom>
        </p:spPr>
        <p:txBody>
          <a:bodyPr wrap="square">
            <a:spAutoFit/>
          </a:bodyPr>
          <a:lstStyle>
            <a:lvl1pPr marL="180975" indent="-180975">
              <a:tabLst/>
              <a:defRPr sz="1400" spc="30" baseline="0"/>
            </a:lvl1pPr>
            <a:lvl2pPr>
              <a:defRPr sz="1400" spc="30" baseline="0"/>
            </a:lvl2pPr>
            <a:lvl3pPr>
              <a:defRPr sz="1400" spc="30" baseline="0"/>
            </a:lvl3pPr>
            <a:lvl4pPr>
              <a:defRPr sz="1400" spc="30" baseline="0"/>
            </a:lvl4pPr>
            <a:lvl5pPr>
              <a:defRPr sz="1400"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hape 206">
            <a:extLst>
              <a:ext uri="{FF2B5EF4-FFF2-40B4-BE49-F238E27FC236}">
                <a16:creationId xmlns:a16="http://schemas.microsoft.com/office/drawing/2014/main" id="{18D6BD21-2ABD-7A4E-8C11-C7E221D13E83}"/>
              </a:ext>
            </a:extLst>
          </p:cNvPr>
          <p:cNvSpPr txBox="1">
            <a:spLocks/>
          </p:cNvSpPr>
          <p:nvPr/>
        </p:nvSpPr>
        <p:spPr>
          <a:xfrm>
            <a:off x="11349259" y="6522446"/>
            <a:ext cx="476459" cy="227532"/>
          </a:xfrm>
          <a:prstGeom prst="rect">
            <a:avLst/>
          </a:prstGeom>
          <a:extLst>
            <a:ext uri="{C572A759-6A51-4108-AA02-DFA0A04FC94B}">
              <ma14:wrappingTextBoxFlag xmlns="" xmlns:ma14="http://schemas.microsoft.com/office/mac/drawingml/2011/main" val="1"/>
            </a:ext>
          </a:extLst>
        </p:spPr>
        <p:txBody>
          <a:bodyPr lIns="0" tIns="0" rIns="0" bIns="0"/>
          <a:lstStyle>
            <a:defPPr>
              <a:defRPr lang="en-US"/>
            </a:defPPr>
            <a:lvl1pPr marL="0" algn="l" defTabSz="457200" rtl="0" eaLnBrk="1" latinLnBrk="0" hangingPunct="1">
              <a:defRPr sz="1000" b="1" kern="1200">
                <a:solidFill>
                  <a:srgbClr val="EF3523"/>
                </a:solidFill>
                <a:latin typeface="HelveticaNeueLT Com 87 HvCn"/>
                <a:ea typeface="HelveticaNeueLT Com 87 HvCn"/>
                <a:cs typeface="HelveticaNeueLT Com 87 HvCn"/>
                <a:sym typeface="HelveticaNeueLT Com 87 Hv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hangingPunct="0">
              <a:defRPr/>
            </a:pPr>
            <a:fld id="{86CB4B4D-7CA3-9044-876B-883B54F8677D}" type="slidenum">
              <a:rPr lang="en-US" sz="900" b="0" kern="0" spc="30" smtClean="0">
                <a:solidFill>
                  <a:schemeClr val="tx1"/>
                </a:solidFill>
                <a:latin typeface="+mj-lt"/>
                <a:cs typeface="Arial Nova Light" panose="020B0304020202020204" pitchFamily="34" charset="0"/>
              </a:rPr>
              <a:pPr algn="r" hangingPunct="0">
                <a:defRPr/>
              </a:pPr>
              <a:t>‹#›</a:t>
            </a:fld>
            <a:endParaRPr lang="en-US" sz="900" b="0" kern="0" spc="30">
              <a:solidFill>
                <a:schemeClr val="tx1"/>
              </a:solidFill>
              <a:latin typeface="+mj-lt"/>
              <a:cs typeface="Arial Nova Light" panose="020B0304020202020204" pitchFamily="34" charset="0"/>
            </a:endParaRPr>
          </a:p>
        </p:txBody>
      </p:sp>
      <p:grpSp>
        <p:nvGrpSpPr>
          <p:cNvPr id="11" name="Group 10">
            <a:extLst>
              <a:ext uri="{FF2B5EF4-FFF2-40B4-BE49-F238E27FC236}">
                <a16:creationId xmlns:a16="http://schemas.microsoft.com/office/drawing/2014/main" id="{B02DB2EE-B9B3-7640-827D-F2A9B3D90DBE}"/>
              </a:ext>
            </a:extLst>
          </p:cNvPr>
          <p:cNvGrpSpPr/>
          <p:nvPr/>
        </p:nvGrpSpPr>
        <p:grpSpPr>
          <a:xfrm>
            <a:off x="355596" y="6408145"/>
            <a:ext cx="1176051" cy="280069"/>
            <a:chOff x="5285076" y="1918106"/>
            <a:chExt cx="4857558" cy="1156800"/>
          </a:xfrm>
        </p:grpSpPr>
        <p:grpSp>
          <p:nvGrpSpPr>
            <p:cNvPr id="12" name="Group 11">
              <a:extLst>
                <a:ext uri="{FF2B5EF4-FFF2-40B4-BE49-F238E27FC236}">
                  <a16:creationId xmlns:a16="http://schemas.microsoft.com/office/drawing/2014/main" id="{98ACE00D-2FF4-D04E-A59F-0DC9AAC68CDB}"/>
                </a:ext>
              </a:extLst>
            </p:cNvPr>
            <p:cNvGrpSpPr/>
            <p:nvPr/>
          </p:nvGrpSpPr>
          <p:grpSpPr>
            <a:xfrm>
              <a:off x="5285076" y="1918106"/>
              <a:ext cx="2377032" cy="1156800"/>
              <a:chOff x="5285076" y="1918106"/>
              <a:chExt cx="2377032" cy="1156800"/>
            </a:xfrm>
          </p:grpSpPr>
          <p:grpSp>
            <p:nvGrpSpPr>
              <p:cNvPr id="25" name="Group 24">
                <a:extLst>
                  <a:ext uri="{FF2B5EF4-FFF2-40B4-BE49-F238E27FC236}">
                    <a16:creationId xmlns:a16="http://schemas.microsoft.com/office/drawing/2014/main" id="{911C4AA5-2DEA-8749-807C-3BEF32B694BA}"/>
                  </a:ext>
                </a:extLst>
              </p:cNvPr>
              <p:cNvGrpSpPr/>
              <p:nvPr/>
            </p:nvGrpSpPr>
            <p:grpSpPr>
              <a:xfrm>
                <a:off x="5285076" y="1918106"/>
                <a:ext cx="2377032" cy="1156800"/>
                <a:chOff x="5285076" y="1918106"/>
                <a:chExt cx="2377032" cy="1156800"/>
              </a:xfrm>
            </p:grpSpPr>
            <p:grpSp>
              <p:nvGrpSpPr>
                <p:cNvPr id="27" name="Group 26">
                  <a:extLst>
                    <a:ext uri="{FF2B5EF4-FFF2-40B4-BE49-F238E27FC236}">
                      <a16:creationId xmlns:a16="http://schemas.microsoft.com/office/drawing/2014/main" id="{FDFF2175-C5AC-6646-B27F-65C93F292C4F}"/>
                    </a:ext>
                  </a:extLst>
                </p:cNvPr>
                <p:cNvGrpSpPr/>
                <p:nvPr/>
              </p:nvGrpSpPr>
              <p:grpSpPr>
                <a:xfrm>
                  <a:off x="5285076" y="1918106"/>
                  <a:ext cx="1118407" cy="1156800"/>
                  <a:chOff x="5285076" y="1918106"/>
                  <a:chExt cx="1118407" cy="1156800"/>
                </a:xfrm>
              </p:grpSpPr>
              <p:sp>
                <p:nvSpPr>
                  <p:cNvPr id="29" name="Freeform 14">
                    <a:extLst>
                      <a:ext uri="{FF2B5EF4-FFF2-40B4-BE49-F238E27FC236}">
                        <a16:creationId xmlns:a16="http://schemas.microsoft.com/office/drawing/2014/main" id="{A4844528-02A7-4B42-9C4A-A21A44C36AF5}"/>
                      </a:ext>
                    </a:extLst>
                  </p:cNvPr>
                  <p:cNvSpPr>
                    <a:spLocks/>
                  </p:cNvSpPr>
                  <p:nvPr/>
                </p:nvSpPr>
                <p:spPr bwMode="auto">
                  <a:xfrm>
                    <a:off x="5285076" y="1918106"/>
                    <a:ext cx="1118407" cy="1156800"/>
                  </a:xfrm>
                  <a:custGeom>
                    <a:avLst/>
                    <a:gdLst>
                      <a:gd name="T0" fmla="*/ 2 w 645"/>
                      <a:gd name="T1" fmla="*/ 0 h 666"/>
                      <a:gd name="T2" fmla="*/ 0 w 645"/>
                      <a:gd name="T3" fmla="*/ 0 h 666"/>
                      <a:gd name="T4" fmla="*/ 0 w 645"/>
                      <a:gd name="T5" fmla="*/ 67 h 666"/>
                      <a:gd name="T6" fmla="*/ 0 w 645"/>
                      <a:gd name="T7" fmla="*/ 67 h 666"/>
                      <a:gd name="T8" fmla="*/ 0 w 645"/>
                      <a:gd name="T9" fmla="*/ 518 h 666"/>
                      <a:gd name="T10" fmla="*/ 147 w 645"/>
                      <a:gd name="T11" fmla="*/ 666 h 666"/>
                      <a:gd name="T12" fmla="*/ 582 w 645"/>
                      <a:gd name="T13" fmla="*/ 666 h 666"/>
                      <a:gd name="T14" fmla="*/ 645 w 645"/>
                      <a:gd name="T15" fmla="*/ 666 h 666"/>
                      <a:gd name="T16" fmla="*/ 645 w 645"/>
                      <a:gd name="T17" fmla="*/ 664 h 666"/>
                      <a:gd name="T18" fmla="*/ 645 w 645"/>
                      <a:gd name="T19" fmla="*/ 447 h 666"/>
                      <a:gd name="T20" fmla="*/ 645 w 645"/>
                      <a:gd name="T21" fmla="*/ 67 h 666"/>
                      <a:gd name="T22" fmla="*/ 645 w 645"/>
                      <a:gd name="T23" fmla="*/ 0 h 666"/>
                      <a:gd name="T24" fmla="*/ 2 w 645"/>
                      <a:gd name="T25"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666">
                        <a:moveTo>
                          <a:pt x="2" y="0"/>
                        </a:moveTo>
                        <a:cubicBezTo>
                          <a:pt x="0" y="0"/>
                          <a:pt x="0" y="0"/>
                          <a:pt x="0" y="0"/>
                        </a:cubicBezTo>
                        <a:cubicBezTo>
                          <a:pt x="0" y="67"/>
                          <a:pt x="0" y="67"/>
                          <a:pt x="0" y="67"/>
                        </a:cubicBezTo>
                        <a:cubicBezTo>
                          <a:pt x="0" y="67"/>
                          <a:pt x="0" y="67"/>
                          <a:pt x="0" y="67"/>
                        </a:cubicBezTo>
                        <a:cubicBezTo>
                          <a:pt x="0" y="217"/>
                          <a:pt x="0" y="368"/>
                          <a:pt x="0" y="518"/>
                        </a:cubicBezTo>
                        <a:cubicBezTo>
                          <a:pt x="0" y="600"/>
                          <a:pt x="65" y="666"/>
                          <a:pt x="147" y="666"/>
                        </a:cubicBezTo>
                        <a:cubicBezTo>
                          <a:pt x="292" y="666"/>
                          <a:pt x="437" y="666"/>
                          <a:pt x="582" y="666"/>
                        </a:cubicBezTo>
                        <a:cubicBezTo>
                          <a:pt x="645" y="666"/>
                          <a:pt x="645" y="666"/>
                          <a:pt x="645" y="666"/>
                        </a:cubicBezTo>
                        <a:cubicBezTo>
                          <a:pt x="645" y="664"/>
                          <a:pt x="645" y="664"/>
                          <a:pt x="645" y="664"/>
                        </a:cubicBezTo>
                        <a:cubicBezTo>
                          <a:pt x="645" y="592"/>
                          <a:pt x="645" y="519"/>
                          <a:pt x="645" y="447"/>
                        </a:cubicBezTo>
                        <a:cubicBezTo>
                          <a:pt x="645" y="320"/>
                          <a:pt x="645" y="193"/>
                          <a:pt x="645" y="67"/>
                        </a:cubicBezTo>
                        <a:cubicBezTo>
                          <a:pt x="645" y="45"/>
                          <a:pt x="645" y="22"/>
                          <a:pt x="645" y="0"/>
                        </a:cubicBezTo>
                        <a:cubicBezTo>
                          <a:pt x="430" y="0"/>
                          <a:pt x="216" y="0"/>
                          <a:pt x="2" y="0"/>
                        </a:cubicBezTo>
                        <a:close/>
                      </a:path>
                    </a:pathLst>
                  </a:custGeom>
                  <a:solidFill>
                    <a:srgbClr val="E322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30" name="Freeform 15">
                    <a:extLst>
                      <a:ext uri="{FF2B5EF4-FFF2-40B4-BE49-F238E27FC236}">
                        <a16:creationId xmlns:a16="http://schemas.microsoft.com/office/drawing/2014/main" id="{35A47822-2616-384D-838C-7BF0A6A322CF}"/>
                      </a:ext>
                    </a:extLst>
                  </p:cNvPr>
                  <p:cNvSpPr>
                    <a:spLocks noEditPoints="1"/>
                  </p:cNvSpPr>
                  <p:nvPr/>
                </p:nvSpPr>
                <p:spPr bwMode="auto">
                  <a:xfrm>
                    <a:off x="5505419" y="2130103"/>
                    <a:ext cx="732807" cy="729468"/>
                  </a:xfrm>
                  <a:custGeom>
                    <a:avLst/>
                    <a:gdLst>
                      <a:gd name="T0" fmla="*/ 304 w 423"/>
                      <a:gd name="T1" fmla="*/ 249 h 420"/>
                      <a:gd name="T2" fmla="*/ 328 w 423"/>
                      <a:gd name="T3" fmla="*/ 243 h 420"/>
                      <a:gd name="T4" fmla="*/ 400 w 423"/>
                      <a:gd name="T5" fmla="*/ 188 h 420"/>
                      <a:gd name="T6" fmla="*/ 414 w 423"/>
                      <a:gd name="T7" fmla="*/ 113 h 420"/>
                      <a:gd name="T8" fmla="*/ 340 w 423"/>
                      <a:gd name="T9" fmla="*/ 14 h 420"/>
                      <a:gd name="T10" fmla="*/ 270 w 423"/>
                      <a:gd name="T11" fmla="*/ 1 h 420"/>
                      <a:gd name="T12" fmla="*/ 270 w 423"/>
                      <a:gd name="T13" fmla="*/ 0 h 420"/>
                      <a:gd name="T14" fmla="*/ 266 w 423"/>
                      <a:gd name="T15" fmla="*/ 0 h 420"/>
                      <a:gd name="T16" fmla="*/ 262 w 423"/>
                      <a:gd name="T17" fmla="*/ 0 h 420"/>
                      <a:gd name="T18" fmla="*/ 81 w 423"/>
                      <a:gd name="T19" fmla="*/ 0 h 420"/>
                      <a:gd name="T20" fmla="*/ 24 w 423"/>
                      <a:gd name="T21" fmla="*/ 0 h 420"/>
                      <a:gd name="T22" fmla="*/ 0 w 423"/>
                      <a:gd name="T23" fmla="*/ 0 h 420"/>
                      <a:gd name="T24" fmla="*/ 0 w 423"/>
                      <a:gd name="T25" fmla="*/ 22 h 420"/>
                      <a:gd name="T26" fmla="*/ 0 w 423"/>
                      <a:gd name="T27" fmla="*/ 22 h 420"/>
                      <a:gd name="T28" fmla="*/ 0 w 423"/>
                      <a:gd name="T29" fmla="*/ 411 h 420"/>
                      <a:gd name="T30" fmla="*/ 0 w 423"/>
                      <a:gd name="T31" fmla="*/ 420 h 420"/>
                      <a:gd name="T32" fmla="*/ 70 w 423"/>
                      <a:gd name="T33" fmla="*/ 420 h 420"/>
                      <a:gd name="T34" fmla="*/ 70 w 423"/>
                      <a:gd name="T35" fmla="*/ 252 h 420"/>
                      <a:gd name="T36" fmla="*/ 81 w 423"/>
                      <a:gd name="T37" fmla="*/ 252 h 420"/>
                      <a:gd name="T38" fmla="*/ 204 w 423"/>
                      <a:gd name="T39" fmla="*/ 252 h 420"/>
                      <a:gd name="T40" fmla="*/ 204 w 423"/>
                      <a:gd name="T41" fmla="*/ 252 h 420"/>
                      <a:gd name="T42" fmla="*/ 216 w 423"/>
                      <a:gd name="T43" fmla="*/ 252 h 420"/>
                      <a:gd name="T44" fmla="*/ 226 w 423"/>
                      <a:gd name="T45" fmla="*/ 267 h 420"/>
                      <a:gd name="T46" fmla="*/ 318 w 423"/>
                      <a:gd name="T47" fmla="*/ 397 h 420"/>
                      <a:gd name="T48" fmla="*/ 334 w 423"/>
                      <a:gd name="T49" fmla="*/ 420 h 420"/>
                      <a:gd name="T50" fmla="*/ 348 w 423"/>
                      <a:gd name="T51" fmla="*/ 420 h 420"/>
                      <a:gd name="T52" fmla="*/ 348 w 423"/>
                      <a:gd name="T53" fmla="*/ 420 h 420"/>
                      <a:gd name="T54" fmla="*/ 413 w 423"/>
                      <a:gd name="T55" fmla="*/ 420 h 420"/>
                      <a:gd name="T56" fmla="*/ 423 w 423"/>
                      <a:gd name="T57" fmla="*/ 420 h 420"/>
                      <a:gd name="T58" fmla="*/ 304 w 423"/>
                      <a:gd name="T59" fmla="*/ 249 h 420"/>
                      <a:gd name="T60" fmla="*/ 289 w 423"/>
                      <a:gd name="T61" fmla="*/ 177 h 420"/>
                      <a:gd name="T62" fmla="*/ 288 w 423"/>
                      <a:gd name="T63" fmla="*/ 177 h 420"/>
                      <a:gd name="T64" fmla="*/ 73 w 423"/>
                      <a:gd name="T65" fmla="*/ 177 h 420"/>
                      <a:gd name="T66" fmla="*/ 69 w 423"/>
                      <a:gd name="T67" fmla="*/ 177 h 420"/>
                      <a:gd name="T68" fmla="*/ 69 w 423"/>
                      <a:gd name="T69" fmla="*/ 73 h 420"/>
                      <a:gd name="T70" fmla="*/ 74 w 423"/>
                      <a:gd name="T71" fmla="*/ 73 h 420"/>
                      <a:gd name="T72" fmla="*/ 207 w 423"/>
                      <a:gd name="T73" fmla="*/ 73 h 420"/>
                      <a:gd name="T74" fmla="*/ 207 w 423"/>
                      <a:gd name="T75" fmla="*/ 73 h 420"/>
                      <a:gd name="T76" fmla="*/ 287 w 423"/>
                      <a:gd name="T77" fmla="*/ 73 h 420"/>
                      <a:gd name="T78" fmla="*/ 289 w 423"/>
                      <a:gd name="T79" fmla="*/ 73 h 420"/>
                      <a:gd name="T80" fmla="*/ 289 w 423"/>
                      <a:gd name="T81" fmla="*/ 73 h 420"/>
                      <a:gd name="T82" fmla="*/ 289 w 423"/>
                      <a:gd name="T83" fmla="*/ 73 h 420"/>
                      <a:gd name="T84" fmla="*/ 310 w 423"/>
                      <a:gd name="T85" fmla="*/ 76 h 420"/>
                      <a:gd name="T86" fmla="*/ 344 w 423"/>
                      <a:gd name="T87" fmla="*/ 113 h 420"/>
                      <a:gd name="T88" fmla="*/ 320 w 423"/>
                      <a:gd name="T89" fmla="*/ 167 h 420"/>
                      <a:gd name="T90" fmla="*/ 289 w 423"/>
                      <a:gd name="T91" fmla="*/ 176 h 420"/>
                      <a:gd name="T92" fmla="*/ 289 w 423"/>
                      <a:gd name="T93" fmla="*/ 1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3" h="420">
                        <a:moveTo>
                          <a:pt x="304" y="249"/>
                        </a:moveTo>
                        <a:cubicBezTo>
                          <a:pt x="314" y="247"/>
                          <a:pt x="321" y="245"/>
                          <a:pt x="328" y="243"/>
                        </a:cubicBezTo>
                        <a:cubicBezTo>
                          <a:pt x="359" y="234"/>
                          <a:pt x="385" y="217"/>
                          <a:pt x="400" y="188"/>
                        </a:cubicBezTo>
                        <a:cubicBezTo>
                          <a:pt x="413" y="164"/>
                          <a:pt x="415" y="139"/>
                          <a:pt x="414" y="113"/>
                        </a:cubicBezTo>
                        <a:cubicBezTo>
                          <a:pt x="411" y="63"/>
                          <a:pt x="386" y="29"/>
                          <a:pt x="340" y="14"/>
                        </a:cubicBezTo>
                        <a:cubicBezTo>
                          <a:pt x="317" y="6"/>
                          <a:pt x="294" y="2"/>
                          <a:pt x="270" y="1"/>
                        </a:cubicBezTo>
                        <a:cubicBezTo>
                          <a:pt x="270" y="0"/>
                          <a:pt x="270" y="0"/>
                          <a:pt x="270" y="0"/>
                        </a:cubicBezTo>
                        <a:cubicBezTo>
                          <a:pt x="266" y="0"/>
                          <a:pt x="266" y="0"/>
                          <a:pt x="266" y="0"/>
                        </a:cubicBezTo>
                        <a:cubicBezTo>
                          <a:pt x="265" y="0"/>
                          <a:pt x="264" y="0"/>
                          <a:pt x="262" y="0"/>
                        </a:cubicBezTo>
                        <a:cubicBezTo>
                          <a:pt x="202" y="0"/>
                          <a:pt x="141" y="0"/>
                          <a:pt x="81" y="0"/>
                        </a:cubicBezTo>
                        <a:cubicBezTo>
                          <a:pt x="62" y="0"/>
                          <a:pt x="43" y="0"/>
                          <a:pt x="24" y="0"/>
                        </a:cubicBezTo>
                        <a:cubicBezTo>
                          <a:pt x="0" y="0"/>
                          <a:pt x="0" y="0"/>
                          <a:pt x="0" y="0"/>
                        </a:cubicBezTo>
                        <a:cubicBezTo>
                          <a:pt x="0" y="22"/>
                          <a:pt x="0" y="22"/>
                          <a:pt x="0" y="22"/>
                        </a:cubicBezTo>
                        <a:cubicBezTo>
                          <a:pt x="0" y="22"/>
                          <a:pt x="0" y="22"/>
                          <a:pt x="0" y="22"/>
                        </a:cubicBezTo>
                        <a:cubicBezTo>
                          <a:pt x="0" y="152"/>
                          <a:pt x="0" y="281"/>
                          <a:pt x="0" y="411"/>
                        </a:cubicBezTo>
                        <a:cubicBezTo>
                          <a:pt x="0" y="414"/>
                          <a:pt x="0" y="417"/>
                          <a:pt x="0" y="420"/>
                        </a:cubicBezTo>
                        <a:cubicBezTo>
                          <a:pt x="24" y="420"/>
                          <a:pt x="47" y="420"/>
                          <a:pt x="70" y="420"/>
                        </a:cubicBezTo>
                        <a:cubicBezTo>
                          <a:pt x="70" y="364"/>
                          <a:pt x="70" y="309"/>
                          <a:pt x="70" y="252"/>
                        </a:cubicBezTo>
                        <a:cubicBezTo>
                          <a:pt x="74" y="252"/>
                          <a:pt x="78" y="252"/>
                          <a:pt x="81" y="252"/>
                        </a:cubicBezTo>
                        <a:cubicBezTo>
                          <a:pt x="122" y="252"/>
                          <a:pt x="163" y="252"/>
                          <a:pt x="204" y="252"/>
                        </a:cubicBezTo>
                        <a:cubicBezTo>
                          <a:pt x="204" y="251"/>
                          <a:pt x="204" y="252"/>
                          <a:pt x="204" y="252"/>
                        </a:cubicBezTo>
                        <a:cubicBezTo>
                          <a:pt x="216" y="252"/>
                          <a:pt x="216" y="252"/>
                          <a:pt x="216" y="252"/>
                        </a:cubicBezTo>
                        <a:cubicBezTo>
                          <a:pt x="226" y="267"/>
                          <a:pt x="226" y="267"/>
                          <a:pt x="226" y="267"/>
                        </a:cubicBezTo>
                        <a:cubicBezTo>
                          <a:pt x="256" y="310"/>
                          <a:pt x="287" y="354"/>
                          <a:pt x="318" y="397"/>
                        </a:cubicBezTo>
                        <a:cubicBezTo>
                          <a:pt x="334" y="420"/>
                          <a:pt x="334" y="420"/>
                          <a:pt x="334" y="420"/>
                        </a:cubicBezTo>
                        <a:cubicBezTo>
                          <a:pt x="348" y="420"/>
                          <a:pt x="348" y="420"/>
                          <a:pt x="348" y="420"/>
                        </a:cubicBezTo>
                        <a:cubicBezTo>
                          <a:pt x="348" y="420"/>
                          <a:pt x="348" y="420"/>
                          <a:pt x="348" y="420"/>
                        </a:cubicBezTo>
                        <a:cubicBezTo>
                          <a:pt x="370" y="420"/>
                          <a:pt x="391" y="420"/>
                          <a:pt x="413" y="420"/>
                        </a:cubicBezTo>
                        <a:cubicBezTo>
                          <a:pt x="416" y="420"/>
                          <a:pt x="413" y="420"/>
                          <a:pt x="423" y="420"/>
                        </a:cubicBezTo>
                        <a:cubicBezTo>
                          <a:pt x="383" y="363"/>
                          <a:pt x="344" y="306"/>
                          <a:pt x="304" y="249"/>
                        </a:cubicBezTo>
                        <a:close/>
                        <a:moveTo>
                          <a:pt x="289" y="177"/>
                        </a:moveTo>
                        <a:cubicBezTo>
                          <a:pt x="288" y="177"/>
                          <a:pt x="288" y="177"/>
                          <a:pt x="288" y="177"/>
                        </a:cubicBezTo>
                        <a:cubicBezTo>
                          <a:pt x="73" y="177"/>
                          <a:pt x="73" y="177"/>
                          <a:pt x="73" y="177"/>
                        </a:cubicBezTo>
                        <a:cubicBezTo>
                          <a:pt x="69" y="177"/>
                          <a:pt x="69" y="177"/>
                          <a:pt x="69" y="177"/>
                        </a:cubicBezTo>
                        <a:cubicBezTo>
                          <a:pt x="69" y="73"/>
                          <a:pt x="69" y="73"/>
                          <a:pt x="69" y="73"/>
                        </a:cubicBezTo>
                        <a:cubicBezTo>
                          <a:pt x="74" y="73"/>
                          <a:pt x="74" y="73"/>
                          <a:pt x="74" y="73"/>
                        </a:cubicBezTo>
                        <a:cubicBezTo>
                          <a:pt x="207" y="73"/>
                          <a:pt x="207" y="73"/>
                          <a:pt x="207" y="73"/>
                        </a:cubicBezTo>
                        <a:cubicBezTo>
                          <a:pt x="207" y="73"/>
                          <a:pt x="207" y="73"/>
                          <a:pt x="207" y="73"/>
                        </a:cubicBezTo>
                        <a:cubicBezTo>
                          <a:pt x="233" y="73"/>
                          <a:pt x="260" y="73"/>
                          <a:pt x="287" y="73"/>
                        </a:cubicBezTo>
                        <a:cubicBezTo>
                          <a:pt x="287" y="73"/>
                          <a:pt x="288" y="73"/>
                          <a:pt x="289" y="73"/>
                        </a:cubicBezTo>
                        <a:cubicBezTo>
                          <a:pt x="289" y="73"/>
                          <a:pt x="289" y="73"/>
                          <a:pt x="289" y="73"/>
                        </a:cubicBezTo>
                        <a:cubicBezTo>
                          <a:pt x="289" y="73"/>
                          <a:pt x="289" y="73"/>
                          <a:pt x="289" y="73"/>
                        </a:cubicBezTo>
                        <a:cubicBezTo>
                          <a:pt x="296" y="73"/>
                          <a:pt x="303" y="75"/>
                          <a:pt x="310" y="76"/>
                        </a:cubicBezTo>
                        <a:cubicBezTo>
                          <a:pt x="331" y="81"/>
                          <a:pt x="342" y="94"/>
                          <a:pt x="344" y="113"/>
                        </a:cubicBezTo>
                        <a:cubicBezTo>
                          <a:pt x="347" y="137"/>
                          <a:pt x="338" y="157"/>
                          <a:pt x="320" y="167"/>
                        </a:cubicBezTo>
                        <a:cubicBezTo>
                          <a:pt x="310" y="172"/>
                          <a:pt x="300" y="175"/>
                          <a:pt x="289" y="176"/>
                        </a:cubicBezTo>
                        <a:lnTo>
                          <a:pt x="289"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grpSp>
            <p:sp>
              <p:nvSpPr>
                <p:cNvPr id="28" name="Rectangle 16">
                  <a:extLst>
                    <a:ext uri="{FF2B5EF4-FFF2-40B4-BE49-F238E27FC236}">
                      <a16:creationId xmlns:a16="http://schemas.microsoft.com/office/drawing/2014/main" id="{3E21938D-243A-2349-84AB-17BB35378CB1}"/>
                    </a:ext>
                  </a:extLst>
                </p:cNvPr>
                <p:cNvSpPr>
                  <a:spLocks noChangeArrowheads="1"/>
                </p:cNvSpPr>
                <p:nvPr/>
              </p:nvSpPr>
              <p:spPr bwMode="auto">
                <a:xfrm>
                  <a:off x="6500300" y="1921445"/>
                  <a:ext cx="1161808" cy="1148454"/>
                </a:xfrm>
                <a:prstGeom prst="rect">
                  <a:avLst/>
                </a:prstGeom>
                <a:solidFill>
                  <a:srgbClr val="F15C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grpSp>
          <p:sp>
            <p:nvSpPr>
              <p:cNvPr id="26" name="Freeform 17">
                <a:extLst>
                  <a:ext uri="{FF2B5EF4-FFF2-40B4-BE49-F238E27FC236}">
                    <a16:creationId xmlns:a16="http://schemas.microsoft.com/office/drawing/2014/main" id="{B4D6CAE2-E9AA-7F4D-9740-F66E02CE6233}"/>
                  </a:ext>
                </a:extLst>
              </p:cNvPr>
              <p:cNvSpPr>
                <a:spLocks/>
              </p:cNvSpPr>
              <p:nvPr/>
            </p:nvSpPr>
            <p:spPr bwMode="auto">
              <a:xfrm>
                <a:off x="6678911" y="2131772"/>
                <a:ext cx="797074" cy="727799"/>
              </a:xfrm>
              <a:custGeom>
                <a:avLst/>
                <a:gdLst>
                  <a:gd name="T0" fmla="*/ 410 w 460"/>
                  <a:gd name="T1" fmla="*/ 0 h 419"/>
                  <a:gd name="T2" fmla="*/ 396 w 460"/>
                  <a:gd name="T3" fmla="*/ 0 h 419"/>
                  <a:gd name="T4" fmla="*/ 394 w 460"/>
                  <a:gd name="T5" fmla="*/ 0 h 419"/>
                  <a:gd name="T6" fmla="*/ 387 w 460"/>
                  <a:gd name="T7" fmla="*/ 0 h 419"/>
                  <a:gd name="T8" fmla="*/ 374 w 460"/>
                  <a:gd name="T9" fmla="*/ 21 h 419"/>
                  <a:gd name="T10" fmla="*/ 238 w 460"/>
                  <a:gd name="T11" fmla="*/ 229 h 419"/>
                  <a:gd name="T12" fmla="*/ 230 w 460"/>
                  <a:gd name="T13" fmla="*/ 240 h 419"/>
                  <a:gd name="T14" fmla="*/ 230 w 460"/>
                  <a:gd name="T15" fmla="*/ 239 h 419"/>
                  <a:gd name="T16" fmla="*/ 230 w 460"/>
                  <a:gd name="T17" fmla="*/ 239 h 419"/>
                  <a:gd name="T18" fmla="*/ 230 w 460"/>
                  <a:gd name="T19" fmla="*/ 240 h 419"/>
                  <a:gd name="T20" fmla="*/ 222 w 460"/>
                  <a:gd name="T21" fmla="*/ 229 h 419"/>
                  <a:gd name="T22" fmla="*/ 86 w 460"/>
                  <a:gd name="T23" fmla="*/ 21 h 419"/>
                  <a:gd name="T24" fmla="*/ 73 w 460"/>
                  <a:gd name="T25" fmla="*/ 0 h 419"/>
                  <a:gd name="T26" fmla="*/ 66 w 460"/>
                  <a:gd name="T27" fmla="*/ 0 h 419"/>
                  <a:gd name="T28" fmla="*/ 64 w 460"/>
                  <a:gd name="T29" fmla="*/ 0 h 419"/>
                  <a:gd name="T30" fmla="*/ 50 w 460"/>
                  <a:gd name="T31" fmla="*/ 0 h 419"/>
                  <a:gd name="T32" fmla="*/ 0 w 460"/>
                  <a:gd name="T33" fmla="*/ 0 h 419"/>
                  <a:gd name="T34" fmla="*/ 0 w 460"/>
                  <a:gd name="T35" fmla="*/ 1 h 419"/>
                  <a:gd name="T36" fmla="*/ 0 w 460"/>
                  <a:gd name="T37" fmla="*/ 34 h 419"/>
                  <a:gd name="T38" fmla="*/ 0 w 460"/>
                  <a:gd name="T39" fmla="*/ 419 h 419"/>
                  <a:gd name="T40" fmla="*/ 73 w 460"/>
                  <a:gd name="T41" fmla="*/ 419 h 419"/>
                  <a:gd name="T42" fmla="*/ 73 w 460"/>
                  <a:gd name="T43" fmla="*/ 134 h 419"/>
                  <a:gd name="T44" fmla="*/ 75 w 460"/>
                  <a:gd name="T45" fmla="*/ 133 h 419"/>
                  <a:gd name="T46" fmla="*/ 230 w 460"/>
                  <a:gd name="T47" fmla="*/ 363 h 419"/>
                  <a:gd name="T48" fmla="*/ 230 w 460"/>
                  <a:gd name="T49" fmla="*/ 363 h 419"/>
                  <a:gd name="T50" fmla="*/ 385 w 460"/>
                  <a:gd name="T51" fmla="*/ 133 h 419"/>
                  <a:gd name="T52" fmla="*/ 387 w 460"/>
                  <a:gd name="T53" fmla="*/ 134 h 419"/>
                  <a:gd name="T54" fmla="*/ 387 w 460"/>
                  <a:gd name="T55" fmla="*/ 419 h 419"/>
                  <a:gd name="T56" fmla="*/ 460 w 460"/>
                  <a:gd name="T57" fmla="*/ 419 h 419"/>
                  <a:gd name="T58" fmla="*/ 460 w 460"/>
                  <a:gd name="T59" fmla="*/ 34 h 419"/>
                  <a:gd name="T60" fmla="*/ 460 w 460"/>
                  <a:gd name="T61" fmla="*/ 1 h 419"/>
                  <a:gd name="T62" fmla="*/ 460 w 460"/>
                  <a:gd name="T63" fmla="*/ 0 h 419"/>
                  <a:gd name="T64" fmla="*/ 410 w 460"/>
                  <a:gd name="T65"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0" h="419">
                    <a:moveTo>
                      <a:pt x="410" y="0"/>
                    </a:moveTo>
                    <a:cubicBezTo>
                      <a:pt x="405" y="0"/>
                      <a:pt x="400" y="0"/>
                      <a:pt x="396" y="0"/>
                    </a:cubicBezTo>
                    <a:cubicBezTo>
                      <a:pt x="395" y="0"/>
                      <a:pt x="395" y="0"/>
                      <a:pt x="394" y="0"/>
                    </a:cubicBezTo>
                    <a:cubicBezTo>
                      <a:pt x="387" y="0"/>
                      <a:pt x="387" y="0"/>
                      <a:pt x="387" y="0"/>
                    </a:cubicBezTo>
                    <a:cubicBezTo>
                      <a:pt x="374" y="21"/>
                      <a:pt x="374" y="21"/>
                      <a:pt x="374" y="21"/>
                    </a:cubicBezTo>
                    <a:cubicBezTo>
                      <a:pt x="329" y="90"/>
                      <a:pt x="283" y="159"/>
                      <a:pt x="238" y="229"/>
                    </a:cubicBezTo>
                    <a:cubicBezTo>
                      <a:pt x="236" y="232"/>
                      <a:pt x="233" y="235"/>
                      <a:pt x="230" y="240"/>
                    </a:cubicBezTo>
                    <a:cubicBezTo>
                      <a:pt x="230" y="240"/>
                      <a:pt x="230" y="240"/>
                      <a:pt x="230" y="239"/>
                    </a:cubicBezTo>
                    <a:cubicBezTo>
                      <a:pt x="230" y="239"/>
                      <a:pt x="230" y="239"/>
                      <a:pt x="230" y="239"/>
                    </a:cubicBezTo>
                    <a:cubicBezTo>
                      <a:pt x="230" y="240"/>
                      <a:pt x="230" y="240"/>
                      <a:pt x="230" y="240"/>
                    </a:cubicBezTo>
                    <a:cubicBezTo>
                      <a:pt x="227" y="235"/>
                      <a:pt x="224" y="232"/>
                      <a:pt x="222" y="229"/>
                    </a:cubicBezTo>
                    <a:cubicBezTo>
                      <a:pt x="177" y="159"/>
                      <a:pt x="131" y="90"/>
                      <a:pt x="86" y="21"/>
                    </a:cubicBezTo>
                    <a:cubicBezTo>
                      <a:pt x="73" y="0"/>
                      <a:pt x="73" y="0"/>
                      <a:pt x="73" y="0"/>
                    </a:cubicBezTo>
                    <a:cubicBezTo>
                      <a:pt x="66" y="0"/>
                      <a:pt x="66" y="0"/>
                      <a:pt x="66" y="0"/>
                    </a:cubicBezTo>
                    <a:cubicBezTo>
                      <a:pt x="65" y="0"/>
                      <a:pt x="65" y="0"/>
                      <a:pt x="64" y="0"/>
                    </a:cubicBezTo>
                    <a:cubicBezTo>
                      <a:pt x="60" y="0"/>
                      <a:pt x="55" y="0"/>
                      <a:pt x="50" y="0"/>
                    </a:cubicBezTo>
                    <a:cubicBezTo>
                      <a:pt x="0" y="0"/>
                      <a:pt x="0" y="0"/>
                      <a:pt x="0" y="0"/>
                    </a:cubicBezTo>
                    <a:cubicBezTo>
                      <a:pt x="0" y="1"/>
                      <a:pt x="0" y="1"/>
                      <a:pt x="0" y="1"/>
                    </a:cubicBezTo>
                    <a:cubicBezTo>
                      <a:pt x="0" y="12"/>
                      <a:pt x="0" y="23"/>
                      <a:pt x="0" y="34"/>
                    </a:cubicBezTo>
                    <a:cubicBezTo>
                      <a:pt x="0" y="163"/>
                      <a:pt x="0" y="291"/>
                      <a:pt x="0" y="419"/>
                    </a:cubicBezTo>
                    <a:cubicBezTo>
                      <a:pt x="25" y="419"/>
                      <a:pt x="48" y="419"/>
                      <a:pt x="73" y="419"/>
                    </a:cubicBezTo>
                    <a:cubicBezTo>
                      <a:pt x="73" y="323"/>
                      <a:pt x="73" y="229"/>
                      <a:pt x="73" y="134"/>
                    </a:cubicBezTo>
                    <a:cubicBezTo>
                      <a:pt x="74" y="134"/>
                      <a:pt x="74" y="133"/>
                      <a:pt x="75" y="133"/>
                    </a:cubicBezTo>
                    <a:cubicBezTo>
                      <a:pt x="126" y="209"/>
                      <a:pt x="178" y="286"/>
                      <a:pt x="230" y="363"/>
                    </a:cubicBezTo>
                    <a:cubicBezTo>
                      <a:pt x="230" y="363"/>
                      <a:pt x="230" y="363"/>
                      <a:pt x="230" y="363"/>
                    </a:cubicBezTo>
                    <a:cubicBezTo>
                      <a:pt x="282" y="286"/>
                      <a:pt x="334" y="210"/>
                      <a:pt x="385" y="133"/>
                    </a:cubicBezTo>
                    <a:cubicBezTo>
                      <a:pt x="386" y="133"/>
                      <a:pt x="386" y="134"/>
                      <a:pt x="387" y="134"/>
                    </a:cubicBezTo>
                    <a:cubicBezTo>
                      <a:pt x="387" y="229"/>
                      <a:pt x="387" y="323"/>
                      <a:pt x="387" y="419"/>
                    </a:cubicBezTo>
                    <a:cubicBezTo>
                      <a:pt x="412" y="419"/>
                      <a:pt x="435" y="419"/>
                      <a:pt x="460" y="419"/>
                    </a:cubicBezTo>
                    <a:cubicBezTo>
                      <a:pt x="460" y="291"/>
                      <a:pt x="460" y="163"/>
                      <a:pt x="460" y="34"/>
                    </a:cubicBezTo>
                    <a:cubicBezTo>
                      <a:pt x="460" y="23"/>
                      <a:pt x="460" y="12"/>
                      <a:pt x="460" y="1"/>
                    </a:cubicBezTo>
                    <a:cubicBezTo>
                      <a:pt x="460" y="0"/>
                      <a:pt x="460" y="0"/>
                      <a:pt x="460" y="0"/>
                    </a:cubicBezTo>
                    <a:lnTo>
                      <a:pt x="4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grpSp>
        <p:grpSp>
          <p:nvGrpSpPr>
            <p:cNvPr id="13" name="Group 12">
              <a:extLst>
                <a:ext uri="{FF2B5EF4-FFF2-40B4-BE49-F238E27FC236}">
                  <a16:creationId xmlns:a16="http://schemas.microsoft.com/office/drawing/2014/main" id="{A3B38CB2-3F09-F04A-B22B-35805274F451}"/>
                </a:ext>
              </a:extLst>
            </p:cNvPr>
            <p:cNvGrpSpPr/>
            <p:nvPr/>
          </p:nvGrpSpPr>
          <p:grpSpPr>
            <a:xfrm>
              <a:off x="7889128" y="2131772"/>
              <a:ext cx="2253506" cy="727799"/>
              <a:chOff x="7889128" y="2131772"/>
              <a:chExt cx="2253506" cy="727799"/>
            </a:xfrm>
            <a:solidFill>
              <a:schemeClr val="tx1"/>
            </a:solidFill>
          </p:grpSpPr>
          <p:sp>
            <p:nvSpPr>
              <p:cNvPr id="14" name="Freeform 18">
                <a:extLst>
                  <a:ext uri="{FF2B5EF4-FFF2-40B4-BE49-F238E27FC236}">
                    <a16:creationId xmlns:a16="http://schemas.microsoft.com/office/drawing/2014/main" id="{D02A91FF-3C53-894D-9B29-C898E8A20A0C}"/>
                  </a:ext>
                </a:extLst>
              </p:cNvPr>
              <p:cNvSpPr>
                <a:spLocks noEditPoints="1"/>
              </p:cNvSpPr>
              <p:nvPr/>
            </p:nvSpPr>
            <p:spPr bwMode="auto">
              <a:xfrm>
                <a:off x="7889128" y="2133441"/>
                <a:ext cx="323837" cy="316326"/>
              </a:xfrm>
              <a:custGeom>
                <a:avLst/>
                <a:gdLst>
                  <a:gd name="T0" fmla="*/ 0 w 187"/>
                  <a:gd name="T1" fmla="*/ 0 h 182"/>
                  <a:gd name="T2" fmla="*/ 98 w 187"/>
                  <a:gd name="T3" fmla="*/ 0 h 182"/>
                  <a:gd name="T4" fmla="*/ 161 w 187"/>
                  <a:gd name="T5" fmla="*/ 18 h 182"/>
                  <a:gd name="T6" fmla="*/ 179 w 187"/>
                  <a:gd name="T7" fmla="*/ 57 h 182"/>
                  <a:gd name="T8" fmla="*/ 179 w 187"/>
                  <a:gd name="T9" fmla="*/ 58 h 182"/>
                  <a:gd name="T10" fmla="*/ 127 w 187"/>
                  <a:gd name="T11" fmla="*/ 113 h 182"/>
                  <a:gd name="T12" fmla="*/ 187 w 187"/>
                  <a:gd name="T13" fmla="*/ 182 h 182"/>
                  <a:gd name="T14" fmla="*/ 141 w 187"/>
                  <a:gd name="T15" fmla="*/ 182 h 182"/>
                  <a:gd name="T16" fmla="*/ 87 w 187"/>
                  <a:gd name="T17" fmla="*/ 118 h 182"/>
                  <a:gd name="T18" fmla="*/ 38 w 187"/>
                  <a:gd name="T19" fmla="*/ 118 h 182"/>
                  <a:gd name="T20" fmla="*/ 38 w 187"/>
                  <a:gd name="T21" fmla="*/ 182 h 182"/>
                  <a:gd name="T22" fmla="*/ 0 w 187"/>
                  <a:gd name="T23" fmla="*/ 182 h 182"/>
                  <a:gd name="T24" fmla="*/ 0 w 187"/>
                  <a:gd name="T25" fmla="*/ 0 h 182"/>
                  <a:gd name="T26" fmla="*/ 95 w 187"/>
                  <a:gd name="T27" fmla="*/ 90 h 182"/>
                  <a:gd name="T28" fmla="*/ 140 w 187"/>
                  <a:gd name="T29" fmla="*/ 60 h 182"/>
                  <a:gd name="T30" fmla="*/ 140 w 187"/>
                  <a:gd name="T31" fmla="*/ 59 h 182"/>
                  <a:gd name="T32" fmla="*/ 95 w 187"/>
                  <a:gd name="T33" fmla="*/ 29 h 182"/>
                  <a:gd name="T34" fmla="*/ 38 w 187"/>
                  <a:gd name="T35" fmla="*/ 29 h 182"/>
                  <a:gd name="T36" fmla="*/ 38 w 187"/>
                  <a:gd name="T37" fmla="*/ 90 h 182"/>
                  <a:gd name="T38" fmla="*/ 95 w 187"/>
                  <a:gd name="T39"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82">
                    <a:moveTo>
                      <a:pt x="0" y="0"/>
                    </a:moveTo>
                    <a:cubicBezTo>
                      <a:pt x="98" y="0"/>
                      <a:pt x="98" y="0"/>
                      <a:pt x="98" y="0"/>
                    </a:cubicBezTo>
                    <a:cubicBezTo>
                      <a:pt x="125" y="0"/>
                      <a:pt x="147" y="7"/>
                      <a:pt x="161" y="18"/>
                    </a:cubicBezTo>
                    <a:cubicBezTo>
                      <a:pt x="173" y="28"/>
                      <a:pt x="179" y="41"/>
                      <a:pt x="179" y="57"/>
                    </a:cubicBezTo>
                    <a:cubicBezTo>
                      <a:pt x="179" y="58"/>
                      <a:pt x="179" y="58"/>
                      <a:pt x="179" y="58"/>
                    </a:cubicBezTo>
                    <a:cubicBezTo>
                      <a:pt x="179" y="88"/>
                      <a:pt x="158" y="106"/>
                      <a:pt x="127" y="113"/>
                    </a:cubicBezTo>
                    <a:cubicBezTo>
                      <a:pt x="187" y="182"/>
                      <a:pt x="187" y="182"/>
                      <a:pt x="187" y="182"/>
                    </a:cubicBezTo>
                    <a:cubicBezTo>
                      <a:pt x="141" y="182"/>
                      <a:pt x="141" y="182"/>
                      <a:pt x="141" y="182"/>
                    </a:cubicBezTo>
                    <a:cubicBezTo>
                      <a:pt x="87" y="118"/>
                      <a:pt x="87" y="118"/>
                      <a:pt x="87" y="118"/>
                    </a:cubicBezTo>
                    <a:cubicBezTo>
                      <a:pt x="38" y="118"/>
                      <a:pt x="38" y="118"/>
                      <a:pt x="38" y="118"/>
                    </a:cubicBezTo>
                    <a:cubicBezTo>
                      <a:pt x="38" y="182"/>
                      <a:pt x="38" y="182"/>
                      <a:pt x="38" y="182"/>
                    </a:cubicBezTo>
                    <a:cubicBezTo>
                      <a:pt x="0" y="182"/>
                      <a:pt x="0" y="182"/>
                      <a:pt x="0" y="182"/>
                    </a:cubicBezTo>
                    <a:lnTo>
                      <a:pt x="0" y="0"/>
                    </a:lnTo>
                    <a:close/>
                    <a:moveTo>
                      <a:pt x="95" y="90"/>
                    </a:moveTo>
                    <a:cubicBezTo>
                      <a:pt x="123" y="90"/>
                      <a:pt x="140" y="78"/>
                      <a:pt x="140" y="60"/>
                    </a:cubicBezTo>
                    <a:cubicBezTo>
                      <a:pt x="140" y="59"/>
                      <a:pt x="140" y="59"/>
                      <a:pt x="140" y="59"/>
                    </a:cubicBezTo>
                    <a:cubicBezTo>
                      <a:pt x="140" y="40"/>
                      <a:pt x="123" y="29"/>
                      <a:pt x="95" y="29"/>
                    </a:cubicBezTo>
                    <a:cubicBezTo>
                      <a:pt x="38" y="29"/>
                      <a:pt x="38" y="29"/>
                      <a:pt x="38" y="29"/>
                    </a:cubicBezTo>
                    <a:cubicBezTo>
                      <a:pt x="38" y="90"/>
                      <a:pt x="38" y="90"/>
                      <a:pt x="38" y="90"/>
                    </a:cubicBezTo>
                    <a:lnTo>
                      <a:pt x="95" y="90"/>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15" name="Freeform 19">
                <a:extLst>
                  <a:ext uri="{FF2B5EF4-FFF2-40B4-BE49-F238E27FC236}">
                    <a16:creationId xmlns:a16="http://schemas.microsoft.com/office/drawing/2014/main" id="{81C580AC-F153-1B4A-BBCE-FCF54FCDD108}"/>
                  </a:ext>
                </a:extLst>
              </p:cNvPr>
              <p:cNvSpPr>
                <a:spLocks noEditPoints="1"/>
              </p:cNvSpPr>
              <p:nvPr/>
            </p:nvSpPr>
            <p:spPr bwMode="auto">
              <a:xfrm>
                <a:off x="8283909" y="2131772"/>
                <a:ext cx="397285" cy="317995"/>
              </a:xfrm>
              <a:custGeom>
                <a:avLst/>
                <a:gdLst>
                  <a:gd name="T0" fmla="*/ 200 w 476"/>
                  <a:gd name="T1" fmla="*/ 0 h 381"/>
                  <a:gd name="T2" fmla="*/ 274 w 476"/>
                  <a:gd name="T3" fmla="*/ 0 h 381"/>
                  <a:gd name="T4" fmla="*/ 476 w 476"/>
                  <a:gd name="T5" fmla="*/ 381 h 381"/>
                  <a:gd name="T6" fmla="*/ 391 w 476"/>
                  <a:gd name="T7" fmla="*/ 381 h 381"/>
                  <a:gd name="T8" fmla="*/ 345 w 476"/>
                  <a:gd name="T9" fmla="*/ 289 h 381"/>
                  <a:gd name="T10" fmla="*/ 129 w 476"/>
                  <a:gd name="T11" fmla="*/ 289 h 381"/>
                  <a:gd name="T12" fmla="*/ 81 w 476"/>
                  <a:gd name="T13" fmla="*/ 381 h 381"/>
                  <a:gd name="T14" fmla="*/ 0 w 476"/>
                  <a:gd name="T15" fmla="*/ 381 h 381"/>
                  <a:gd name="T16" fmla="*/ 200 w 476"/>
                  <a:gd name="T17" fmla="*/ 0 h 381"/>
                  <a:gd name="T18" fmla="*/ 316 w 476"/>
                  <a:gd name="T19" fmla="*/ 229 h 381"/>
                  <a:gd name="T20" fmla="*/ 237 w 476"/>
                  <a:gd name="T21" fmla="*/ 79 h 381"/>
                  <a:gd name="T22" fmla="*/ 158 w 476"/>
                  <a:gd name="T23" fmla="*/ 229 h 381"/>
                  <a:gd name="T24" fmla="*/ 316 w 476"/>
                  <a:gd name="T25" fmla="*/ 2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381">
                    <a:moveTo>
                      <a:pt x="200" y="0"/>
                    </a:moveTo>
                    <a:lnTo>
                      <a:pt x="274" y="0"/>
                    </a:lnTo>
                    <a:lnTo>
                      <a:pt x="476" y="381"/>
                    </a:lnTo>
                    <a:lnTo>
                      <a:pt x="391" y="381"/>
                    </a:lnTo>
                    <a:lnTo>
                      <a:pt x="345" y="289"/>
                    </a:lnTo>
                    <a:lnTo>
                      <a:pt x="129" y="289"/>
                    </a:lnTo>
                    <a:lnTo>
                      <a:pt x="81" y="381"/>
                    </a:lnTo>
                    <a:lnTo>
                      <a:pt x="0" y="381"/>
                    </a:lnTo>
                    <a:lnTo>
                      <a:pt x="200" y="0"/>
                    </a:lnTo>
                    <a:close/>
                    <a:moveTo>
                      <a:pt x="316" y="229"/>
                    </a:moveTo>
                    <a:lnTo>
                      <a:pt x="237" y="79"/>
                    </a:lnTo>
                    <a:lnTo>
                      <a:pt x="158" y="229"/>
                    </a:lnTo>
                    <a:lnTo>
                      <a:pt x="316" y="229"/>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16" name="Freeform 20">
                <a:extLst>
                  <a:ext uri="{FF2B5EF4-FFF2-40B4-BE49-F238E27FC236}">
                    <a16:creationId xmlns:a16="http://schemas.microsoft.com/office/drawing/2014/main" id="{A226495D-DB57-EE4B-9F29-9E10943430FF}"/>
                  </a:ext>
                </a:extLst>
              </p:cNvPr>
              <p:cNvSpPr>
                <a:spLocks noEditPoints="1"/>
              </p:cNvSpPr>
              <p:nvPr/>
            </p:nvSpPr>
            <p:spPr bwMode="auto">
              <a:xfrm>
                <a:off x="8779680" y="2133441"/>
                <a:ext cx="318829" cy="316326"/>
              </a:xfrm>
              <a:custGeom>
                <a:avLst/>
                <a:gdLst>
                  <a:gd name="T0" fmla="*/ 0 w 184"/>
                  <a:gd name="T1" fmla="*/ 0 h 182"/>
                  <a:gd name="T2" fmla="*/ 99 w 184"/>
                  <a:gd name="T3" fmla="*/ 0 h 182"/>
                  <a:gd name="T4" fmla="*/ 157 w 184"/>
                  <a:gd name="T5" fmla="*/ 16 h 182"/>
                  <a:gd name="T6" fmla="*/ 172 w 184"/>
                  <a:gd name="T7" fmla="*/ 46 h 182"/>
                  <a:gd name="T8" fmla="*/ 172 w 184"/>
                  <a:gd name="T9" fmla="*/ 47 h 182"/>
                  <a:gd name="T10" fmla="*/ 140 w 184"/>
                  <a:gd name="T11" fmla="*/ 87 h 182"/>
                  <a:gd name="T12" fmla="*/ 184 w 184"/>
                  <a:gd name="T13" fmla="*/ 131 h 182"/>
                  <a:gd name="T14" fmla="*/ 184 w 184"/>
                  <a:gd name="T15" fmla="*/ 132 h 182"/>
                  <a:gd name="T16" fmla="*/ 102 w 184"/>
                  <a:gd name="T17" fmla="*/ 182 h 182"/>
                  <a:gd name="T18" fmla="*/ 0 w 184"/>
                  <a:gd name="T19" fmla="*/ 182 h 182"/>
                  <a:gd name="T20" fmla="*/ 0 w 184"/>
                  <a:gd name="T21" fmla="*/ 0 h 182"/>
                  <a:gd name="T22" fmla="*/ 133 w 184"/>
                  <a:gd name="T23" fmla="*/ 51 h 182"/>
                  <a:gd name="T24" fmla="*/ 94 w 184"/>
                  <a:gd name="T25" fmla="*/ 28 h 182"/>
                  <a:gd name="T26" fmla="*/ 38 w 184"/>
                  <a:gd name="T27" fmla="*/ 28 h 182"/>
                  <a:gd name="T28" fmla="*/ 38 w 184"/>
                  <a:gd name="T29" fmla="*/ 77 h 182"/>
                  <a:gd name="T30" fmla="*/ 91 w 184"/>
                  <a:gd name="T31" fmla="*/ 77 h 182"/>
                  <a:gd name="T32" fmla="*/ 133 w 184"/>
                  <a:gd name="T33" fmla="*/ 52 h 182"/>
                  <a:gd name="T34" fmla="*/ 133 w 184"/>
                  <a:gd name="T35" fmla="*/ 51 h 182"/>
                  <a:gd name="T36" fmla="*/ 100 w 184"/>
                  <a:gd name="T37" fmla="*/ 104 h 182"/>
                  <a:gd name="T38" fmla="*/ 38 w 184"/>
                  <a:gd name="T39" fmla="*/ 104 h 182"/>
                  <a:gd name="T40" fmla="*/ 38 w 184"/>
                  <a:gd name="T41" fmla="*/ 153 h 182"/>
                  <a:gd name="T42" fmla="*/ 103 w 184"/>
                  <a:gd name="T43" fmla="*/ 153 h 182"/>
                  <a:gd name="T44" fmla="*/ 145 w 184"/>
                  <a:gd name="T45" fmla="*/ 128 h 182"/>
                  <a:gd name="T46" fmla="*/ 145 w 184"/>
                  <a:gd name="T47" fmla="*/ 128 h 182"/>
                  <a:gd name="T48" fmla="*/ 100 w 184"/>
                  <a:gd name="T49" fmla="*/ 10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182">
                    <a:moveTo>
                      <a:pt x="0" y="0"/>
                    </a:moveTo>
                    <a:cubicBezTo>
                      <a:pt x="99" y="0"/>
                      <a:pt x="99" y="0"/>
                      <a:pt x="99" y="0"/>
                    </a:cubicBezTo>
                    <a:cubicBezTo>
                      <a:pt x="124" y="0"/>
                      <a:pt x="144" y="6"/>
                      <a:pt x="157" y="16"/>
                    </a:cubicBezTo>
                    <a:cubicBezTo>
                      <a:pt x="167" y="24"/>
                      <a:pt x="172" y="34"/>
                      <a:pt x="172" y="46"/>
                    </a:cubicBezTo>
                    <a:cubicBezTo>
                      <a:pt x="172" y="47"/>
                      <a:pt x="172" y="47"/>
                      <a:pt x="172" y="47"/>
                    </a:cubicBezTo>
                    <a:cubicBezTo>
                      <a:pt x="172" y="68"/>
                      <a:pt x="156" y="80"/>
                      <a:pt x="140" y="87"/>
                    </a:cubicBezTo>
                    <a:cubicBezTo>
                      <a:pt x="166" y="94"/>
                      <a:pt x="184" y="107"/>
                      <a:pt x="184" y="131"/>
                    </a:cubicBezTo>
                    <a:cubicBezTo>
                      <a:pt x="184" y="132"/>
                      <a:pt x="184" y="132"/>
                      <a:pt x="184" y="132"/>
                    </a:cubicBezTo>
                    <a:cubicBezTo>
                      <a:pt x="184" y="164"/>
                      <a:pt x="151" y="182"/>
                      <a:pt x="102" y="182"/>
                    </a:cubicBezTo>
                    <a:cubicBezTo>
                      <a:pt x="0" y="182"/>
                      <a:pt x="0" y="182"/>
                      <a:pt x="0" y="182"/>
                    </a:cubicBezTo>
                    <a:lnTo>
                      <a:pt x="0" y="0"/>
                    </a:lnTo>
                    <a:close/>
                    <a:moveTo>
                      <a:pt x="133" y="51"/>
                    </a:moveTo>
                    <a:cubicBezTo>
                      <a:pt x="133" y="37"/>
                      <a:pt x="119" y="28"/>
                      <a:pt x="94" y="28"/>
                    </a:cubicBezTo>
                    <a:cubicBezTo>
                      <a:pt x="38" y="28"/>
                      <a:pt x="38" y="28"/>
                      <a:pt x="38" y="28"/>
                    </a:cubicBezTo>
                    <a:cubicBezTo>
                      <a:pt x="38" y="77"/>
                      <a:pt x="38" y="77"/>
                      <a:pt x="38" y="77"/>
                    </a:cubicBezTo>
                    <a:cubicBezTo>
                      <a:pt x="91" y="77"/>
                      <a:pt x="91" y="77"/>
                      <a:pt x="91" y="77"/>
                    </a:cubicBezTo>
                    <a:cubicBezTo>
                      <a:pt x="116" y="77"/>
                      <a:pt x="133" y="68"/>
                      <a:pt x="133" y="52"/>
                    </a:cubicBezTo>
                    <a:lnTo>
                      <a:pt x="133" y="51"/>
                    </a:lnTo>
                    <a:close/>
                    <a:moveTo>
                      <a:pt x="100" y="104"/>
                    </a:moveTo>
                    <a:cubicBezTo>
                      <a:pt x="38" y="104"/>
                      <a:pt x="38" y="104"/>
                      <a:pt x="38" y="104"/>
                    </a:cubicBezTo>
                    <a:cubicBezTo>
                      <a:pt x="38" y="153"/>
                      <a:pt x="38" y="153"/>
                      <a:pt x="38" y="153"/>
                    </a:cubicBezTo>
                    <a:cubicBezTo>
                      <a:pt x="103" y="153"/>
                      <a:pt x="103" y="153"/>
                      <a:pt x="103" y="153"/>
                    </a:cubicBezTo>
                    <a:cubicBezTo>
                      <a:pt x="129" y="153"/>
                      <a:pt x="145" y="145"/>
                      <a:pt x="145" y="128"/>
                    </a:cubicBezTo>
                    <a:cubicBezTo>
                      <a:pt x="145" y="128"/>
                      <a:pt x="145" y="128"/>
                      <a:pt x="145" y="128"/>
                    </a:cubicBezTo>
                    <a:cubicBezTo>
                      <a:pt x="145" y="113"/>
                      <a:pt x="130" y="104"/>
                      <a:pt x="100" y="104"/>
                    </a:cubicBez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17" name="Rectangle 21">
                <a:extLst>
                  <a:ext uri="{FF2B5EF4-FFF2-40B4-BE49-F238E27FC236}">
                    <a16:creationId xmlns:a16="http://schemas.microsoft.com/office/drawing/2014/main" id="{3E18CB40-A6C2-EF41-8F09-82CFAB69DAFB}"/>
                  </a:ext>
                </a:extLst>
              </p:cNvPr>
              <p:cNvSpPr>
                <a:spLocks noChangeArrowheads="1"/>
              </p:cNvSpPr>
              <p:nvPr/>
            </p:nvSpPr>
            <p:spPr bwMode="auto">
              <a:xfrm>
                <a:off x="9211185" y="2133441"/>
                <a:ext cx="67605" cy="316326"/>
              </a:xfrm>
              <a:prstGeom prst="rect">
                <a:avLst/>
              </a:pr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18" name="Freeform 22">
                <a:extLst>
                  <a:ext uri="{FF2B5EF4-FFF2-40B4-BE49-F238E27FC236}">
                    <a16:creationId xmlns:a16="http://schemas.microsoft.com/office/drawing/2014/main" id="{92F3E6F2-E505-A544-A3CF-7E36217FE882}"/>
                  </a:ext>
                </a:extLst>
              </p:cNvPr>
              <p:cNvSpPr>
                <a:spLocks/>
              </p:cNvSpPr>
              <p:nvPr/>
            </p:nvSpPr>
            <p:spPr bwMode="auto">
              <a:xfrm>
                <a:off x="9414000" y="2133441"/>
                <a:ext cx="333018" cy="316326"/>
              </a:xfrm>
              <a:custGeom>
                <a:avLst/>
                <a:gdLst>
                  <a:gd name="T0" fmla="*/ 0 w 399"/>
                  <a:gd name="T1" fmla="*/ 0 h 379"/>
                  <a:gd name="T2" fmla="*/ 75 w 399"/>
                  <a:gd name="T3" fmla="*/ 0 h 379"/>
                  <a:gd name="T4" fmla="*/ 320 w 399"/>
                  <a:gd name="T5" fmla="*/ 262 h 379"/>
                  <a:gd name="T6" fmla="*/ 320 w 399"/>
                  <a:gd name="T7" fmla="*/ 0 h 379"/>
                  <a:gd name="T8" fmla="*/ 399 w 399"/>
                  <a:gd name="T9" fmla="*/ 0 h 379"/>
                  <a:gd name="T10" fmla="*/ 399 w 399"/>
                  <a:gd name="T11" fmla="*/ 379 h 379"/>
                  <a:gd name="T12" fmla="*/ 333 w 399"/>
                  <a:gd name="T13" fmla="*/ 379 h 379"/>
                  <a:gd name="T14" fmla="*/ 79 w 399"/>
                  <a:gd name="T15" fmla="*/ 108 h 379"/>
                  <a:gd name="T16" fmla="*/ 79 w 399"/>
                  <a:gd name="T17" fmla="*/ 379 h 379"/>
                  <a:gd name="T18" fmla="*/ 0 w 399"/>
                  <a:gd name="T19" fmla="*/ 379 h 379"/>
                  <a:gd name="T20" fmla="*/ 0 w 399"/>
                  <a:gd name="T21"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79">
                    <a:moveTo>
                      <a:pt x="0" y="0"/>
                    </a:moveTo>
                    <a:lnTo>
                      <a:pt x="75" y="0"/>
                    </a:lnTo>
                    <a:lnTo>
                      <a:pt x="320" y="262"/>
                    </a:lnTo>
                    <a:lnTo>
                      <a:pt x="320" y="0"/>
                    </a:lnTo>
                    <a:lnTo>
                      <a:pt x="399" y="0"/>
                    </a:lnTo>
                    <a:lnTo>
                      <a:pt x="399" y="379"/>
                    </a:lnTo>
                    <a:lnTo>
                      <a:pt x="333" y="379"/>
                    </a:lnTo>
                    <a:lnTo>
                      <a:pt x="79" y="108"/>
                    </a:lnTo>
                    <a:lnTo>
                      <a:pt x="79" y="379"/>
                    </a:lnTo>
                    <a:lnTo>
                      <a:pt x="0" y="379"/>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19" name="Freeform 23">
                <a:extLst>
                  <a:ext uri="{FF2B5EF4-FFF2-40B4-BE49-F238E27FC236}">
                    <a16:creationId xmlns:a16="http://schemas.microsoft.com/office/drawing/2014/main" id="{C903E886-A028-4C4F-92F1-8A4FAB4A7D2C}"/>
                  </a:ext>
                </a:extLst>
              </p:cNvPr>
              <p:cNvSpPr>
                <a:spLocks/>
              </p:cNvSpPr>
              <p:nvPr/>
            </p:nvSpPr>
            <p:spPr bwMode="auto">
              <a:xfrm>
                <a:off x="7889128" y="2543245"/>
                <a:ext cx="373915" cy="316326"/>
              </a:xfrm>
              <a:custGeom>
                <a:avLst/>
                <a:gdLst>
                  <a:gd name="T0" fmla="*/ 0 w 448"/>
                  <a:gd name="T1" fmla="*/ 0 h 379"/>
                  <a:gd name="T2" fmla="*/ 85 w 448"/>
                  <a:gd name="T3" fmla="*/ 0 h 379"/>
                  <a:gd name="T4" fmla="*/ 224 w 448"/>
                  <a:gd name="T5" fmla="*/ 179 h 379"/>
                  <a:gd name="T6" fmla="*/ 363 w 448"/>
                  <a:gd name="T7" fmla="*/ 0 h 379"/>
                  <a:gd name="T8" fmla="*/ 448 w 448"/>
                  <a:gd name="T9" fmla="*/ 0 h 379"/>
                  <a:gd name="T10" fmla="*/ 448 w 448"/>
                  <a:gd name="T11" fmla="*/ 379 h 379"/>
                  <a:gd name="T12" fmla="*/ 367 w 448"/>
                  <a:gd name="T13" fmla="*/ 379 h 379"/>
                  <a:gd name="T14" fmla="*/ 367 w 448"/>
                  <a:gd name="T15" fmla="*/ 106 h 379"/>
                  <a:gd name="T16" fmla="*/ 224 w 448"/>
                  <a:gd name="T17" fmla="*/ 285 h 379"/>
                  <a:gd name="T18" fmla="*/ 220 w 448"/>
                  <a:gd name="T19" fmla="*/ 285 h 379"/>
                  <a:gd name="T20" fmla="*/ 79 w 448"/>
                  <a:gd name="T21" fmla="*/ 108 h 379"/>
                  <a:gd name="T22" fmla="*/ 79 w 448"/>
                  <a:gd name="T23" fmla="*/ 379 h 379"/>
                  <a:gd name="T24" fmla="*/ 0 w 448"/>
                  <a:gd name="T25" fmla="*/ 379 h 379"/>
                  <a:gd name="T26" fmla="*/ 0 w 448"/>
                  <a:gd name="T27"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379">
                    <a:moveTo>
                      <a:pt x="0" y="0"/>
                    </a:moveTo>
                    <a:lnTo>
                      <a:pt x="85" y="0"/>
                    </a:lnTo>
                    <a:lnTo>
                      <a:pt x="224" y="179"/>
                    </a:lnTo>
                    <a:lnTo>
                      <a:pt x="363" y="0"/>
                    </a:lnTo>
                    <a:lnTo>
                      <a:pt x="448" y="0"/>
                    </a:lnTo>
                    <a:lnTo>
                      <a:pt x="448" y="379"/>
                    </a:lnTo>
                    <a:lnTo>
                      <a:pt x="367" y="379"/>
                    </a:lnTo>
                    <a:lnTo>
                      <a:pt x="367" y="106"/>
                    </a:lnTo>
                    <a:lnTo>
                      <a:pt x="224" y="285"/>
                    </a:lnTo>
                    <a:lnTo>
                      <a:pt x="220" y="285"/>
                    </a:lnTo>
                    <a:lnTo>
                      <a:pt x="79" y="108"/>
                    </a:lnTo>
                    <a:lnTo>
                      <a:pt x="79" y="379"/>
                    </a:lnTo>
                    <a:lnTo>
                      <a:pt x="0" y="379"/>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20" name="Freeform 24">
                <a:extLst>
                  <a:ext uri="{FF2B5EF4-FFF2-40B4-BE49-F238E27FC236}">
                    <a16:creationId xmlns:a16="http://schemas.microsoft.com/office/drawing/2014/main" id="{CED71A21-DE8E-3F49-9987-6D9364738026}"/>
                  </a:ext>
                </a:extLst>
              </p:cNvPr>
              <p:cNvSpPr>
                <a:spLocks noEditPoints="1"/>
              </p:cNvSpPr>
              <p:nvPr/>
            </p:nvSpPr>
            <p:spPr bwMode="auto">
              <a:xfrm>
                <a:off x="8348175" y="2541576"/>
                <a:ext cx="398954" cy="317995"/>
              </a:xfrm>
              <a:custGeom>
                <a:avLst/>
                <a:gdLst>
                  <a:gd name="T0" fmla="*/ 202 w 478"/>
                  <a:gd name="T1" fmla="*/ 0 h 381"/>
                  <a:gd name="T2" fmla="*/ 276 w 478"/>
                  <a:gd name="T3" fmla="*/ 0 h 381"/>
                  <a:gd name="T4" fmla="*/ 478 w 478"/>
                  <a:gd name="T5" fmla="*/ 381 h 381"/>
                  <a:gd name="T6" fmla="*/ 393 w 478"/>
                  <a:gd name="T7" fmla="*/ 381 h 381"/>
                  <a:gd name="T8" fmla="*/ 345 w 478"/>
                  <a:gd name="T9" fmla="*/ 289 h 381"/>
                  <a:gd name="T10" fmla="*/ 129 w 478"/>
                  <a:gd name="T11" fmla="*/ 289 h 381"/>
                  <a:gd name="T12" fmla="*/ 83 w 478"/>
                  <a:gd name="T13" fmla="*/ 381 h 381"/>
                  <a:gd name="T14" fmla="*/ 0 w 478"/>
                  <a:gd name="T15" fmla="*/ 381 h 381"/>
                  <a:gd name="T16" fmla="*/ 202 w 478"/>
                  <a:gd name="T17" fmla="*/ 0 h 381"/>
                  <a:gd name="T18" fmla="*/ 316 w 478"/>
                  <a:gd name="T19" fmla="*/ 231 h 381"/>
                  <a:gd name="T20" fmla="*/ 237 w 478"/>
                  <a:gd name="T21" fmla="*/ 79 h 381"/>
                  <a:gd name="T22" fmla="*/ 158 w 478"/>
                  <a:gd name="T23" fmla="*/ 231 h 381"/>
                  <a:gd name="T24" fmla="*/ 316 w 478"/>
                  <a:gd name="T25" fmla="*/ 23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 h="381">
                    <a:moveTo>
                      <a:pt x="202" y="0"/>
                    </a:moveTo>
                    <a:lnTo>
                      <a:pt x="276" y="0"/>
                    </a:lnTo>
                    <a:lnTo>
                      <a:pt x="478" y="381"/>
                    </a:lnTo>
                    <a:lnTo>
                      <a:pt x="393" y="381"/>
                    </a:lnTo>
                    <a:lnTo>
                      <a:pt x="345" y="289"/>
                    </a:lnTo>
                    <a:lnTo>
                      <a:pt x="129" y="289"/>
                    </a:lnTo>
                    <a:lnTo>
                      <a:pt x="83" y="381"/>
                    </a:lnTo>
                    <a:lnTo>
                      <a:pt x="0" y="381"/>
                    </a:lnTo>
                    <a:lnTo>
                      <a:pt x="202" y="0"/>
                    </a:lnTo>
                    <a:close/>
                    <a:moveTo>
                      <a:pt x="316" y="231"/>
                    </a:moveTo>
                    <a:lnTo>
                      <a:pt x="237" y="79"/>
                    </a:lnTo>
                    <a:lnTo>
                      <a:pt x="158" y="231"/>
                    </a:lnTo>
                    <a:lnTo>
                      <a:pt x="316" y="231"/>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21" name="Freeform 25">
                <a:extLst>
                  <a:ext uri="{FF2B5EF4-FFF2-40B4-BE49-F238E27FC236}">
                    <a16:creationId xmlns:a16="http://schemas.microsoft.com/office/drawing/2014/main" id="{E9B42BB4-68E5-864E-B01D-8E9DE0A2E9C1}"/>
                  </a:ext>
                </a:extLst>
              </p:cNvPr>
              <p:cNvSpPr>
                <a:spLocks noEditPoints="1"/>
              </p:cNvSpPr>
              <p:nvPr/>
            </p:nvSpPr>
            <p:spPr bwMode="auto">
              <a:xfrm>
                <a:off x="8832262" y="2543245"/>
                <a:ext cx="323837" cy="316326"/>
              </a:xfrm>
              <a:custGeom>
                <a:avLst/>
                <a:gdLst>
                  <a:gd name="T0" fmla="*/ 0 w 187"/>
                  <a:gd name="T1" fmla="*/ 0 h 182"/>
                  <a:gd name="T2" fmla="*/ 98 w 187"/>
                  <a:gd name="T3" fmla="*/ 0 h 182"/>
                  <a:gd name="T4" fmla="*/ 161 w 187"/>
                  <a:gd name="T5" fmla="*/ 18 h 182"/>
                  <a:gd name="T6" fmla="*/ 180 w 187"/>
                  <a:gd name="T7" fmla="*/ 57 h 182"/>
                  <a:gd name="T8" fmla="*/ 180 w 187"/>
                  <a:gd name="T9" fmla="*/ 58 h 182"/>
                  <a:gd name="T10" fmla="*/ 127 w 187"/>
                  <a:gd name="T11" fmla="*/ 113 h 182"/>
                  <a:gd name="T12" fmla="*/ 187 w 187"/>
                  <a:gd name="T13" fmla="*/ 182 h 182"/>
                  <a:gd name="T14" fmla="*/ 141 w 187"/>
                  <a:gd name="T15" fmla="*/ 182 h 182"/>
                  <a:gd name="T16" fmla="*/ 87 w 187"/>
                  <a:gd name="T17" fmla="*/ 118 h 182"/>
                  <a:gd name="T18" fmla="*/ 38 w 187"/>
                  <a:gd name="T19" fmla="*/ 118 h 182"/>
                  <a:gd name="T20" fmla="*/ 38 w 187"/>
                  <a:gd name="T21" fmla="*/ 182 h 182"/>
                  <a:gd name="T22" fmla="*/ 0 w 187"/>
                  <a:gd name="T23" fmla="*/ 182 h 182"/>
                  <a:gd name="T24" fmla="*/ 0 w 187"/>
                  <a:gd name="T25" fmla="*/ 0 h 182"/>
                  <a:gd name="T26" fmla="*/ 95 w 187"/>
                  <a:gd name="T27" fmla="*/ 90 h 182"/>
                  <a:gd name="T28" fmla="*/ 140 w 187"/>
                  <a:gd name="T29" fmla="*/ 60 h 182"/>
                  <a:gd name="T30" fmla="*/ 140 w 187"/>
                  <a:gd name="T31" fmla="*/ 59 h 182"/>
                  <a:gd name="T32" fmla="*/ 95 w 187"/>
                  <a:gd name="T33" fmla="*/ 29 h 182"/>
                  <a:gd name="T34" fmla="*/ 38 w 187"/>
                  <a:gd name="T35" fmla="*/ 29 h 182"/>
                  <a:gd name="T36" fmla="*/ 38 w 187"/>
                  <a:gd name="T37" fmla="*/ 90 h 182"/>
                  <a:gd name="T38" fmla="*/ 95 w 187"/>
                  <a:gd name="T39"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82">
                    <a:moveTo>
                      <a:pt x="0" y="0"/>
                    </a:moveTo>
                    <a:cubicBezTo>
                      <a:pt x="98" y="0"/>
                      <a:pt x="98" y="0"/>
                      <a:pt x="98" y="0"/>
                    </a:cubicBezTo>
                    <a:cubicBezTo>
                      <a:pt x="126" y="0"/>
                      <a:pt x="147" y="7"/>
                      <a:pt x="161" y="18"/>
                    </a:cubicBezTo>
                    <a:cubicBezTo>
                      <a:pt x="173" y="28"/>
                      <a:pt x="180" y="42"/>
                      <a:pt x="180" y="57"/>
                    </a:cubicBezTo>
                    <a:cubicBezTo>
                      <a:pt x="180" y="58"/>
                      <a:pt x="180" y="58"/>
                      <a:pt x="180" y="58"/>
                    </a:cubicBezTo>
                    <a:cubicBezTo>
                      <a:pt x="180" y="88"/>
                      <a:pt x="158" y="106"/>
                      <a:pt x="127" y="113"/>
                    </a:cubicBezTo>
                    <a:cubicBezTo>
                      <a:pt x="187" y="182"/>
                      <a:pt x="187" y="182"/>
                      <a:pt x="187" y="182"/>
                    </a:cubicBezTo>
                    <a:cubicBezTo>
                      <a:pt x="141" y="182"/>
                      <a:pt x="141" y="182"/>
                      <a:pt x="141" y="182"/>
                    </a:cubicBezTo>
                    <a:cubicBezTo>
                      <a:pt x="87" y="118"/>
                      <a:pt x="87" y="118"/>
                      <a:pt x="87" y="118"/>
                    </a:cubicBezTo>
                    <a:cubicBezTo>
                      <a:pt x="38" y="118"/>
                      <a:pt x="38" y="118"/>
                      <a:pt x="38" y="118"/>
                    </a:cubicBezTo>
                    <a:cubicBezTo>
                      <a:pt x="38" y="182"/>
                      <a:pt x="38" y="182"/>
                      <a:pt x="38" y="182"/>
                    </a:cubicBezTo>
                    <a:cubicBezTo>
                      <a:pt x="0" y="182"/>
                      <a:pt x="0" y="182"/>
                      <a:pt x="0" y="182"/>
                    </a:cubicBezTo>
                    <a:lnTo>
                      <a:pt x="0" y="0"/>
                    </a:lnTo>
                    <a:close/>
                    <a:moveTo>
                      <a:pt x="95" y="90"/>
                    </a:moveTo>
                    <a:cubicBezTo>
                      <a:pt x="123" y="90"/>
                      <a:pt x="140" y="78"/>
                      <a:pt x="140" y="60"/>
                    </a:cubicBezTo>
                    <a:cubicBezTo>
                      <a:pt x="140" y="59"/>
                      <a:pt x="140" y="59"/>
                      <a:pt x="140" y="59"/>
                    </a:cubicBezTo>
                    <a:cubicBezTo>
                      <a:pt x="140" y="40"/>
                      <a:pt x="123" y="29"/>
                      <a:pt x="95" y="29"/>
                    </a:cubicBezTo>
                    <a:cubicBezTo>
                      <a:pt x="38" y="29"/>
                      <a:pt x="38" y="29"/>
                      <a:pt x="38" y="29"/>
                    </a:cubicBezTo>
                    <a:cubicBezTo>
                      <a:pt x="38" y="90"/>
                      <a:pt x="38" y="90"/>
                      <a:pt x="38" y="90"/>
                    </a:cubicBezTo>
                    <a:lnTo>
                      <a:pt x="95" y="90"/>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22" name="Freeform 26">
                <a:extLst>
                  <a:ext uri="{FF2B5EF4-FFF2-40B4-BE49-F238E27FC236}">
                    <a16:creationId xmlns:a16="http://schemas.microsoft.com/office/drawing/2014/main" id="{511E63A0-0AF0-B647-B261-40900E37F5AA}"/>
                  </a:ext>
                </a:extLst>
              </p:cNvPr>
              <p:cNvSpPr>
                <a:spLocks/>
              </p:cNvSpPr>
              <p:nvPr/>
            </p:nvSpPr>
            <p:spPr bwMode="auto">
              <a:xfrm>
                <a:off x="9217027" y="2543245"/>
                <a:ext cx="307979" cy="316326"/>
              </a:xfrm>
              <a:custGeom>
                <a:avLst/>
                <a:gdLst>
                  <a:gd name="T0" fmla="*/ 145 w 369"/>
                  <a:gd name="T1" fmla="*/ 63 h 379"/>
                  <a:gd name="T2" fmla="*/ 0 w 369"/>
                  <a:gd name="T3" fmla="*/ 63 h 379"/>
                  <a:gd name="T4" fmla="*/ 0 w 369"/>
                  <a:gd name="T5" fmla="*/ 0 h 379"/>
                  <a:gd name="T6" fmla="*/ 369 w 369"/>
                  <a:gd name="T7" fmla="*/ 0 h 379"/>
                  <a:gd name="T8" fmla="*/ 369 w 369"/>
                  <a:gd name="T9" fmla="*/ 63 h 379"/>
                  <a:gd name="T10" fmla="*/ 226 w 369"/>
                  <a:gd name="T11" fmla="*/ 63 h 379"/>
                  <a:gd name="T12" fmla="*/ 226 w 369"/>
                  <a:gd name="T13" fmla="*/ 379 h 379"/>
                  <a:gd name="T14" fmla="*/ 145 w 369"/>
                  <a:gd name="T15" fmla="*/ 379 h 379"/>
                  <a:gd name="T16" fmla="*/ 145 w 369"/>
                  <a:gd name="T17" fmla="*/ 6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379">
                    <a:moveTo>
                      <a:pt x="145" y="63"/>
                    </a:moveTo>
                    <a:lnTo>
                      <a:pt x="0" y="63"/>
                    </a:lnTo>
                    <a:lnTo>
                      <a:pt x="0" y="0"/>
                    </a:lnTo>
                    <a:lnTo>
                      <a:pt x="369" y="0"/>
                    </a:lnTo>
                    <a:lnTo>
                      <a:pt x="369" y="63"/>
                    </a:lnTo>
                    <a:lnTo>
                      <a:pt x="226" y="63"/>
                    </a:lnTo>
                    <a:lnTo>
                      <a:pt x="226" y="379"/>
                    </a:lnTo>
                    <a:lnTo>
                      <a:pt x="145" y="379"/>
                    </a:lnTo>
                    <a:lnTo>
                      <a:pt x="145" y="63"/>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23" name="Rectangle 27">
                <a:extLst>
                  <a:ext uri="{FF2B5EF4-FFF2-40B4-BE49-F238E27FC236}">
                    <a16:creationId xmlns:a16="http://schemas.microsoft.com/office/drawing/2014/main" id="{1922A486-2FAE-0E41-9284-C808775092F8}"/>
                  </a:ext>
                </a:extLst>
              </p:cNvPr>
              <p:cNvSpPr>
                <a:spLocks noChangeArrowheads="1"/>
              </p:cNvSpPr>
              <p:nvPr/>
            </p:nvSpPr>
            <p:spPr bwMode="auto">
              <a:xfrm>
                <a:off x="9620989" y="2543245"/>
                <a:ext cx="67605" cy="316326"/>
              </a:xfrm>
              <a:prstGeom prst="rect">
                <a:avLst/>
              </a:pr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sp>
            <p:nvSpPr>
              <p:cNvPr id="24" name="Freeform 28">
                <a:extLst>
                  <a:ext uri="{FF2B5EF4-FFF2-40B4-BE49-F238E27FC236}">
                    <a16:creationId xmlns:a16="http://schemas.microsoft.com/office/drawing/2014/main" id="{EAB508B3-9CA8-6443-9303-04A9035B4969}"/>
                  </a:ext>
                </a:extLst>
              </p:cNvPr>
              <p:cNvSpPr>
                <a:spLocks/>
              </p:cNvSpPr>
              <p:nvPr/>
            </p:nvSpPr>
            <p:spPr bwMode="auto">
              <a:xfrm>
                <a:off x="9809616" y="2543245"/>
                <a:ext cx="333018" cy="316326"/>
              </a:xfrm>
              <a:custGeom>
                <a:avLst/>
                <a:gdLst>
                  <a:gd name="T0" fmla="*/ 0 w 399"/>
                  <a:gd name="T1" fmla="*/ 0 h 379"/>
                  <a:gd name="T2" fmla="*/ 75 w 399"/>
                  <a:gd name="T3" fmla="*/ 0 h 379"/>
                  <a:gd name="T4" fmla="*/ 320 w 399"/>
                  <a:gd name="T5" fmla="*/ 262 h 379"/>
                  <a:gd name="T6" fmla="*/ 320 w 399"/>
                  <a:gd name="T7" fmla="*/ 0 h 379"/>
                  <a:gd name="T8" fmla="*/ 399 w 399"/>
                  <a:gd name="T9" fmla="*/ 0 h 379"/>
                  <a:gd name="T10" fmla="*/ 399 w 399"/>
                  <a:gd name="T11" fmla="*/ 379 h 379"/>
                  <a:gd name="T12" fmla="*/ 330 w 399"/>
                  <a:gd name="T13" fmla="*/ 379 h 379"/>
                  <a:gd name="T14" fmla="*/ 79 w 399"/>
                  <a:gd name="T15" fmla="*/ 108 h 379"/>
                  <a:gd name="T16" fmla="*/ 79 w 399"/>
                  <a:gd name="T17" fmla="*/ 379 h 379"/>
                  <a:gd name="T18" fmla="*/ 0 w 399"/>
                  <a:gd name="T19" fmla="*/ 379 h 379"/>
                  <a:gd name="T20" fmla="*/ 0 w 399"/>
                  <a:gd name="T21"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79">
                    <a:moveTo>
                      <a:pt x="0" y="0"/>
                    </a:moveTo>
                    <a:lnTo>
                      <a:pt x="75" y="0"/>
                    </a:lnTo>
                    <a:lnTo>
                      <a:pt x="320" y="262"/>
                    </a:lnTo>
                    <a:lnTo>
                      <a:pt x="320" y="0"/>
                    </a:lnTo>
                    <a:lnTo>
                      <a:pt x="399" y="0"/>
                    </a:lnTo>
                    <a:lnTo>
                      <a:pt x="399" y="379"/>
                    </a:lnTo>
                    <a:lnTo>
                      <a:pt x="330" y="379"/>
                    </a:lnTo>
                    <a:lnTo>
                      <a:pt x="79" y="108"/>
                    </a:lnTo>
                    <a:lnTo>
                      <a:pt x="79" y="379"/>
                    </a:lnTo>
                    <a:lnTo>
                      <a:pt x="0" y="379"/>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hangingPunct="0">
                  <a:defRPr/>
                </a:pPr>
                <a:endParaRPr lang="en-US" kern="0">
                  <a:solidFill>
                    <a:srgbClr val="5A5A5A"/>
                  </a:solidFill>
                  <a:latin typeface="Tw Cen MT"/>
                  <a:sym typeface="Tw Cen MT"/>
                </a:endParaRPr>
              </a:p>
            </p:txBody>
          </p:sp>
        </p:grpSp>
      </p:grpSp>
      <p:sp>
        <p:nvSpPr>
          <p:cNvPr id="32" name="Title 1">
            <a:extLst>
              <a:ext uri="{FF2B5EF4-FFF2-40B4-BE49-F238E27FC236}">
                <a16:creationId xmlns:a16="http://schemas.microsoft.com/office/drawing/2014/main" id="{CAA83A44-8546-354C-B686-4C9F5C539EE3}"/>
              </a:ext>
            </a:extLst>
          </p:cNvPr>
          <p:cNvSpPr>
            <a:spLocks noGrp="1"/>
          </p:cNvSpPr>
          <p:nvPr>
            <p:ph type="title"/>
          </p:nvPr>
        </p:nvSpPr>
        <p:spPr>
          <a:xfrm>
            <a:off x="361225" y="521148"/>
            <a:ext cx="11441634" cy="443198"/>
          </a:xfrm>
          <a:prstGeom prst="rect">
            <a:avLst/>
          </a:prstGeom>
        </p:spPr>
        <p:txBody>
          <a:bodyPr vert="horz" anchor="t">
            <a:spAutoFit/>
          </a:bodyPr>
          <a:lstStyle>
            <a:lvl1pPr>
              <a:defRPr sz="3200">
                <a:solidFill>
                  <a:schemeClr val="accent2"/>
                </a:solidFill>
              </a:defRPr>
            </a:lvl1pPr>
          </a:lstStyle>
          <a:p>
            <a:r>
              <a:rPr lang="en-US"/>
              <a:t>Click to edit Master title style</a:t>
            </a:r>
          </a:p>
        </p:txBody>
      </p:sp>
      <p:sp>
        <p:nvSpPr>
          <p:cNvPr id="31" name="Text Placeholder 4">
            <a:extLst>
              <a:ext uri="{FF2B5EF4-FFF2-40B4-BE49-F238E27FC236}">
                <a16:creationId xmlns:a16="http://schemas.microsoft.com/office/drawing/2014/main" id="{55C29BD5-A28E-E342-A45F-09F6CE0B3DC6}"/>
              </a:ext>
            </a:extLst>
          </p:cNvPr>
          <p:cNvSpPr>
            <a:spLocks noGrp="1"/>
          </p:cNvSpPr>
          <p:nvPr>
            <p:ph type="body" sz="quarter" idx="11" hasCustomPrompt="1"/>
          </p:nvPr>
        </p:nvSpPr>
        <p:spPr>
          <a:xfrm>
            <a:off x="361224" y="336076"/>
            <a:ext cx="11441633" cy="152349"/>
          </a:xfrm>
          <a:prstGeom prst="rect">
            <a:avLst/>
          </a:prstGeom>
        </p:spPr>
        <p:txBody>
          <a:bodyPr wrap="square">
            <a:spAutoFit/>
          </a:bodyPr>
          <a:lstStyle>
            <a:lvl1pPr marL="0" indent="0">
              <a:buFont typeface="Arial" panose="020B0604020202020204" pitchFamily="34" charset="0"/>
              <a:buNone/>
              <a:defRPr sz="1100" b="0" cap="all" baseline="0">
                <a:solidFill>
                  <a:schemeClr val="accent4"/>
                </a:solidFill>
                <a:latin typeface="+mj-lt"/>
              </a:defRPr>
            </a:lvl1pPr>
          </a:lstStyle>
          <a:p>
            <a:pPr lvl="0"/>
            <a:r>
              <a:rPr lang="en-US"/>
              <a:t>Click to add subhead</a:t>
            </a:r>
          </a:p>
        </p:txBody>
      </p:sp>
    </p:spTree>
    <p:extLst>
      <p:ext uri="{BB962C8B-B14F-4D97-AF65-F5344CB8AC3E}">
        <p14:creationId xmlns:p14="http://schemas.microsoft.com/office/powerpoint/2010/main" val="2879263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224937029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forma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949572" y="1524000"/>
            <a:ext cx="10292856" cy="3733800"/>
          </a:xfrm>
        </p:spPr>
        <p:txBody>
          <a:bodyPr>
            <a:noAutofit/>
          </a:bodyPr>
          <a:lstStyle>
            <a:lvl1pPr marL="457189" indent="-457189">
              <a:buClr>
                <a:schemeClr val="accent1"/>
              </a:buClr>
              <a:buSzPct val="125000"/>
              <a:buFont typeface="Wingdings" charset="2"/>
              <a:buChar char="§"/>
              <a:defRPr sz="2400" b="0" i="0">
                <a:solidFill>
                  <a:schemeClr val="accent5"/>
                </a:solidFill>
                <a:latin typeface="+mn-lt"/>
                <a:cs typeface="Museo Slab 300"/>
              </a:defRPr>
            </a:lvl1pPr>
            <a:lvl2pPr marL="800080" indent="-342891">
              <a:buClr>
                <a:schemeClr val="accent1"/>
              </a:buClr>
              <a:buFont typeface="Wingdings" charset="2"/>
              <a:buChar char="§"/>
              <a:defRPr sz="2000" b="0" i="0">
                <a:solidFill>
                  <a:schemeClr val="accent5"/>
                </a:solidFill>
                <a:latin typeface="+mn-lt"/>
                <a:cs typeface="Museo Slab 300"/>
              </a:defRPr>
            </a:lvl2pPr>
            <a:lvl3pPr marL="1257269" indent="-342891">
              <a:buClr>
                <a:schemeClr val="accent1"/>
              </a:buClr>
              <a:buFont typeface="Wingdings" charset="2"/>
              <a:buChar char="§"/>
              <a:defRPr sz="1800" b="0" i="0">
                <a:solidFill>
                  <a:schemeClr val="accent5"/>
                </a:solidFill>
                <a:latin typeface="+mn-lt"/>
                <a:cs typeface="Museo Slab 300"/>
              </a:defRPr>
            </a:lvl3pPr>
            <a:lvl4pPr marL="1714457" indent="-342891">
              <a:buClr>
                <a:schemeClr val="accent1"/>
              </a:buClr>
              <a:buFont typeface="Wingdings" charset="2"/>
              <a:buChar char="§"/>
              <a:defRPr sz="1600" b="0" i="0">
                <a:solidFill>
                  <a:schemeClr val="accent5"/>
                </a:solidFill>
                <a:latin typeface="+mn-lt"/>
                <a:cs typeface="Museo Slab 300"/>
              </a:defRPr>
            </a:lvl4pPr>
            <a:lvl5pPr>
              <a:buClr>
                <a:schemeClr val="accent1"/>
              </a:buClr>
              <a:buFont typeface="Wingdings"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17AFE847-FA07-46E5-B65D-208EE251890F}"/>
              </a:ext>
            </a:extLst>
          </p:cNvPr>
          <p:cNvCxnSpPr>
            <a:cxnSpLocks/>
          </p:cNvCxnSpPr>
          <p:nvPr userDrawn="1"/>
        </p:nvCxnSpPr>
        <p:spPr>
          <a:xfrm>
            <a:off x="956179" y="1165761"/>
            <a:ext cx="1028624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8E460D8-27AB-4FB1-A8EA-D31A79A375BD}"/>
              </a:ext>
            </a:extLst>
          </p:cNvPr>
          <p:cNvSpPr>
            <a:spLocks noGrp="1"/>
          </p:cNvSpPr>
          <p:nvPr>
            <p:ph type="title"/>
          </p:nvPr>
        </p:nvSpPr>
        <p:spPr>
          <a:xfrm>
            <a:off x="949572" y="250024"/>
            <a:ext cx="10292856"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60D44DDB-D9E8-4920-B140-96D30ACF0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21257269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5378275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1023784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86A756F5-203A-4C4F-9479-348B2905A666}"/>
              </a:ext>
            </a:extLst>
          </p:cNvPr>
          <p:cNvSpPr>
            <a:spLocks noGrp="1"/>
          </p:cNvSpPr>
          <p:nvPr>
            <p:ph type="pic" sz="quarter" idx="18" hasCustomPrompt="1"/>
          </p:nvPr>
        </p:nvSpPr>
        <p:spPr>
          <a:xfrm>
            <a:off x="5501514" y="0"/>
            <a:ext cx="6690486" cy="6858000"/>
          </a:xfrm>
          <a:custGeom>
            <a:avLst/>
            <a:gdLst>
              <a:gd name="connsiteX0" fmla="*/ 0 w 7942912"/>
              <a:gd name="connsiteY0" fmla="*/ 0 h 6858000"/>
              <a:gd name="connsiteX1" fmla="*/ 7942912 w 7942912"/>
              <a:gd name="connsiteY1" fmla="*/ 0 h 6858000"/>
              <a:gd name="connsiteX2" fmla="*/ 7942912 w 7942912"/>
              <a:gd name="connsiteY2" fmla="*/ 6858000 h 6858000"/>
              <a:gd name="connsiteX3" fmla="*/ 704040 w 7942912"/>
              <a:gd name="connsiteY3" fmla="*/ 6858000 h 6858000"/>
              <a:gd name="connsiteX4" fmla="*/ 704040 w 7942912"/>
              <a:gd name="connsiteY4" fmla="*/ 704067 h 6858000"/>
              <a:gd name="connsiteX5" fmla="*/ 141865 w 7942912"/>
              <a:gd name="connsiteY5" fmla="*/ 143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2912" h="6858000">
                <a:moveTo>
                  <a:pt x="0" y="0"/>
                </a:moveTo>
                <a:lnTo>
                  <a:pt x="7942912" y="0"/>
                </a:lnTo>
                <a:lnTo>
                  <a:pt x="7942912" y="6858000"/>
                </a:lnTo>
                <a:lnTo>
                  <a:pt x="704040" y="6858000"/>
                </a:lnTo>
                <a:lnTo>
                  <a:pt x="704040" y="704067"/>
                </a:lnTo>
                <a:cubicBezTo>
                  <a:pt x="704040" y="363826"/>
                  <a:pt x="462698" y="79953"/>
                  <a:pt x="141865" y="14301"/>
                </a:cubicBezTo>
                <a:close/>
              </a:path>
            </a:pathLst>
          </a:custGeom>
          <a:solidFill>
            <a:schemeClr val="bg1">
              <a:lumMod val="85000"/>
            </a:schemeClr>
          </a:solidFill>
        </p:spPr>
        <p:txBody>
          <a:bodyPr wrap="square" anchor="ctr">
            <a:noAutofit/>
          </a:bodyPr>
          <a:lstStyle>
            <a:lvl1pPr marL="0" indent="0" algn="ctr">
              <a:buNone/>
              <a:defRPr sz="1600">
                <a:solidFill>
                  <a:schemeClr val="bg1">
                    <a:lumMod val="50000"/>
                  </a:schemeClr>
                </a:solidFill>
              </a:defRPr>
            </a:lvl1pPr>
          </a:lstStyle>
          <a:p>
            <a:r>
              <a:rPr lang="en-GB"/>
              <a:t>Click icon to insert picture</a:t>
            </a:r>
          </a:p>
        </p:txBody>
      </p:sp>
      <p:sp>
        <p:nvSpPr>
          <p:cNvPr id="3" name="Text Placeholder 2">
            <a:extLst>
              <a:ext uri="{FF2B5EF4-FFF2-40B4-BE49-F238E27FC236}">
                <a16:creationId xmlns:a16="http://schemas.microsoft.com/office/drawing/2014/main" id="{9D4F144B-74C7-A148-8E87-6034061E0CB6}"/>
              </a:ext>
            </a:extLst>
          </p:cNvPr>
          <p:cNvSpPr>
            <a:spLocks noGrp="1"/>
          </p:cNvSpPr>
          <p:nvPr>
            <p:ph type="body" sz="quarter" idx="10" hasCustomPrompt="1"/>
          </p:nvPr>
        </p:nvSpPr>
        <p:spPr>
          <a:xfrm>
            <a:off x="515939" y="1700213"/>
            <a:ext cx="4692628" cy="234609"/>
          </a:xfrm>
        </p:spPr>
        <p:txBody>
          <a:bodyPr>
            <a:normAutofit/>
          </a:bodyPr>
          <a:lstStyle>
            <a:lvl1pPr>
              <a:defRPr sz="1400" spc="300">
                <a:solidFill>
                  <a:schemeClr val="bg1"/>
                </a:solidFill>
              </a:defRPr>
            </a:lvl1pPr>
          </a:lstStyle>
          <a:p>
            <a:pPr lvl="0"/>
            <a:r>
              <a:rPr lang="en-GB"/>
              <a:t>SUBTITLE GOES HERE: TYPE IN CAPITALS</a:t>
            </a:r>
          </a:p>
        </p:txBody>
      </p:sp>
      <p:sp>
        <p:nvSpPr>
          <p:cNvPr id="9" name="Title 8">
            <a:extLst>
              <a:ext uri="{FF2B5EF4-FFF2-40B4-BE49-F238E27FC236}">
                <a16:creationId xmlns:a16="http://schemas.microsoft.com/office/drawing/2014/main" id="{89FFAF13-E12B-E54E-B2B2-5142A884DB82}"/>
              </a:ext>
            </a:extLst>
          </p:cNvPr>
          <p:cNvSpPr>
            <a:spLocks noGrp="1"/>
          </p:cNvSpPr>
          <p:nvPr>
            <p:ph type="title"/>
          </p:nvPr>
        </p:nvSpPr>
        <p:spPr>
          <a:xfrm>
            <a:off x="521719" y="2309427"/>
            <a:ext cx="4692628" cy="2518484"/>
          </a:xfrm>
        </p:spPr>
        <p:txBody>
          <a:bodyPr>
            <a:noAutofit/>
          </a:bodyPr>
          <a:lstStyle>
            <a:lvl1pPr>
              <a:lnSpc>
                <a:spcPct val="90000"/>
              </a:lnSpc>
              <a:defRPr sz="60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9878A746-9E85-F24C-AD58-8F45F83396CC}"/>
              </a:ext>
            </a:extLst>
          </p:cNvPr>
          <p:cNvSpPr>
            <a:spLocks noGrp="1"/>
          </p:cNvSpPr>
          <p:nvPr>
            <p:ph type="body" sz="quarter" idx="11" hasCustomPrompt="1"/>
          </p:nvPr>
        </p:nvSpPr>
        <p:spPr>
          <a:xfrm>
            <a:off x="515939" y="5721999"/>
            <a:ext cx="4692628" cy="187359"/>
          </a:xfrm>
        </p:spPr>
        <p:txBody>
          <a:bodyPr anchor="b">
            <a:spAutoFit/>
          </a:bodyPr>
          <a:lstStyle>
            <a:lvl1pPr>
              <a:defRPr sz="1200" spc="0">
                <a:solidFill>
                  <a:schemeClr val="bg1"/>
                </a:solidFill>
              </a:defRPr>
            </a:lvl1pPr>
          </a:lstStyle>
          <a:p>
            <a:pPr lvl="0"/>
            <a:r>
              <a:rPr lang="en-GB"/>
              <a:t>Subtitle goes here</a:t>
            </a:r>
          </a:p>
        </p:txBody>
      </p:sp>
      <p:sp>
        <p:nvSpPr>
          <p:cNvPr id="11" name="Text Placeholder 2">
            <a:extLst>
              <a:ext uri="{FF2B5EF4-FFF2-40B4-BE49-F238E27FC236}">
                <a16:creationId xmlns:a16="http://schemas.microsoft.com/office/drawing/2014/main" id="{7AFD6BA4-8A31-2C45-81C0-67141C06959C}"/>
              </a:ext>
            </a:extLst>
          </p:cNvPr>
          <p:cNvSpPr txBox="1">
            <a:spLocks/>
          </p:cNvSpPr>
          <p:nvPr userDrawn="1"/>
        </p:nvSpPr>
        <p:spPr>
          <a:xfrm>
            <a:off x="515938" y="6173816"/>
            <a:ext cx="1303626" cy="315884"/>
          </a:xfrm>
          <a:prstGeom prst="rect">
            <a:avLst/>
          </a:prstGeom>
        </p:spPr>
        <p:txBody>
          <a:bodyPr lIns="0" tIns="0" rIns="0" bIns="0" anchor="b"/>
          <a:lstStyle>
            <a:lvl1pPr marL="0" indent="0" algn="l" defTabSz="914400"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800" b="1">
                <a:solidFill>
                  <a:schemeClr val="bg2"/>
                </a:solidFill>
              </a:rPr>
              <a:t>gavi.org</a:t>
            </a:r>
          </a:p>
        </p:txBody>
      </p:sp>
      <p:sp>
        <p:nvSpPr>
          <p:cNvPr id="14" name="Text Placeholder 13">
            <a:extLst>
              <a:ext uri="{FF2B5EF4-FFF2-40B4-BE49-F238E27FC236}">
                <a16:creationId xmlns:a16="http://schemas.microsoft.com/office/drawing/2014/main" id="{C10119D7-2EC9-4840-AC33-164E7101833C}"/>
              </a:ext>
            </a:extLst>
          </p:cNvPr>
          <p:cNvSpPr>
            <a:spLocks noGrp="1"/>
          </p:cNvSpPr>
          <p:nvPr>
            <p:ph type="body" sz="quarter" idx="19" hasCustomPrompt="1"/>
          </p:nvPr>
        </p:nvSpPr>
        <p:spPr>
          <a:xfrm>
            <a:off x="10351263" y="443457"/>
            <a:ext cx="1324800" cy="486000"/>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a:t> </a:t>
            </a:r>
          </a:p>
        </p:txBody>
      </p:sp>
    </p:spTree>
    <p:extLst>
      <p:ext uri="{BB962C8B-B14F-4D97-AF65-F5344CB8AC3E}">
        <p14:creationId xmlns:p14="http://schemas.microsoft.com/office/powerpoint/2010/main" val="30308736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 Image">
    <p:bg>
      <p:bgPr>
        <a:blipFill dpi="0" rotWithShape="1">
          <a:blip r:embed="rId2">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FFAF13-E12B-E54E-B2B2-5142A884DB82}"/>
              </a:ext>
            </a:extLst>
          </p:cNvPr>
          <p:cNvSpPr>
            <a:spLocks noGrp="1"/>
          </p:cNvSpPr>
          <p:nvPr>
            <p:ph type="title" hasCustomPrompt="1"/>
          </p:nvPr>
        </p:nvSpPr>
        <p:spPr>
          <a:xfrm>
            <a:off x="6603106" y="2169758"/>
            <a:ext cx="4692628" cy="2518484"/>
          </a:xfrm>
        </p:spPr>
        <p:txBody>
          <a:bodyPr anchor="ctr">
            <a:noAutofit/>
          </a:bodyPr>
          <a:lstStyle>
            <a:lvl1pPr>
              <a:lnSpc>
                <a:spcPct val="90000"/>
              </a:lnSpc>
              <a:defRPr sz="6000">
                <a:solidFill>
                  <a:schemeClr val="bg1"/>
                </a:solidFill>
              </a:defRPr>
            </a:lvl1pPr>
          </a:lstStyle>
          <a:p>
            <a:r>
              <a:rPr lang="en-GB"/>
              <a:t>Thank you</a:t>
            </a:r>
          </a:p>
        </p:txBody>
      </p:sp>
      <p:pic>
        <p:nvPicPr>
          <p:cNvPr id="6" name="Graphic 5">
            <a:extLst>
              <a:ext uri="{FF2B5EF4-FFF2-40B4-BE49-F238E27FC236}">
                <a16:creationId xmlns:a16="http://schemas.microsoft.com/office/drawing/2014/main" id="{66C7CBD7-5355-7F4D-BEF2-28CEADC3C9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61533" y="441777"/>
            <a:ext cx="1304260" cy="487680"/>
          </a:xfrm>
          <a:prstGeom prst="rect">
            <a:avLst/>
          </a:prstGeom>
        </p:spPr>
      </p:pic>
      <p:sp>
        <p:nvSpPr>
          <p:cNvPr id="7" name="Picture Placeholder 4">
            <a:extLst>
              <a:ext uri="{FF2B5EF4-FFF2-40B4-BE49-F238E27FC236}">
                <a16:creationId xmlns:a16="http://schemas.microsoft.com/office/drawing/2014/main" id="{B4768C2A-8E3C-DC4A-8FF7-DCBDDC643F7C}"/>
              </a:ext>
            </a:extLst>
          </p:cNvPr>
          <p:cNvSpPr>
            <a:spLocks noGrp="1"/>
          </p:cNvSpPr>
          <p:nvPr>
            <p:ph type="pic" sz="quarter" idx="10"/>
          </p:nvPr>
        </p:nvSpPr>
        <p:spPr>
          <a:xfrm>
            <a:off x="-2" y="0"/>
            <a:ext cx="6096001" cy="6858000"/>
          </a:xfrm>
          <a:prstGeom prst="round1Rect">
            <a:avLst>
              <a:gd name="adj" fmla="val 14462"/>
            </a:avLst>
          </a:prstGeom>
          <a:solidFill>
            <a:schemeClr val="bg1">
              <a:lumMod val="85000"/>
            </a:schemeClr>
          </a:solidFill>
        </p:spPr>
        <p:txBody>
          <a:bodyPr anchor="ctr">
            <a:normAutofit/>
          </a:bodyPr>
          <a:lstStyle>
            <a:lvl1pPr algn="ctr">
              <a:defRPr sz="1600">
                <a:solidFill>
                  <a:schemeClr val="bg1">
                    <a:lumMod val="50000"/>
                  </a:schemeClr>
                </a:solidFill>
              </a:defRPr>
            </a:lvl1pPr>
          </a:lstStyle>
          <a:p>
            <a:r>
              <a:rPr lang="en-US"/>
              <a:t>Click icon to add picture</a:t>
            </a:r>
            <a:endParaRPr lang="en-GB"/>
          </a:p>
        </p:txBody>
      </p:sp>
    </p:spTree>
    <p:extLst>
      <p:ext uri="{BB962C8B-B14F-4D97-AF65-F5344CB8AC3E}">
        <p14:creationId xmlns:p14="http://schemas.microsoft.com/office/powerpoint/2010/main" val="187300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13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LL_TEAL">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859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able forma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949572" y="2870640"/>
            <a:ext cx="10292856" cy="2352364"/>
          </a:xfrm>
        </p:spPr>
        <p:txBody>
          <a:bodyPr>
            <a:noAutofit/>
          </a:bodyPr>
          <a:lstStyle>
            <a:lvl1pPr marL="457189" indent="-457189">
              <a:buClr>
                <a:schemeClr val="accent1"/>
              </a:buClr>
              <a:buFont typeface="Wingdings" charset="2"/>
              <a:buChar char="§"/>
              <a:defRPr sz="2000" b="0" i="0">
                <a:solidFill>
                  <a:schemeClr val="accent5"/>
                </a:solidFill>
                <a:latin typeface="+mn-lt"/>
                <a:cs typeface="Museo Slab 300"/>
              </a:defRPr>
            </a:lvl1pPr>
            <a:lvl2pPr marL="800080" indent="-342891">
              <a:buClr>
                <a:schemeClr val="accent1"/>
              </a:buClr>
              <a:buFont typeface="Wingdings" charset="2"/>
              <a:buChar char="§"/>
              <a:defRPr sz="1800" b="0" i="0">
                <a:solidFill>
                  <a:schemeClr val="accent5"/>
                </a:solidFill>
                <a:latin typeface="+mn-lt"/>
                <a:cs typeface="Museo Slab 300"/>
              </a:defRPr>
            </a:lvl2pPr>
            <a:lvl3pPr marL="1257269" indent="-342891">
              <a:buClr>
                <a:schemeClr val="accent1"/>
              </a:buClr>
              <a:buFont typeface="Wingdings" charset="2"/>
              <a:buChar char="§"/>
              <a:defRPr sz="1600" b="0" i="0">
                <a:solidFill>
                  <a:schemeClr val="accent5"/>
                </a:solidFill>
                <a:latin typeface="+mn-lt"/>
                <a:cs typeface="Museo Slab 300"/>
              </a:defRPr>
            </a:lvl3pPr>
            <a:lvl4pPr marL="1714457" indent="-342891">
              <a:buClr>
                <a:schemeClr val="accent1"/>
              </a:buClr>
              <a:buFont typeface="Wingdings" charset="2"/>
              <a:buChar char="§"/>
              <a:defRPr sz="1400" b="0" i="0">
                <a:solidFill>
                  <a:schemeClr val="accent5"/>
                </a:solidFill>
                <a:latin typeface="+mn-lt"/>
                <a:cs typeface="Museo Slab 300"/>
              </a:defRPr>
            </a:lvl4pPr>
            <a:lvl5pPr>
              <a:buClr>
                <a:schemeClr val="accent1"/>
              </a:buClr>
              <a:buFont typeface="Wingdings" charset="2"/>
              <a:buChar char="§"/>
              <a:defRPr sz="12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0" hasCustomPrompt="1"/>
          </p:nvPr>
        </p:nvSpPr>
        <p:spPr>
          <a:xfrm>
            <a:off x="949572" y="1539710"/>
            <a:ext cx="10292856" cy="1174353"/>
          </a:xfrm>
          <a:solidFill>
            <a:srgbClr val="636466">
              <a:alpha val="50000"/>
            </a:srgbClr>
          </a:solidFill>
        </p:spPr>
        <p:txBody>
          <a:bodyPr anchor="ctr">
            <a:noAutofit/>
          </a:bodyPr>
          <a:lstStyle>
            <a:lvl1pPr marL="457189" indent="-457189">
              <a:buClr>
                <a:srgbClr val="00A6B6"/>
              </a:buClr>
              <a:buFontTx/>
              <a:buNone/>
              <a:defRPr sz="2800" b="0" i="0" baseline="0">
                <a:solidFill>
                  <a:schemeClr val="bg1"/>
                </a:solidFill>
                <a:latin typeface="+mn-lt"/>
                <a:cs typeface="Museo Slab 300"/>
              </a:defRPr>
            </a:lvl1pPr>
            <a:lvl2pPr marL="800080" indent="-342891">
              <a:buClr>
                <a:srgbClr val="00A6B6"/>
              </a:buClr>
              <a:buFontTx/>
              <a:buNone/>
              <a:defRPr sz="1800" b="0" i="0">
                <a:solidFill>
                  <a:srgbClr val="313231"/>
                </a:solidFill>
                <a:latin typeface="Museo Slab 300"/>
                <a:cs typeface="Museo Slab 300"/>
              </a:defRPr>
            </a:lvl2pPr>
            <a:lvl3pPr marL="1257269" indent="-342891">
              <a:buClr>
                <a:srgbClr val="00A6B6"/>
              </a:buClr>
              <a:buFontTx/>
              <a:buNone/>
              <a:defRPr sz="1600" b="0" i="0">
                <a:solidFill>
                  <a:srgbClr val="313231"/>
                </a:solidFill>
                <a:latin typeface="Museo Slab 300"/>
                <a:cs typeface="Museo Slab 300"/>
              </a:defRPr>
            </a:lvl3pPr>
            <a:lvl4pPr marL="1714457" indent="-342891">
              <a:buClr>
                <a:srgbClr val="00A6B6"/>
              </a:buClr>
              <a:buFontTx/>
              <a:buNone/>
              <a:defRPr sz="1400" b="0" i="0">
                <a:solidFill>
                  <a:srgbClr val="313231"/>
                </a:solidFill>
                <a:latin typeface="Museo Slab 300"/>
                <a:cs typeface="Museo Slab 300"/>
              </a:defRPr>
            </a:lvl4pPr>
            <a:lvl5pPr>
              <a:buClr>
                <a:srgbClr val="00A6B6"/>
              </a:buClr>
              <a:buFontTx/>
              <a:buNone/>
              <a:defRPr sz="1200" b="0" i="0">
                <a:solidFill>
                  <a:srgbClr val="313231"/>
                </a:solidFill>
                <a:latin typeface="Museo Slab 300"/>
                <a:cs typeface="Museo Slab 300"/>
              </a:defRPr>
            </a:lvl5pPr>
          </a:lstStyle>
          <a:p>
            <a:pPr lvl="0"/>
            <a:r>
              <a:rPr lang="en-US" dirty="0"/>
              <a:t>“Pull Quote Style”</a:t>
            </a:r>
          </a:p>
        </p:txBody>
      </p:sp>
      <p:cxnSp>
        <p:nvCxnSpPr>
          <p:cNvPr id="9" name="Straight Connector 8">
            <a:extLst>
              <a:ext uri="{FF2B5EF4-FFF2-40B4-BE49-F238E27FC236}">
                <a16:creationId xmlns:a16="http://schemas.microsoft.com/office/drawing/2014/main" id="{4B30BEFF-781B-48EA-B2C1-109EC3FC606C}"/>
              </a:ext>
            </a:extLst>
          </p:cNvPr>
          <p:cNvCxnSpPr>
            <a:cxnSpLocks/>
          </p:cNvCxnSpPr>
          <p:nvPr userDrawn="1"/>
        </p:nvCxnSpPr>
        <p:spPr>
          <a:xfrm>
            <a:off x="947367" y="1165761"/>
            <a:ext cx="1029506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F2F1146-C539-475A-AAD2-F9E06C35D383}"/>
              </a:ext>
            </a:extLst>
          </p:cNvPr>
          <p:cNvSpPr>
            <a:spLocks noGrp="1"/>
          </p:cNvSpPr>
          <p:nvPr>
            <p:ph type="title"/>
          </p:nvPr>
        </p:nvSpPr>
        <p:spPr>
          <a:xfrm>
            <a:off x="949572" y="250024"/>
            <a:ext cx="10292856"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5DCAE527-214A-4CEA-AD46-4FD5E0BEEF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807921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able format">
    <p:spTree>
      <p:nvGrpSpPr>
        <p:cNvPr id="1" name=""/>
        <p:cNvGrpSpPr/>
        <p:nvPr/>
      </p:nvGrpSpPr>
      <p:grpSpPr>
        <a:xfrm>
          <a:off x="0" y="0"/>
          <a:ext cx="0" cy="0"/>
          <a:chOff x="0" y="0"/>
          <a:chExt cx="0" cy="0"/>
        </a:xfrm>
      </p:grpSpPr>
      <p:sp>
        <p:nvSpPr>
          <p:cNvPr id="2" name="Rectangle 1"/>
          <p:cNvSpPr/>
          <p:nvPr userDrawn="1"/>
        </p:nvSpPr>
        <p:spPr>
          <a:xfrm>
            <a:off x="0" y="0"/>
            <a:ext cx="12192000" cy="5561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p:cNvSpPr>
            <a:spLocks noGrp="1"/>
          </p:cNvSpPr>
          <p:nvPr>
            <p:ph type="title" hasCustomPrompt="1"/>
          </p:nvPr>
        </p:nvSpPr>
        <p:spPr>
          <a:xfrm>
            <a:off x="949572" y="2144902"/>
            <a:ext cx="10632828" cy="1143000"/>
          </a:xfrm>
        </p:spPr>
        <p:txBody>
          <a:bodyPr>
            <a:noAutofit/>
          </a:bodyPr>
          <a:lstStyle>
            <a:lvl1pPr algn="l">
              <a:buFont typeface="Arial" pitchFamily="34" charset="0"/>
              <a:buNone/>
              <a:defRPr sz="4400" b="0" i="0" baseline="0">
                <a:solidFill>
                  <a:srgbClr val="F7F7F7"/>
                </a:solidFill>
                <a:latin typeface="+mj-lt"/>
                <a:cs typeface="Museo Slab 500" panose="02000000000000000000" pitchFamily="50" charset="0"/>
              </a:defRPr>
            </a:lvl1pPr>
          </a:lstStyle>
          <a:p>
            <a:r>
              <a:rPr lang="en-US" dirty="0"/>
              <a:t>Section Title Style</a:t>
            </a:r>
          </a:p>
        </p:txBody>
      </p:sp>
      <p:pic>
        <p:nvPicPr>
          <p:cNvPr id="5" name="Picture 4">
            <a:extLst>
              <a:ext uri="{FF2B5EF4-FFF2-40B4-BE49-F238E27FC236}">
                <a16:creationId xmlns:a16="http://schemas.microsoft.com/office/drawing/2014/main" id="{B6EA8EDA-678A-4ABC-9279-1310FC91E1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403538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718D-84B0-4DDB-9CAD-BE090238DE87}"/>
              </a:ext>
            </a:extLst>
          </p:cNvPr>
          <p:cNvSpPr>
            <a:spLocks noGrp="1"/>
          </p:cNvSpPr>
          <p:nvPr>
            <p:ph type="title"/>
          </p:nvPr>
        </p:nvSpPr>
        <p:spPr>
          <a:xfrm>
            <a:off x="609600" y="2399379"/>
            <a:ext cx="10972800" cy="1143000"/>
          </a:xfrm>
        </p:spPr>
        <p:txBody>
          <a:bodyPr>
            <a:noAutofit/>
          </a:bodyPr>
          <a:lstStyle>
            <a:lvl1pPr algn="ctr">
              <a:defRPr sz="4400">
                <a:solidFill>
                  <a:schemeClr val="accent1"/>
                </a:solidFill>
                <a:latin typeface="+mj-lt"/>
              </a:defRPr>
            </a:lvl1pPr>
          </a:lstStyle>
          <a:p>
            <a:r>
              <a:rPr lang="en-US" dirty="0"/>
              <a:t>Click to edit Master title style</a:t>
            </a:r>
          </a:p>
        </p:txBody>
      </p:sp>
      <p:sp>
        <p:nvSpPr>
          <p:cNvPr id="6" name="Text Placeholder 8">
            <a:extLst>
              <a:ext uri="{FF2B5EF4-FFF2-40B4-BE49-F238E27FC236}">
                <a16:creationId xmlns:a16="http://schemas.microsoft.com/office/drawing/2014/main" id="{DABEB5AA-F7A8-455A-8F72-C3D991ED1184}"/>
              </a:ext>
            </a:extLst>
          </p:cNvPr>
          <p:cNvSpPr>
            <a:spLocks noGrp="1"/>
          </p:cNvSpPr>
          <p:nvPr>
            <p:ph type="body" sz="quarter" idx="10" hasCustomPrompt="1"/>
          </p:nvPr>
        </p:nvSpPr>
        <p:spPr>
          <a:xfrm>
            <a:off x="609600" y="3583323"/>
            <a:ext cx="10972800" cy="609600"/>
          </a:xfrm>
        </p:spPr>
        <p:txBody>
          <a:bodyPr>
            <a:noAutofit/>
          </a:bodyPr>
          <a:lstStyle>
            <a:lvl1pPr algn="ctr">
              <a:buNone/>
              <a:defRPr sz="2400" b="0" baseline="0">
                <a:solidFill>
                  <a:schemeClr val="accent5"/>
                </a:solidFill>
                <a:latin typeface="+mn-lt"/>
              </a:defRPr>
            </a:lvl1pPr>
          </a:lstStyle>
          <a:p>
            <a:pPr lvl="0"/>
            <a:r>
              <a:rPr lang="en-US" dirty="0"/>
              <a:t>Subtitle or highlight sentence</a:t>
            </a:r>
          </a:p>
        </p:txBody>
      </p:sp>
      <p:pic>
        <p:nvPicPr>
          <p:cNvPr id="5" name="Picture 4">
            <a:extLst>
              <a:ext uri="{FF2B5EF4-FFF2-40B4-BE49-F238E27FC236}">
                <a16:creationId xmlns:a16="http://schemas.microsoft.com/office/drawing/2014/main" id="{0C6FAE92-B8B9-442D-8059-BEB0372F7E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2617686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SectionBreak_Angle3">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8751C015-52C9-4086-AA2F-9BCA2730A13E}"/>
              </a:ext>
            </a:extLst>
          </p:cNvPr>
          <p:cNvSpPr/>
          <p:nvPr userDrawn="1"/>
        </p:nvSpPr>
        <p:spPr>
          <a:xfrm flipH="1">
            <a:off x="3531326" y="0"/>
            <a:ext cx="86606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userDrawn="1">
            <p:ph type="title" hasCustomPrompt="1"/>
          </p:nvPr>
        </p:nvSpPr>
        <p:spPr>
          <a:xfrm>
            <a:off x="949572" y="1815643"/>
            <a:ext cx="6901206" cy="1312911"/>
          </a:xfrm>
        </p:spPr>
        <p:txBody>
          <a:bodyPr>
            <a:noAutofit/>
          </a:bodyPr>
          <a:lstStyle>
            <a:lvl1pPr algn="l">
              <a:buFont typeface="Arial" pitchFamily="34" charset="0"/>
              <a:buNone/>
              <a:defRPr sz="4400" b="0" i="0" baseline="0">
                <a:solidFill>
                  <a:schemeClr val="accent1"/>
                </a:solidFill>
                <a:latin typeface="+mj-lt"/>
                <a:cs typeface="Museo Slab 500" panose="02000000000000000000" pitchFamily="50" charset="0"/>
              </a:defRPr>
            </a:lvl1pPr>
          </a:lstStyle>
          <a:p>
            <a:r>
              <a:rPr lang="en-US" dirty="0"/>
              <a:t>Section Title Style</a:t>
            </a:r>
          </a:p>
        </p:txBody>
      </p:sp>
      <p:sp>
        <p:nvSpPr>
          <p:cNvPr id="6" name="Slide Number Placeholder 5"/>
          <p:cNvSpPr>
            <a:spLocks noGrp="1"/>
          </p:cNvSpPr>
          <p:nvPr userDrawn="1">
            <p:ph type="sldNum" sz="quarter" idx="4"/>
          </p:nvPr>
        </p:nvSpPr>
        <p:spPr>
          <a:xfrm>
            <a:off x="9111388" y="6336374"/>
            <a:ext cx="2844800" cy="365125"/>
          </a:xfrm>
          <a:prstGeom prst="rect">
            <a:avLst/>
          </a:prstGeom>
        </p:spPr>
        <p:txBody>
          <a:bodyPr vert="horz" lIns="91440" tIns="45720" rIns="91440" bIns="45720" rtlCol="0" anchor="ctr"/>
          <a:lstStyle>
            <a:lvl1pPr algn="r">
              <a:defRPr sz="1000" b="0" i="0">
                <a:solidFill>
                  <a:schemeClr val="bg2"/>
                </a:solidFill>
                <a:latin typeface="Museo Sans 300"/>
                <a:cs typeface="Museo Sans 300"/>
              </a:defRPr>
            </a:lvl1pPr>
          </a:lstStyle>
          <a:p>
            <a:fld id="{F32F67E5-730B-4B3A-9A58-41E5E3F0691E}" type="slidenum">
              <a:rPr lang="en-US" smtClean="0"/>
              <a:pPr/>
              <a:t>‹#›</a:t>
            </a:fld>
            <a:endParaRPr lang="en-US" dirty="0"/>
          </a:p>
        </p:txBody>
      </p:sp>
      <p:pic>
        <p:nvPicPr>
          <p:cNvPr id="8" name="Picture 7">
            <a:extLst>
              <a:ext uri="{FF2B5EF4-FFF2-40B4-BE49-F238E27FC236}">
                <a16:creationId xmlns:a16="http://schemas.microsoft.com/office/drawing/2014/main" id="{56DA9DC9-5608-4C45-97AC-21F567C06A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383975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set Photo">
    <p:bg>
      <p:bgRef idx="1001">
        <a:schemeClr val="bg1"/>
      </p:bgRef>
    </p:bg>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390743" y="2178050"/>
            <a:ext cx="9409905" cy="253365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pic>
        <p:nvPicPr>
          <p:cNvPr id="4" name="Picture 3">
            <a:extLst>
              <a:ext uri="{FF2B5EF4-FFF2-40B4-BE49-F238E27FC236}">
                <a16:creationId xmlns:a16="http://schemas.microsoft.com/office/drawing/2014/main" id="{B7E83AC9-F5BE-4653-AFB3-A1CE76787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24157172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no bod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DF24D83-658B-4878-A9D5-7F78288CBB38}"/>
              </a:ext>
            </a:extLst>
          </p:cNvPr>
          <p:cNvGraphicFramePr>
            <a:graphicFrameLocks noChangeAspect="1"/>
          </p:cNvGraphicFramePr>
          <p:nvPr userDrawn="1">
            <p:custDataLst>
              <p:tags r:id="rId1"/>
            </p:custDataLst>
            <p:extLst>
              <p:ext uri="{D42A27DB-BD31-4B8C-83A1-F6EECF244321}">
                <p14:modId xmlns:p14="http://schemas.microsoft.com/office/powerpoint/2010/main" val="14106789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5" name="Object 4" hidden="1">
                        <a:extLst>
                          <a:ext uri="{FF2B5EF4-FFF2-40B4-BE49-F238E27FC236}">
                            <a16:creationId xmlns:a16="http://schemas.microsoft.com/office/drawing/2014/main" id="{1DF24D83-658B-4878-A9D5-7F78288CBB3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4A6D4ECF-612B-4525-B4ED-2DBDBAA34259}"/>
              </a:ext>
            </a:extLst>
          </p:cNvPr>
          <p:cNvCxnSpPr>
            <a:cxnSpLocks/>
          </p:cNvCxnSpPr>
          <p:nvPr userDrawn="1"/>
        </p:nvCxnSpPr>
        <p:spPr>
          <a:xfrm>
            <a:off x="947367" y="1165761"/>
            <a:ext cx="1029506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4677A7B-E642-4D4A-BD1F-D8F79F8C92AE}"/>
              </a:ext>
            </a:extLst>
          </p:cNvPr>
          <p:cNvSpPr>
            <a:spLocks noGrp="1"/>
          </p:cNvSpPr>
          <p:nvPr>
            <p:ph type="title"/>
          </p:nvPr>
        </p:nvSpPr>
        <p:spPr>
          <a:xfrm>
            <a:off x="949572" y="247342"/>
            <a:ext cx="10292856" cy="891111"/>
          </a:xfrm>
        </p:spPr>
        <p:txBody>
          <a:bodyPr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8" name="Picture 7">
            <a:extLst>
              <a:ext uri="{FF2B5EF4-FFF2-40B4-BE49-F238E27FC236}">
                <a16:creationId xmlns:a16="http://schemas.microsoft.com/office/drawing/2014/main" id="{AC5A051D-3655-474E-BEB4-701C7523C1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35388728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anted Photo Background">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920463" y="-31424"/>
            <a:ext cx="7287620" cy="6880280"/>
          </a:xfrm>
          <a:custGeom>
            <a:avLst/>
            <a:gdLst>
              <a:gd name="connsiteX0" fmla="*/ 0 w 14557568"/>
              <a:gd name="connsiteY0" fmla="*/ 13716000 h 13716000"/>
              <a:gd name="connsiteX1" fmla="*/ 0 w 14557568"/>
              <a:gd name="connsiteY1" fmla="*/ 0 h 13716000"/>
              <a:gd name="connsiteX2" fmla="*/ 14557568 w 14557568"/>
              <a:gd name="connsiteY2" fmla="*/ 13716000 h 13716000"/>
              <a:gd name="connsiteX3" fmla="*/ 0 w 14557568"/>
              <a:gd name="connsiteY3" fmla="*/ 13716000 h 13716000"/>
              <a:gd name="connsiteX0" fmla="*/ 0 w 14557568"/>
              <a:gd name="connsiteY0" fmla="*/ 13827399 h 13827399"/>
              <a:gd name="connsiteX1" fmla="*/ 6661869 w 14557568"/>
              <a:gd name="connsiteY1" fmla="*/ 0 h 13827399"/>
              <a:gd name="connsiteX2" fmla="*/ 14557568 w 14557568"/>
              <a:gd name="connsiteY2" fmla="*/ 13827399 h 13827399"/>
              <a:gd name="connsiteX3" fmla="*/ 0 w 14557568"/>
              <a:gd name="connsiteY3" fmla="*/ 13827399 h 13827399"/>
              <a:gd name="connsiteX0" fmla="*/ 0 w 14557568"/>
              <a:gd name="connsiteY0" fmla="*/ 13827399 h 13827399"/>
              <a:gd name="connsiteX1" fmla="*/ 6466965 w 14557568"/>
              <a:gd name="connsiteY1" fmla="*/ 289637 h 13827399"/>
              <a:gd name="connsiteX2" fmla="*/ 6661869 w 14557568"/>
              <a:gd name="connsiteY2" fmla="*/ 0 h 13827399"/>
              <a:gd name="connsiteX3" fmla="*/ 14557568 w 14557568"/>
              <a:gd name="connsiteY3" fmla="*/ 13827399 h 13827399"/>
              <a:gd name="connsiteX4" fmla="*/ 0 w 14557568"/>
              <a:gd name="connsiteY4" fmla="*/ 13827399 h 13827399"/>
              <a:gd name="connsiteX0" fmla="*/ 0 w 14557568"/>
              <a:gd name="connsiteY0" fmla="*/ 13871959 h 13871959"/>
              <a:gd name="connsiteX1" fmla="*/ 6466965 w 14557568"/>
              <a:gd name="connsiteY1" fmla="*/ 334197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57568"/>
              <a:gd name="connsiteY0" fmla="*/ 13871959 h 13871959"/>
              <a:gd name="connsiteX1" fmla="*/ 6556087 w 14557568"/>
              <a:gd name="connsiteY1" fmla="*/ 155959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71445"/>
              <a:gd name="connsiteY0" fmla="*/ 13760560 h 13760560"/>
              <a:gd name="connsiteX1" fmla="*/ 6556087 w 14571445"/>
              <a:gd name="connsiteY1" fmla="*/ 44560 h 13760560"/>
              <a:gd name="connsiteX2" fmla="*/ 14571445 w 14571445"/>
              <a:gd name="connsiteY2" fmla="*/ 0 h 13760560"/>
              <a:gd name="connsiteX3" fmla="*/ 14557568 w 14571445"/>
              <a:gd name="connsiteY3" fmla="*/ 13760560 h 13760560"/>
              <a:gd name="connsiteX4" fmla="*/ 0 w 14571445"/>
              <a:gd name="connsiteY4" fmla="*/ 13760560 h 1376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445" h="13760560">
                <a:moveTo>
                  <a:pt x="0" y="13760560"/>
                </a:moveTo>
                <a:lnTo>
                  <a:pt x="6556087" y="44560"/>
                </a:lnTo>
                <a:lnTo>
                  <a:pt x="14571445" y="0"/>
                </a:lnTo>
                <a:cubicBezTo>
                  <a:pt x="14566819" y="4586853"/>
                  <a:pt x="14562194" y="9173707"/>
                  <a:pt x="14557568" y="13760560"/>
                </a:cubicBezTo>
                <a:lnTo>
                  <a:pt x="0" y="13760560"/>
                </a:lnTo>
                <a:close/>
              </a:path>
            </a:pathLst>
          </a:custGeom>
        </p:spPr>
        <p:txBody>
          <a:bodyPr/>
          <a:lstStyle/>
          <a:p>
            <a:r>
              <a:rPr lang="en-US"/>
              <a:t>Click icon to add picture</a:t>
            </a:r>
          </a:p>
        </p:txBody>
      </p:sp>
      <p:pic>
        <p:nvPicPr>
          <p:cNvPr id="4" name="Picture 3">
            <a:extLst>
              <a:ext uri="{FF2B5EF4-FFF2-40B4-BE49-F238E27FC236}">
                <a16:creationId xmlns:a16="http://schemas.microsoft.com/office/drawing/2014/main" id="{D69B397B-5FFF-4718-A899-60E74B4865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1413857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TH: Beige Title slide w/ shapes">
  <p:cSld name="PATH: Beige Title slide w/ shapes">
    <p:spTree>
      <p:nvGrpSpPr>
        <p:cNvPr id="1" name="Shape 16"/>
        <p:cNvGrpSpPr/>
        <p:nvPr/>
      </p:nvGrpSpPr>
      <p:grpSpPr>
        <a:xfrm>
          <a:off x="0" y="0"/>
          <a:ext cx="0" cy="0"/>
          <a:chOff x="0" y="0"/>
          <a:chExt cx="0" cy="0"/>
        </a:xfrm>
      </p:grpSpPr>
      <p:sp>
        <p:nvSpPr>
          <p:cNvPr id="17" name="Google Shape;17;p74"/>
          <p:cNvSpPr/>
          <p:nvPr/>
        </p:nvSpPr>
        <p:spPr>
          <a:xfrm>
            <a:off x="0" y="-4251"/>
            <a:ext cx="12192000" cy="6858000"/>
          </a:xfrm>
          <a:prstGeom prst="rect">
            <a:avLst/>
          </a:prstGeom>
          <a:solidFill>
            <a:schemeClr val="accent6"/>
          </a:solidFill>
          <a:ln>
            <a:noFill/>
          </a:ln>
        </p:spPr>
        <p:txBody>
          <a:bodyPr spcFirstLastPara="1" wrap="square" lIns="0" tIns="0" rIns="0" bIns="0" anchor="b"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8" name="Google Shape;18;p74"/>
          <p:cNvPicPr preferRelativeResize="0"/>
          <p:nvPr/>
        </p:nvPicPr>
        <p:blipFill rotWithShape="1">
          <a:blip r:embed="rId2">
            <a:alphaModFix/>
          </a:blip>
          <a:srcRect/>
          <a:stretch/>
        </p:blipFill>
        <p:spPr>
          <a:xfrm>
            <a:off x="762001" y="5875856"/>
            <a:ext cx="994833" cy="418794"/>
          </a:xfrm>
          <a:prstGeom prst="rect">
            <a:avLst/>
          </a:prstGeom>
          <a:noFill/>
          <a:ln>
            <a:noFill/>
          </a:ln>
        </p:spPr>
      </p:pic>
      <p:sp>
        <p:nvSpPr>
          <p:cNvPr id="19" name="Google Shape;19;p74"/>
          <p:cNvSpPr/>
          <p:nvPr/>
        </p:nvSpPr>
        <p:spPr>
          <a:xfrm>
            <a:off x="8312151" y="0"/>
            <a:ext cx="2927349" cy="1456210"/>
          </a:xfrm>
          <a:prstGeom prst="rect">
            <a:avLst/>
          </a:pr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0" name="Google Shape;20;p74"/>
          <p:cNvSpPr/>
          <p:nvPr/>
        </p:nvSpPr>
        <p:spPr>
          <a:xfrm>
            <a:off x="8312152" y="1760207"/>
            <a:ext cx="2925233" cy="3390735"/>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1" name="Google Shape;21;p74"/>
          <p:cNvSpPr/>
          <p:nvPr/>
        </p:nvSpPr>
        <p:spPr>
          <a:xfrm>
            <a:off x="8312151" y="5391163"/>
            <a:ext cx="2927349" cy="1466838"/>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2" name="Google Shape;22;p74"/>
          <p:cNvSpPr txBox="1">
            <a:spLocks noGrp="1"/>
          </p:cNvSpPr>
          <p:nvPr>
            <p:ph type="body" idx="1"/>
          </p:nvPr>
        </p:nvSpPr>
        <p:spPr>
          <a:xfrm>
            <a:off x="762000" y="593932"/>
            <a:ext cx="2540000" cy="21498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896" b="1">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74"/>
          <p:cNvSpPr txBox="1">
            <a:spLocks noGrp="1"/>
          </p:cNvSpPr>
          <p:nvPr>
            <p:ph type="body" idx="2"/>
          </p:nvPr>
        </p:nvSpPr>
        <p:spPr>
          <a:xfrm>
            <a:off x="762000" y="4600880"/>
            <a:ext cx="5334000"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095">
                <a:solidFill>
                  <a:schemeClr val="dk1"/>
                </a:solidFill>
                <a:latin typeface="Arial"/>
                <a:ea typeface="Arial"/>
                <a:cs typeface="Arial"/>
                <a:sym typeface="Arial"/>
              </a:defRPr>
            </a:lvl1pPr>
            <a:lvl2pPr marL="914400" lvl="1" indent="-285496" algn="l">
              <a:spcBef>
                <a:spcPts val="0"/>
              </a:spcBef>
              <a:spcAft>
                <a:spcPts val="0"/>
              </a:spcAft>
              <a:buClr>
                <a:schemeClr val="dk1"/>
              </a:buClr>
              <a:buSzPts val="896"/>
              <a:buChar char="•"/>
              <a:defRPr sz="896"/>
            </a:lvl2pPr>
            <a:lvl3pPr marL="1371600" lvl="2" indent="-285496" algn="l">
              <a:spcBef>
                <a:spcPts val="600"/>
              </a:spcBef>
              <a:spcAft>
                <a:spcPts val="0"/>
              </a:spcAft>
              <a:buClr>
                <a:schemeClr val="dk1"/>
              </a:buClr>
              <a:buSzPts val="896"/>
              <a:buChar char="o"/>
              <a:defRPr sz="896"/>
            </a:lvl3pPr>
            <a:lvl4pPr marL="1828800" lvl="3" indent="-228600" algn="l">
              <a:spcBef>
                <a:spcPts val="600"/>
              </a:spcBef>
              <a:spcAft>
                <a:spcPts val="0"/>
              </a:spcAft>
              <a:buSzPts val="1400"/>
              <a:buNone/>
              <a:defRPr sz="896"/>
            </a:lvl4pPr>
            <a:lvl5pPr marL="2286000" lvl="4" indent="-228600" algn="l">
              <a:spcBef>
                <a:spcPts val="600"/>
              </a:spcBef>
              <a:spcAft>
                <a:spcPts val="0"/>
              </a:spcAft>
              <a:buSzPts val="1400"/>
              <a:buNone/>
              <a:defRPr sz="896"/>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4"/>
          <p:cNvSpPr txBox="1">
            <a:spLocks noGrp="1"/>
          </p:cNvSpPr>
          <p:nvPr>
            <p:ph type="body" idx="3"/>
          </p:nvPr>
        </p:nvSpPr>
        <p:spPr>
          <a:xfrm>
            <a:off x="762002" y="2185989"/>
            <a:ext cx="5333999" cy="1281113"/>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1400"/>
              <a:buNone/>
              <a:defRPr sz="3584">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74"/>
          <p:cNvSpPr txBox="1">
            <a:spLocks noGrp="1"/>
          </p:cNvSpPr>
          <p:nvPr>
            <p:ph type="body" idx="4"/>
          </p:nvPr>
        </p:nvSpPr>
        <p:spPr>
          <a:xfrm>
            <a:off x="762001" y="3650041"/>
            <a:ext cx="5333999" cy="5572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96648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ATH: One column text box">
  <p:cSld name="PATH: One column text box">
    <p:spTree>
      <p:nvGrpSpPr>
        <p:cNvPr id="1" name="Shape 26"/>
        <p:cNvGrpSpPr/>
        <p:nvPr/>
      </p:nvGrpSpPr>
      <p:grpSpPr>
        <a:xfrm>
          <a:off x="0" y="0"/>
          <a:ext cx="0" cy="0"/>
          <a:chOff x="0" y="0"/>
          <a:chExt cx="0" cy="0"/>
        </a:xfrm>
      </p:grpSpPr>
      <p:sp>
        <p:nvSpPr>
          <p:cNvPr id="27" name="Google Shape;27;p75"/>
          <p:cNvSpPr txBox="1">
            <a:spLocks noGrp="1"/>
          </p:cNvSpPr>
          <p:nvPr>
            <p:ph type="body" idx="1"/>
          </p:nvPr>
        </p:nvSpPr>
        <p:spPr>
          <a:xfrm>
            <a:off x="762000" y="2019300"/>
            <a:ext cx="10706101" cy="3924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593"/>
              <a:buFont typeface="Arial"/>
              <a:buNone/>
              <a:defRPr sz="1593">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75"/>
          <p:cNvSpPr txBox="1">
            <a:spLocks noGrp="1"/>
          </p:cNvSpPr>
          <p:nvPr>
            <p:ph type="body" idx="2"/>
          </p:nvPr>
        </p:nvSpPr>
        <p:spPr>
          <a:xfrm>
            <a:off x="762000" y="847223"/>
            <a:ext cx="10718800" cy="1095877"/>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chemeClr val="accent1"/>
                </a:solidFill>
              </a:defRPr>
            </a:lvl1pPr>
            <a:lvl2pPr marL="914400" lvl="1" indent="-342900" algn="l">
              <a:spcBef>
                <a:spcPts val="1792"/>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75"/>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5"/>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5"/>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b="0" i="0" u="none" strike="noStrike" cap="none">
                <a:solidFill>
                  <a:schemeClr val="dk2"/>
                </a:solidFill>
                <a:latin typeface="Arial"/>
                <a:ea typeface="Arial"/>
                <a:cs typeface="Arial"/>
                <a:sym typeface="Arial"/>
              </a:defRPr>
            </a:lvl1pPr>
            <a:lvl2pPr marL="0" marR="0" lvl="1" indent="0" algn="l">
              <a:spcBef>
                <a:spcPts val="0"/>
              </a:spcBef>
              <a:buNone/>
              <a:defRPr sz="667" b="0" i="0" u="none" strike="noStrike" cap="none">
                <a:solidFill>
                  <a:schemeClr val="dk2"/>
                </a:solidFill>
                <a:latin typeface="Arial"/>
                <a:ea typeface="Arial"/>
                <a:cs typeface="Arial"/>
                <a:sym typeface="Arial"/>
              </a:defRPr>
            </a:lvl2pPr>
            <a:lvl3pPr marL="0" marR="0" lvl="2" indent="0" algn="l">
              <a:spcBef>
                <a:spcPts val="0"/>
              </a:spcBef>
              <a:buNone/>
              <a:defRPr sz="667" b="0" i="0" u="none" strike="noStrike" cap="none">
                <a:solidFill>
                  <a:schemeClr val="dk2"/>
                </a:solidFill>
                <a:latin typeface="Arial"/>
                <a:ea typeface="Arial"/>
                <a:cs typeface="Arial"/>
                <a:sym typeface="Arial"/>
              </a:defRPr>
            </a:lvl3pPr>
            <a:lvl4pPr marL="0" marR="0" lvl="3" indent="0" algn="l">
              <a:spcBef>
                <a:spcPts val="0"/>
              </a:spcBef>
              <a:buNone/>
              <a:defRPr sz="667" b="0" i="0" u="none" strike="noStrike" cap="none">
                <a:solidFill>
                  <a:schemeClr val="dk2"/>
                </a:solidFill>
                <a:latin typeface="Arial"/>
                <a:ea typeface="Arial"/>
                <a:cs typeface="Arial"/>
                <a:sym typeface="Arial"/>
              </a:defRPr>
            </a:lvl4pPr>
            <a:lvl5pPr marL="0" marR="0" lvl="4" indent="0" algn="l">
              <a:spcBef>
                <a:spcPts val="0"/>
              </a:spcBef>
              <a:buNone/>
              <a:defRPr sz="667" b="0" i="0" u="none" strike="noStrike" cap="none">
                <a:solidFill>
                  <a:schemeClr val="dk2"/>
                </a:solidFill>
                <a:latin typeface="Arial"/>
                <a:ea typeface="Arial"/>
                <a:cs typeface="Arial"/>
                <a:sym typeface="Arial"/>
              </a:defRPr>
            </a:lvl5pPr>
            <a:lvl6pPr marL="0" marR="0" lvl="5" indent="0" algn="l">
              <a:spcBef>
                <a:spcPts val="0"/>
              </a:spcBef>
              <a:buNone/>
              <a:defRPr sz="667" b="0" i="0" u="none" strike="noStrike" cap="none">
                <a:solidFill>
                  <a:schemeClr val="dk2"/>
                </a:solidFill>
                <a:latin typeface="Arial"/>
                <a:ea typeface="Arial"/>
                <a:cs typeface="Arial"/>
                <a:sym typeface="Arial"/>
              </a:defRPr>
            </a:lvl6pPr>
            <a:lvl7pPr marL="0" marR="0" lvl="6" indent="0" algn="l">
              <a:spcBef>
                <a:spcPts val="0"/>
              </a:spcBef>
              <a:buNone/>
              <a:defRPr sz="667" b="0" i="0" u="none" strike="noStrike" cap="none">
                <a:solidFill>
                  <a:schemeClr val="dk2"/>
                </a:solidFill>
                <a:latin typeface="Arial"/>
                <a:ea typeface="Arial"/>
                <a:cs typeface="Arial"/>
                <a:sym typeface="Arial"/>
              </a:defRPr>
            </a:lvl7pPr>
            <a:lvl8pPr marL="0" marR="0" lvl="7" indent="0" algn="l">
              <a:spcBef>
                <a:spcPts val="0"/>
              </a:spcBef>
              <a:buNone/>
              <a:defRPr sz="667" b="0" i="0" u="none" strike="noStrike" cap="none">
                <a:solidFill>
                  <a:schemeClr val="dk2"/>
                </a:solidFill>
                <a:latin typeface="Arial"/>
                <a:ea typeface="Arial"/>
                <a:cs typeface="Arial"/>
                <a:sym typeface="Arial"/>
              </a:defRPr>
            </a:lvl8pPr>
            <a:lvl9pPr marL="0" marR="0" lvl="8" indent="0" algn="l">
              <a:spcBef>
                <a:spcPts val="0"/>
              </a:spcBef>
              <a:buNone/>
              <a:defRPr sz="667"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979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TH: Red single thought/quote 2">
  <p:cSld name="PATH: Red single thought/quote 2">
    <p:spTree>
      <p:nvGrpSpPr>
        <p:cNvPr id="1" name="Shape 32"/>
        <p:cNvGrpSpPr/>
        <p:nvPr/>
      </p:nvGrpSpPr>
      <p:grpSpPr>
        <a:xfrm>
          <a:off x="0" y="0"/>
          <a:ext cx="0" cy="0"/>
          <a:chOff x="0" y="0"/>
          <a:chExt cx="0" cy="0"/>
        </a:xfrm>
      </p:grpSpPr>
      <p:sp>
        <p:nvSpPr>
          <p:cNvPr id="33" name="Google Shape;33;p76"/>
          <p:cNvSpPr/>
          <p:nvPr/>
        </p:nvSpPr>
        <p:spPr>
          <a:xfrm>
            <a:off x="6351" y="1"/>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grpSp>
        <p:nvGrpSpPr>
          <p:cNvPr id="34" name="Google Shape;34;p76"/>
          <p:cNvGrpSpPr/>
          <p:nvPr/>
        </p:nvGrpSpPr>
        <p:grpSpPr>
          <a:xfrm>
            <a:off x="4489451" y="1800598"/>
            <a:ext cx="3238500" cy="3256806"/>
            <a:chOff x="3033544" y="1728371"/>
            <a:chExt cx="3240404" cy="3255110"/>
          </a:xfrm>
        </p:grpSpPr>
        <p:sp>
          <p:nvSpPr>
            <p:cNvPr id="35" name="Google Shape;35;p76"/>
            <p:cNvSpPr/>
            <p:nvPr/>
          </p:nvSpPr>
          <p:spPr>
            <a:xfrm>
              <a:off x="3033544" y="3672512"/>
              <a:ext cx="1310986" cy="1310969"/>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36" name="Google Shape;36;p76"/>
            <p:cNvSpPr/>
            <p:nvPr/>
          </p:nvSpPr>
          <p:spPr>
            <a:xfrm>
              <a:off x="3033544" y="1728371"/>
              <a:ext cx="1310986" cy="1310967"/>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37" name="Google Shape;37;p76"/>
            <p:cNvSpPr/>
            <p:nvPr/>
          </p:nvSpPr>
          <p:spPr>
            <a:xfrm>
              <a:off x="4962960" y="3672512"/>
              <a:ext cx="1310988" cy="1310969"/>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38" name="Google Shape;38;p76"/>
            <p:cNvSpPr/>
            <p:nvPr/>
          </p:nvSpPr>
          <p:spPr>
            <a:xfrm>
              <a:off x="4962960" y="1728371"/>
              <a:ext cx="1310988" cy="1310967"/>
            </a:xfrm>
            <a:prstGeom prst="ellipse">
              <a:avLst/>
            </a:prstGeom>
            <a:solidFill>
              <a:srgbClr val="F8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grpSp>
      <p:pic>
        <p:nvPicPr>
          <p:cNvPr id="39" name="Google Shape;39;p76"/>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0" name="Google Shape;40;p76"/>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76"/>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6"/>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6"/>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b="0" i="0" u="none" strike="noStrike" cap="none">
                <a:solidFill>
                  <a:schemeClr val="lt1"/>
                </a:solidFill>
                <a:latin typeface="Arial"/>
                <a:ea typeface="Arial"/>
                <a:cs typeface="Arial"/>
                <a:sym typeface="Arial"/>
              </a:defRPr>
            </a:lvl1pPr>
            <a:lvl2pPr marL="0" marR="0" lvl="1" indent="0" algn="l">
              <a:spcBef>
                <a:spcPts val="0"/>
              </a:spcBef>
              <a:buNone/>
              <a:defRPr sz="667" b="0" i="0" u="none" strike="noStrike" cap="none">
                <a:solidFill>
                  <a:schemeClr val="lt1"/>
                </a:solidFill>
                <a:latin typeface="Arial"/>
                <a:ea typeface="Arial"/>
                <a:cs typeface="Arial"/>
                <a:sym typeface="Arial"/>
              </a:defRPr>
            </a:lvl2pPr>
            <a:lvl3pPr marL="0" marR="0" lvl="2" indent="0" algn="l">
              <a:spcBef>
                <a:spcPts val="0"/>
              </a:spcBef>
              <a:buNone/>
              <a:defRPr sz="667" b="0" i="0" u="none" strike="noStrike" cap="none">
                <a:solidFill>
                  <a:schemeClr val="lt1"/>
                </a:solidFill>
                <a:latin typeface="Arial"/>
                <a:ea typeface="Arial"/>
                <a:cs typeface="Arial"/>
                <a:sym typeface="Arial"/>
              </a:defRPr>
            </a:lvl3pPr>
            <a:lvl4pPr marL="0" marR="0" lvl="3" indent="0" algn="l">
              <a:spcBef>
                <a:spcPts val="0"/>
              </a:spcBef>
              <a:buNone/>
              <a:defRPr sz="667" b="0" i="0" u="none" strike="noStrike" cap="none">
                <a:solidFill>
                  <a:schemeClr val="lt1"/>
                </a:solidFill>
                <a:latin typeface="Arial"/>
                <a:ea typeface="Arial"/>
                <a:cs typeface="Arial"/>
                <a:sym typeface="Arial"/>
              </a:defRPr>
            </a:lvl4pPr>
            <a:lvl5pPr marL="0" marR="0" lvl="4" indent="0" algn="l">
              <a:spcBef>
                <a:spcPts val="0"/>
              </a:spcBef>
              <a:buNone/>
              <a:defRPr sz="667" b="0" i="0" u="none" strike="noStrike" cap="none">
                <a:solidFill>
                  <a:schemeClr val="lt1"/>
                </a:solidFill>
                <a:latin typeface="Arial"/>
                <a:ea typeface="Arial"/>
                <a:cs typeface="Arial"/>
                <a:sym typeface="Arial"/>
              </a:defRPr>
            </a:lvl5pPr>
            <a:lvl6pPr marL="0" marR="0" lvl="5" indent="0" algn="l">
              <a:spcBef>
                <a:spcPts val="0"/>
              </a:spcBef>
              <a:buNone/>
              <a:defRPr sz="667" b="0" i="0" u="none" strike="noStrike" cap="none">
                <a:solidFill>
                  <a:schemeClr val="lt1"/>
                </a:solidFill>
                <a:latin typeface="Arial"/>
                <a:ea typeface="Arial"/>
                <a:cs typeface="Arial"/>
                <a:sym typeface="Arial"/>
              </a:defRPr>
            </a:lvl6pPr>
            <a:lvl7pPr marL="0" marR="0" lvl="6" indent="0" algn="l">
              <a:spcBef>
                <a:spcPts val="0"/>
              </a:spcBef>
              <a:buNone/>
              <a:defRPr sz="667" b="0" i="0" u="none" strike="noStrike" cap="none">
                <a:solidFill>
                  <a:schemeClr val="lt1"/>
                </a:solidFill>
                <a:latin typeface="Arial"/>
                <a:ea typeface="Arial"/>
                <a:cs typeface="Arial"/>
                <a:sym typeface="Arial"/>
              </a:defRPr>
            </a:lvl7pPr>
            <a:lvl8pPr marL="0" marR="0" lvl="7" indent="0" algn="l">
              <a:spcBef>
                <a:spcPts val="0"/>
              </a:spcBef>
              <a:buNone/>
              <a:defRPr sz="667" b="0" i="0" u="none" strike="noStrike" cap="none">
                <a:solidFill>
                  <a:schemeClr val="lt1"/>
                </a:solidFill>
                <a:latin typeface="Arial"/>
                <a:ea typeface="Arial"/>
                <a:cs typeface="Arial"/>
                <a:sym typeface="Arial"/>
              </a:defRPr>
            </a:lvl8pPr>
            <a:lvl9pPr marL="0" marR="0" lvl="8" indent="0" algn="l">
              <a:spcBef>
                <a:spcPts val="0"/>
              </a:spcBef>
              <a:buNone/>
              <a:defRPr sz="667"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7384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ATH: DataVis - one column text box and half page graphic">
  <p:cSld name="PATH: DataVis - one column text box and half page graphic">
    <p:spTree>
      <p:nvGrpSpPr>
        <p:cNvPr id="1" name="Shape 59"/>
        <p:cNvGrpSpPr/>
        <p:nvPr/>
      </p:nvGrpSpPr>
      <p:grpSpPr>
        <a:xfrm>
          <a:off x="0" y="0"/>
          <a:ext cx="0" cy="0"/>
          <a:chOff x="0" y="0"/>
          <a:chExt cx="0" cy="0"/>
        </a:xfrm>
      </p:grpSpPr>
      <p:sp>
        <p:nvSpPr>
          <p:cNvPr id="60" name="Google Shape;60;p79"/>
          <p:cNvSpPr txBox="1">
            <a:spLocks noGrp="1"/>
          </p:cNvSpPr>
          <p:nvPr>
            <p:ph type="body" idx="1"/>
          </p:nvPr>
        </p:nvSpPr>
        <p:spPr>
          <a:xfrm>
            <a:off x="6324601" y="838201"/>
            <a:ext cx="5610225" cy="51147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67"/>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79"/>
          <p:cNvSpPr txBox="1">
            <a:spLocks noGrp="1"/>
          </p:cNvSpPr>
          <p:nvPr>
            <p:ph type="body" idx="2"/>
          </p:nvPr>
        </p:nvSpPr>
        <p:spPr>
          <a:xfrm>
            <a:off x="762000" y="837815"/>
            <a:ext cx="5105400" cy="106110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3187"/>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 name="Google Shape;62;p79"/>
          <p:cNvSpPr txBox="1">
            <a:spLocks noGrp="1"/>
          </p:cNvSpPr>
          <p:nvPr>
            <p:ph type="body" idx="3"/>
          </p:nvPr>
        </p:nvSpPr>
        <p:spPr>
          <a:xfrm>
            <a:off x="762000" y="2019300"/>
            <a:ext cx="5105400" cy="3924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593"/>
              <a:buNone/>
              <a:defRPr sz="1593">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79"/>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9"/>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5669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ATH: Final slides - closing slide Beige">
  <p:cSld name="PATH: Final slides - closing slide Beige">
    <p:spTree>
      <p:nvGrpSpPr>
        <p:cNvPr id="1" name="Shape 87"/>
        <p:cNvGrpSpPr/>
        <p:nvPr/>
      </p:nvGrpSpPr>
      <p:grpSpPr>
        <a:xfrm>
          <a:off x="0" y="0"/>
          <a:ext cx="0" cy="0"/>
          <a:chOff x="0" y="0"/>
          <a:chExt cx="0" cy="0"/>
        </a:xfrm>
      </p:grpSpPr>
      <p:sp>
        <p:nvSpPr>
          <p:cNvPr id="88" name="Google Shape;88;p84"/>
          <p:cNvSpPr/>
          <p:nvPr/>
        </p:nvSpPr>
        <p:spPr>
          <a:xfrm>
            <a:off x="0" y="1"/>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89" name="Google Shape;89;p84"/>
          <p:cNvPicPr preferRelativeResize="0"/>
          <p:nvPr/>
        </p:nvPicPr>
        <p:blipFill rotWithShape="1">
          <a:blip r:embed="rId2">
            <a:alphaModFix/>
          </a:blip>
          <a:srcRect/>
          <a:stretch/>
        </p:blipFill>
        <p:spPr>
          <a:xfrm>
            <a:off x="5044018" y="2976194"/>
            <a:ext cx="2103967" cy="888606"/>
          </a:xfrm>
          <a:prstGeom prst="rect">
            <a:avLst/>
          </a:prstGeom>
          <a:noFill/>
          <a:ln>
            <a:noFill/>
          </a:ln>
        </p:spPr>
      </p:pic>
    </p:spTree>
    <p:extLst>
      <p:ext uri="{BB962C8B-B14F-4D97-AF65-F5344CB8AC3E}">
        <p14:creationId xmlns:p14="http://schemas.microsoft.com/office/powerpoint/2010/main" val="1872161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0"/>
        <p:cNvGrpSpPr/>
        <p:nvPr/>
      </p:nvGrpSpPr>
      <p:grpSpPr>
        <a:xfrm>
          <a:off x="0" y="0"/>
          <a:ext cx="0" cy="0"/>
          <a:chOff x="0" y="0"/>
          <a:chExt cx="0" cy="0"/>
        </a:xfrm>
      </p:grpSpPr>
      <p:sp>
        <p:nvSpPr>
          <p:cNvPr id="91" name="Google Shape;91;p85"/>
          <p:cNvSpPr txBox="1">
            <a:spLocks noGrp="1"/>
          </p:cNvSpPr>
          <p:nvPr>
            <p:ph type="title"/>
          </p:nvPr>
        </p:nvSpPr>
        <p:spPr>
          <a:xfrm>
            <a:off x="762000" y="837587"/>
            <a:ext cx="10591800" cy="1043794"/>
          </a:xfrm>
          <a:prstGeom prst="rect">
            <a:avLst/>
          </a:prstGeom>
          <a:noFill/>
          <a:ln>
            <a:noFill/>
          </a:ln>
        </p:spPr>
        <p:txBody>
          <a:bodyPr spcFirstLastPara="1" wrap="square" lIns="0" tIns="0" rIns="0" bIns="0" anchor="ctr" anchorCtr="0">
            <a:noAutofit/>
          </a:bodyPr>
          <a:lstStyle>
            <a:lvl1pPr lvl="0" algn="l">
              <a:lnSpc>
                <a:spcPct val="124500"/>
              </a:lnSpc>
              <a:spcBef>
                <a:spcPts val="640"/>
              </a:spcBef>
              <a:spcAft>
                <a:spcPts val="0"/>
              </a:spcAft>
              <a:buSzPts val="1400"/>
              <a:buNone/>
              <a:defRPr sz="3200"/>
            </a:lvl1pPr>
            <a:lvl2pPr lvl="1" algn="l">
              <a:lnSpc>
                <a:spcPct val="221333"/>
              </a:lnSpc>
              <a:spcBef>
                <a:spcPts val="1800"/>
              </a:spcBef>
              <a:spcAft>
                <a:spcPts val="0"/>
              </a:spcAft>
              <a:buSzPts val="1400"/>
              <a:buNone/>
              <a:defRPr/>
            </a:lvl2pPr>
            <a:lvl3pPr lvl="2" algn="l">
              <a:lnSpc>
                <a:spcPct val="221333"/>
              </a:lnSpc>
              <a:spcBef>
                <a:spcPts val="1800"/>
              </a:spcBef>
              <a:spcAft>
                <a:spcPts val="0"/>
              </a:spcAft>
              <a:buSzPts val="1400"/>
              <a:buNone/>
              <a:defRPr/>
            </a:lvl3pPr>
            <a:lvl4pPr lvl="3" algn="l">
              <a:lnSpc>
                <a:spcPct val="221333"/>
              </a:lnSpc>
              <a:spcBef>
                <a:spcPts val="1800"/>
              </a:spcBef>
              <a:spcAft>
                <a:spcPts val="0"/>
              </a:spcAft>
              <a:buSzPts val="1400"/>
              <a:buNone/>
              <a:defRPr/>
            </a:lvl4pPr>
            <a:lvl5pPr lvl="4" algn="l">
              <a:lnSpc>
                <a:spcPct val="221333"/>
              </a:lnSpc>
              <a:spcBef>
                <a:spcPts val="1800"/>
              </a:spcBef>
              <a:spcAft>
                <a:spcPts val="0"/>
              </a:spcAft>
              <a:buSzPts val="1400"/>
              <a:buNone/>
              <a:defRPr/>
            </a:lvl5pPr>
            <a:lvl6pPr lvl="5" algn="l">
              <a:spcBef>
                <a:spcPts val="180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5"/>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85"/>
          <p:cNvSpPr txBox="1">
            <a:spLocks noGrp="1"/>
          </p:cNvSpPr>
          <p:nvPr>
            <p:ph type="body" idx="2"/>
          </p:nvPr>
        </p:nvSpPr>
        <p:spPr>
          <a:xfrm>
            <a:off x="6172200" y="1825625"/>
            <a:ext cx="5181600" cy="435133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85"/>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5"/>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5"/>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61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2646D2-2BBA-4BF2-A0D8-3F8C7F395FB6}"/>
              </a:ext>
            </a:extLst>
          </p:cNvPr>
          <p:cNvGraphicFramePr>
            <a:graphicFrameLocks noChangeAspect="1"/>
          </p:cNvGraphicFramePr>
          <p:nvPr userDrawn="1">
            <p:custDataLst>
              <p:tags r:id="rId1"/>
            </p:custDataLst>
            <p:extLst>
              <p:ext uri="{D42A27DB-BD31-4B8C-83A1-F6EECF244321}">
                <p14:modId xmlns:p14="http://schemas.microsoft.com/office/powerpoint/2010/main" val="1765359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2" hidden="1">
                        <a:extLst>
                          <a:ext uri="{FF2B5EF4-FFF2-40B4-BE49-F238E27FC236}">
                            <a16:creationId xmlns:a16="http://schemas.microsoft.com/office/drawing/2014/main" id="{242646D2-2BBA-4BF2-A0D8-3F8C7F395FB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949572" y="247342"/>
            <a:ext cx="10292856" cy="891111"/>
          </a:xfrm>
        </p:spPr>
        <p:txBody>
          <a:bodyPr lIns="0" bIns="0" anchor="b">
            <a:normAutofit/>
          </a:bodyPr>
          <a:lstStyle>
            <a:lvl1pPr marL="0" indent="0"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sp>
        <p:nvSpPr>
          <p:cNvPr id="7" name="Content Placeholder 2"/>
          <p:cNvSpPr>
            <a:spLocks noGrp="1"/>
          </p:cNvSpPr>
          <p:nvPr>
            <p:ph idx="1" hasCustomPrompt="1"/>
          </p:nvPr>
        </p:nvSpPr>
        <p:spPr>
          <a:xfrm>
            <a:off x="949572" y="2209800"/>
            <a:ext cx="10292856" cy="3053038"/>
          </a:xfrm>
        </p:spPr>
        <p:txBody>
          <a:bodyPr>
            <a:noAutofit/>
          </a:bodyPr>
          <a:lstStyle>
            <a:lvl1pPr>
              <a:buClr>
                <a:schemeClr val="accent1"/>
              </a:buClr>
              <a:buFont typeface="Wingdings" pitchFamily="2" charset="2"/>
              <a:buChar char="§"/>
              <a:defRPr sz="2400" b="0" i="0">
                <a:solidFill>
                  <a:schemeClr val="accent5"/>
                </a:solidFill>
                <a:latin typeface="+mn-lt"/>
                <a:cs typeface="Museo Slab 300"/>
              </a:defRPr>
            </a:lvl1pPr>
            <a:lvl2pPr>
              <a:buClr>
                <a:schemeClr val="accent1"/>
              </a:buClr>
              <a:buFont typeface="Wingdings" pitchFamily="2" charset="2"/>
              <a:buChar char="§"/>
              <a:defRPr sz="2000" b="0" i="0">
                <a:solidFill>
                  <a:schemeClr val="accent5"/>
                </a:solidFill>
                <a:latin typeface="+mn-lt"/>
                <a:cs typeface="Museo Slab 300"/>
              </a:defRPr>
            </a:lvl2pPr>
            <a:lvl3pPr>
              <a:buClr>
                <a:schemeClr val="accent1"/>
              </a:buClr>
              <a:buFont typeface="Wingdings" pitchFamily="2" charset="2"/>
              <a:buChar char="§"/>
              <a:defRPr sz="1800" b="0" i="0">
                <a:solidFill>
                  <a:schemeClr val="accent5"/>
                </a:solidFill>
                <a:latin typeface="+mn-lt"/>
                <a:cs typeface="Museo Slab 300"/>
              </a:defRPr>
            </a:lvl3pPr>
            <a:lvl4pPr>
              <a:buClr>
                <a:schemeClr val="accent1"/>
              </a:buClr>
              <a:buFont typeface="Wingdings" pitchFamily="2" charset="2"/>
              <a:buChar char="§"/>
              <a:defRPr sz="1600" b="0" i="0">
                <a:solidFill>
                  <a:schemeClr val="accent5"/>
                </a:solidFill>
                <a:latin typeface="+mn-lt"/>
                <a:cs typeface="Museo Slab 300"/>
              </a:defRPr>
            </a:lvl4pPr>
            <a:lvl5pPr>
              <a:buClr>
                <a:schemeClr val="accent1"/>
              </a:buClr>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949572" y="1524000"/>
            <a:ext cx="10292856" cy="609600"/>
          </a:xfrm>
        </p:spPr>
        <p:txBody>
          <a:bodyPr>
            <a:noAutofit/>
          </a:bodyPr>
          <a:lstStyle>
            <a:lvl1pPr>
              <a:buNone/>
              <a:defRPr sz="2800" b="0" baseline="0">
                <a:solidFill>
                  <a:schemeClr val="accent5"/>
                </a:solidFill>
                <a:latin typeface="+mn-lt"/>
              </a:defRPr>
            </a:lvl1pPr>
          </a:lstStyle>
          <a:p>
            <a:pPr lvl="0"/>
            <a:r>
              <a:rPr lang="en-US" dirty="0"/>
              <a:t>Subtitle or highlight sentence</a:t>
            </a:r>
          </a:p>
        </p:txBody>
      </p:sp>
      <p:cxnSp>
        <p:nvCxnSpPr>
          <p:cNvPr id="10" name="Straight Connector 9">
            <a:extLst>
              <a:ext uri="{FF2B5EF4-FFF2-40B4-BE49-F238E27FC236}">
                <a16:creationId xmlns:a16="http://schemas.microsoft.com/office/drawing/2014/main" id="{6931D734-4300-47A2-A962-F31C5614D844}"/>
              </a:ext>
            </a:extLst>
          </p:cNvPr>
          <p:cNvCxnSpPr>
            <a:cxnSpLocks/>
          </p:cNvCxnSpPr>
          <p:nvPr userDrawn="1"/>
        </p:nvCxnSpPr>
        <p:spPr>
          <a:xfrm flipV="1">
            <a:off x="949572" y="1165748"/>
            <a:ext cx="10292856" cy="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4C77CF6-8E8E-4097-9D81-6A34BAC6F0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237400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TH: Beige Title Slide w/ photo">
  <p:cSld name="PATH: Beige Title Slide w/ photo">
    <p:spTree>
      <p:nvGrpSpPr>
        <p:cNvPr id="1" name="Shape 116"/>
        <p:cNvGrpSpPr/>
        <p:nvPr/>
      </p:nvGrpSpPr>
      <p:grpSpPr>
        <a:xfrm>
          <a:off x="0" y="0"/>
          <a:ext cx="0" cy="0"/>
          <a:chOff x="0" y="0"/>
          <a:chExt cx="0" cy="0"/>
        </a:xfrm>
      </p:grpSpPr>
      <p:sp>
        <p:nvSpPr>
          <p:cNvPr id="117" name="Google Shape;117;p90"/>
          <p:cNvSpPr/>
          <p:nvPr/>
        </p:nvSpPr>
        <p:spPr>
          <a:xfrm>
            <a:off x="0" y="-19133"/>
            <a:ext cx="12192000" cy="6877133"/>
          </a:xfrm>
          <a:prstGeom prst="rect">
            <a:avLst/>
          </a:prstGeom>
          <a:solidFill>
            <a:schemeClr val="accent6"/>
          </a:solidFill>
          <a:ln>
            <a:noFill/>
          </a:ln>
        </p:spPr>
        <p:txBody>
          <a:bodyPr spcFirstLastPara="1" wrap="square" lIns="0" tIns="0" rIns="0" bIns="0" anchor="b"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18" name="Google Shape;118;p90"/>
          <p:cNvPicPr preferRelativeResize="0"/>
          <p:nvPr/>
        </p:nvPicPr>
        <p:blipFill rotWithShape="1">
          <a:blip r:embed="rId2">
            <a:alphaModFix/>
          </a:blip>
          <a:srcRect/>
          <a:stretch/>
        </p:blipFill>
        <p:spPr>
          <a:xfrm>
            <a:off x="762001" y="5875856"/>
            <a:ext cx="994833" cy="418794"/>
          </a:xfrm>
          <a:prstGeom prst="rect">
            <a:avLst/>
          </a:prstGeom>
          <a:noFill/>
          <a:ln>
            <a:noFill/>
          </a:ln>
        </p:spPr>
      </p:pic>
      <p:sp>
        <p:nvSpPr>
          <p:cNvPr id="119" name="Google Shape;119;p90"/>
          <p:cNvSpPr txBox="1">
            <a:spLocks noGrp="1"/>
          </p:cNvSpPr>
          <p:nvPr>
            <p:ph type="body" idx="1"/>
          </p:nvPr>
        </p:nvSpPr>
        <p:spPr>
          <a:xfrm>
            <a:off x="762000" y="593932"/>
            <a:ext cx="2540000" cy="21498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896" b="1">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 name="Google Shape;120;p90"/>
          <p:cNvSpPr txBox="1">
            <a:spLocks noGrp="1"/>
          </p:cNvSpPr>
          <p:nvPr>
            <p:ph type="body" idx="2"/>
          </p:nvPr>
        </p:nvSpPr>
        <p:spPr>
          <a:xfrm>
            <a:off x="762000" y="4600880"/>
            <a:ext cx="5334000"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095">
                <a:solidFill>
                  <a:schemeClr val="dk1"/>
                </a:solidFill>
                <a:latin typeface="Arial"/>
                <a:ea typeface="Arial"/>
                <a:cs typeface="Arial"/>
                <a:sym typeface="Arial"/>
              </a:defRPr>
            </a:lvl1pPr>
            <a:lvl2pPr marL="914400" lvl="1" indent="-285496" algn="l">
              <a:spcBef>
                <a:spcPts val="0"/>
              </a:spcBef>
              <a:spcAft>
                <a:spcPts val="0"/>
              </a:spcAft>
              <a:buClr>
                <a:schemeClr val="dk1"/>
              </a:buClr>
              <a:buSzPts val="896"/>
              <a:buChar char="•"/>
              <a:defRPr sz="896"/>
            </a:lvl2pPr>
            <a:lvl3pPr marL="1371600" lvl="2" indent="-285496" algn="l">
              <a:spcBef>
                <a:spcPts val="600"/>
              </a:spcBef>
              <a:spcAft>
                <a:spcPts val="0"/>
              </a:spcAft>
              <a:buClr>
                <a:schemeClr val="dk1"/>
              </a:buClr>
              <a:buSzPts val="896"/>
              <a:buChar char="o"/>
              <a:defRPr sz="896"/>
            </a:lvl3pPr>
            <a:lvl4pPr marL="1828800" lvl="3" indent="-228600" algn="l">
              <a:spcBef>
                <a:spcPts val="600"/>
              </a:spcBef>
              <a:spcAft>
                <a:spcPts val="0"/>
              </a:spcAft>
              <a:buSzPts val="1400"/>
              <a:buNone/>
              <a:defRPr sz="896"/>
            </a:lvl4pPr>
            <a:lvl5pPr marL="2286000" lvl="4" indent="-228600" algn="l">
              <a:spcBef>
                <a:spcPts val="600"/>
              </a:spcBef>
              <a:spcAft>
                <a:spcPts val="0"/>
              </a:spcAft>
              <a:buSzPts val="1400"/>
              <a:buNone/>
              <a:defRPr sz="896"/>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90"/>
          <p:cNvSpPr txBox="1">
            <a:spLocks noGrp="1"/>
          </p:cNvSpPr>
          <p:nvPr>
            <p:ph type="body" idx="3"/>
          </p:nvPr>
        </p:nvSpPr>
        <p:spPr>
          <a:xfrm>
            <a:off x="762002" y="2019301"/>
            <a:ext cx="5333999" cy="1447801"/>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1400"/>
              <a:buNone/>
              <a:defRPr sz="3584">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90"/>
          <p:cNvSpPr txBox="1">
            <a:spLocks noGrp="1"/>
          </p:cNvSpPr>
          <p:nvPr>
            <p:ph type="body" idx="4"/>
          </p:nvPr>
        </p:nvSpPr>
        <p:spPr>
          <a:xfrm>
            <a:off x="762000" y="3650041"/>
            <a:ext cx="5334000" cy="5572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90"/>
          <p:cNvSpPr txBox="1">
            <a:spLocks noGrp="1"/>
          </p:cNvSpPr>
          <p:nvPr>
            <p:ph type="body" idx="5"/>
          </p:nvPr>
        </p:nvSpPr>
        <p:spPr>
          <a:xfrm rot="-5400000">
            <a:off x="10462323" y="1667478"/>
            <a:ext cx="3065893" cy="147432"/>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1400"/>
              <a:buNone/>
              <a:defRPr sz="597">
                <a:solidFill>
                  <a:srgbClr val="7F7F7F"/>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6140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TH: Beige Title slide w/ editable photo shape">
  <p:cSld name="PATH: Beige Title slide w/ editable photo shape">
    <p:spTree>
      <p:nvGrpSpPr>
        <p:cNvPr id="1" name="Shape 124"/>
        <p:cNvGrpSpPr/>
        <p:nvPr/>
      </p:nvGrpSpPr>
      <p:grpSpPr>
        <a:xfrm>
          <a:off x="0" y="0"/>
          <a:ext cx="0" cy="0"/>
          <a:chOff x="0" y="0"/>
          <a:chExt cx="0" cy="0"/>
        </a:xfrm>
      </p:grpSpPr>
      <p:sp>
        <p:nvSpPr>
          <p:cNvPr id="125" name="Google Shape;125;p91"/>
          <p:cNvSpPr/>
          <p:nvPr/>
        </p:nvSpPr>
        <p:spPr>
          <a:xfrm>
            <a:off x="0" y="1"/>
            <a:ext cx="12192000" cy="6877133"/>
          </a:xfrm>
          <a:prstGeom prst="rect">
            <a:avLst/>
          </a:prstGeom>
          <a:solidFill>
            <a:schemeClr val="accent6"/>
          </a:solidFill>
          <a:ln>
            <a:noFill/>
          </a:ln>
        </p:spPr>
        <p:txBody>
          <a:bodyPr spcFirstLastPara="1" wrap="square" lIns="0" tIns="0" rIns="0" bIns="0" anchor="b"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6" name="Google Shape;126;p91"/>
          <p:cNvSpPr/>
          <p:nvPr/>
        </p:nvSpPr>
        <p:spPr>
          <a:xfrm>
            <a:off x="8312151" y="0"/>
            <a:ext cx="2927349" cy="14562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7" name="Google Shape;127;p91"/>
          <p:cNvSpPr/>
          <p:nvPr/>
        </p:nvSpPr>
        <p:spPr>
          <a:xfrm>
            <a:off x="8312151" y="5391163"/>
            <a:ext cx="2927349" cy="1466838"/>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8" name="Google Shape;128;p91"/>
          <p:cNvSpPr/>
          <p:nvPr/>
        </p:nvSpPr>
        <p:spPr>
          <a:xfrm>
            <a:off x="8335433" y="1755954"/>
            <a:ext cx="2880784" cy="3335463"/>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cap="flat"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29" name="Google Shape;129;p91"/>
          <p:cNvPicPr preferRelativeResize="0"/>
          <p:nvPr/>
        </p:nvPicPr>
        <p:blipFill rotWithShape="1">
          <a:blip r:embed="rId2">
            <a:alphaModFix/>
          </a:blip>
          <a:srcRect/>
          <a:stretch/>
        </p:blipFill>
        <p:spPr>
          <a:xfrm>
            <a:off x="762001" y="5875856"/>
            <a:ext cx="994833" cy="418794"/>
          </a:xfrm>
          <a:prstGeom prst="rect">
            <a:avLst/>
          </a:prstGeom>
          <a:noFill/>
          <a:ln>
            <a:noFill/>
          </a:ln>
        </p:spPr>
      </p:pic>
      <p:cxnSp>
        <p:nvCxnSpPr>
          <p:cNvPr id="130" name="Google Shape;130;p91"/>
          <p:cNvCxnSpPr/>
          <p:nvPr/>
        </p:nvCxnSpPr>
        <p:spPr>
          <a:xfrm>
            <a:off x="9772651" y="1853743"/>
            <a:ext cx="0" cy="3139885"/>
          </a:xfrm>
          <a:prstGeom prst="straightConnector1">
            <a:avLst/>
          </a:prstGeom>
          <a:noFill/>
          <a:ln w="12700" cap="flat" cmpd="sng">
            <a:solidFill>
              <a:schemeClr val="accent1"/>
            </a:solidFill>
            <a:prstDash val="dot"/>
            <a:round/>
            <a:headEnd type="stealth" w="med" len="med"/>
            <a:tailEnd type="stealth" w="med" len="med"/>
          </a:ln>
        </p:spPr>
      </p:cxnSp>
      <p:sp>
        <p:nvSpPr>
          <p:cNvPr id="131" name="Google Shape;131;p91"/>
          <p:cNvSpPr/>
          <p:nvPr/>
        </p:nvSpPr>
        <p:spPr>
          <a:xfrm>
            <a:off x="9776885" y="2166245"/>
            <a:ext cx="790601" cy="307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95">
                <a:solidFill>
                  <a:schemeClr val="accent1"/>
                </a:solidFill>
                <a:latin typeface="Arial"/>
                <a:ea typeface="Arial"/>
                <a:cs typeface="Arial"/>
                <a:sym typeface="Arial"/>
              </a:rPr>
              <a:t>3.71” h </a:t>
            </a:r>
            <a:endParaRPr sz="1395">
              <a:solidFill>
                <a:schemeClr val="accent1"/>
              </a:solidFill>
              <a:latin typeface="Arial"/>
              <a:ea typeface="Arial"/>
              <a:cs typeface="Arial"/>
              <a:sym typeface="Arial"/>
            </a:endParaRPr>
          </a:p>
        </p:txBody>
      </p:sp>
      <p:cxnSp>
        <p:nvCxnSpPr>
          <p:cNvPr id="132" name="Google Shape;132;p91"/>
          <p:cNvCxnSpPr/>
          <p:nvPr/>
        </p:nvCxnSpPr>
        <p:spPr>
          <a:xfrm flipH="1">
            <a:off x="8398934" y="3399239"/>
            <a:ext cx="2749551" cy="48894"/>
          </a:xfrm>
          <a:prstGeom prst="straightConnector1">
            <a:avLst/>
          </a:prstGeom>
          <a:noFill/>
          <a:ln w="12700" cap="flat" cmpd="sng">
            <a:solidFill>
              <a:schemeClr val="accent1"/>
            </a:solidFill>
            <a:prstDash val="dot"/>
            <a:round/>
            <a:headEnd type="stealth" w="med" len="med"/>
            <a:tailEnd type="stealth" w="med" len="med"/>
          </a:ln>
        </p:spPr>
      </p:cxnSp>
      <p:sp>
        <p:nvSpPr>
          <p:cNvPr id="133" name="Google Shape;133;p91"/>
          <p:cNvSpPr/>
          <p:nvPr/>
        </p:nvSpPr>
        <p:spPr>
          <a:xfrm>
            <a:off x="10339918" y="3399239"/>
            <a:ext cx="721672" cy="307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95">
                <a:solidFill>
                  <a:schemeClr val="accent1"/>
                </a:solidFill>
                <a:latin typeface="Arial"/>
                <a:ea typeface="Arial"/>
                <a:cs typeface="Arial"/>
                <a:sym typeface="Arial"/>
              </a:rPr>
              <a:t>3.2” w </a:t>
            </a:r>
            <a:endParaRPr sz="1395">
              <a:solidFill>
                <a:schemeClr val="accent1"/>
              </a:solidFill>
              <a:latin typeface="Arial"/>
              <a:ea typeface="Arial"/>
              <a:cs typeface="Arial"/>
              <a:sym typeface="Arial"/>
            </a:endParaRPr>
          </a:p>
        </p:txBody>
      </p:sp>
      <p:sp>
        <p:nvSpPr>
          <p:cNvPr id="134" name="Google Shape;134;p91"/>
          <p:cNvSpPr txBox="1">
            <a:spLocks noGrp="1"/>
          </p:cNvSpPr>
          <p:nvPr>
            <p:ph type="body" idx="1"/>
          </p:nvPr>
        </p:nvSpPr>
        <p:spPr>
          <a:xfrm rot="-5400000">
            <a:off x="10462323" y="1667478"/>
            <a:ext cx="3065893" cy="147432"/>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1400"/>
              <a:buNone/>
              <a:defRPr sz="597">
                <a:solidFill>
                  <a:srgbClr val="7F7F7F"/>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91"/>
          <p:cNvSpPr txBox="1">
            <a:spLocks noGrp="1"/>
          </p:cNvSpPr>
          <p:nvPr>
            <p:ph type="body" idx="2"/>
          </p:nvPr>
        </p:nvSpPr>
        <p:spPr>
          <a:xfrm>
            <a:off x="762000" y="593932"/>
            <a:ext cx="2540000" cy="21498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896" b="1">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 name="Google Shape;136;p91"/>
          <p:cNvSpPr txBox="1">
            <a:spLocks noGrp="1"/>
          </p:cNvSpPr>
          <p:nvPr>
            <p:ph type="body" idx="3"/>
          </p:nvPr>
        </p:nvSpPr>
        <p:spPr>
          <a:xfrm>
            <a:off x="762000" y="4600880"/>
            <a:ext cx="5334000"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095">
                <a:solidFill>
                  <a:schemeClr val="dk1"/>
                </a:solidFill>
                <a:latin typeface="Arial"/>
                <a:ea typeface="Arial"/>
                <a:cs typeface="Arial"/>
                <a:sym typeface="Arial"/>
              </a:defRPr>
            </a:lvl1pPr>
            <a:lvl2pPr marL="914400" lvl="1" indent="-285496" algn="l">
              <a:spcBef>
                <a:spcPts val="0"/>
              </a:spcBef>
              <a:spcAft>
                <a:spcPts val="0"/>
              </a:spcAft>
              <a:buClr>
                <a:schemeClr val="dk1"/>
              </a:buClr>
              <a:buSzPts val="896"/>
              <a:buChar char="•"/>
              <a:defRPr sz="896"/>
            </a:lvl2pPr>
            <a:lvl3pPr marL="1371600" lvl="2" indent="-285496" algn="l">
              <a:spcBef>
                <a:spcPts val="600"/>
              </a:spcBef>
              <a:spcAft>
                <a:spcPts val="0"/>
              </a:spcAft>
              <a:buClr>
                <a:schemeClr val="dk1"/>
              </a:buClr>
              <a:buSzPts val="896"/>
              <a:buChar char="o"/>
              <a:defRPr sz="896"/>
            </a:lvl3pPr>
            <a:lvl4pPr marL="1828800" lvl="3" indent="-228600" algn="l">
              <a:spcBef>
                <a:spcPts val="600"/>
              </a:spcBef>
              <a:spcAft>
                <a:spcPts val="0"/>
              </a:spcAft>
              <a:buSzPts val="1400"/>
              <a:buNone/>
              <a:defRPr sz="896"/>
            </a:lvl4pPr>
            <a:lvl5pPr marL="2286000" lvl="4" indent="-228600" algn="l">
              <a:spcBef>
                <a:spcPts val="600"/>
              </a:spcBef>
              <a:spcAft>
                <a:spcPts val="0"/>
              </a:spcAft>
              <a:buSzPts val="1400"/>
              <a:buNone/>
              <a:defRPr sz="896"/>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91"/>
          <p:cNvSpPr txBox="1">
            <a:spLocks noGrp="1"/>
          </p:cNvSpPr>
          <p:nvPr>
            <p:ph type="body" idx="4"/>
          </p:nvPr>
        </p:nvSpPr>
        <p:spPr>
          <a:xfrm>
            <a:off x="762002" y="2019301"/>
            <a:ext cx="5333999" cy="1447801"/>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1400"/>
              <a:buNone/>
              <a:defRPr sz="3584">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 name="Google Shape;138;p91"/>
          <p:cNvSpPr txBox="1">
            <a:spLocks noGrp="1"/>
          </p:cNvSpPr>
          <p:nvPr>
            <p:ph type="body" idx="5"/>
          </p:nvPr>
        </p:nvSpPr>
        <p:spPr>
          <a:xfrm>
            <a:off x="762000" y="3650041"/>
            <a:ext cx="5334000" cy="5572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 name="Google Shape;139;p91"/>
          <p:cNvSpPr>
            <a:spLocks noGrp="1"/>
          </p:cNvSpPr>
          <p:nvPr>
            <p:ph type="dgm" idx="6"/>
          </p:nvPr>
        </p:nvSpPr>
        <p:spPr>
          <a:xfrm rot="-5400000">
            <a:off x="8061175" y="1960670"/>
            <a:ext cx="3392424" cy="2926080"/>
          </a:xfrm>
          <a:prstGeom prst="hexagon">
            <a:avLst>
              <a:gd name="adj" fmla="val 25000"/>
              <a:gd name="vf" fmla="val 115470"/>
            </a:avLst>
          </a:prstGeom>
          <a:blipFill rotWithShape="0">
            <a:blip r:embed="rId3">
              <a:alphaModFix/>
            </a:blip>
            <a:stretch>
              <a:fillRect l="-45836" r="-8744"/>
            </a:stretch>
          </a:blipFill>
          <a:ln>
            <a:noFill/>
          </a:ln>
        </p:spPr>
        <p:txBody>
          <a:bodyPr spcFirstLastPara="1" wrap="square" lIns="91425" tIns="91425" rIns="91425" bIns="91425" anchor="ctr" anchorCtr="0">
            <a:normAutofit/>
          </a:bodyPr>
          <a:lstStyle>
            <a:lvl1pPr lvl="0">
              <a:spcBef>
                <a:spcPts val="0"/>
              </a:spcBef>
              <a:spcAft>
                <a:spcPts val="0"/>
              </a:spcAft>
              <a:buNone/>
              <a:defRPr/>
            </a:lvl1pPr>
          </a:lstStyle>
          <a:p>
            <a:endParaRPr/>
          </a:p>
        </p:txBody>
      </p:sp>
      <p:sp>
        <p:nvSpPr>
          <p:cNvPr id="140" name="Google Shape;140;p91"/>
          <p:cNvSpPr txBox="1"/>
          <p:nvPr/>
        </p:nvSpPr>
        <p:spPr>
          <a:xfrm>
            <a:off x="8748507" y="2254020"/>
            <a:ext cx="2017760" cy="2339340"/>
          </a:xfrm>
          <a:prstGeom prst="rect">
            <a:avLst/>
          </a:prstGeom>
          <a:noFill/>
          <a:ln>
            <a:noFill/>
          </a:ln>
        </p:spPr>
        <p:txBody>
          <a:bodyPr spcFirstLastPara="1" wrap="square" lIns="0" tIns="0" rIns="0" bIns="0" anchor="ctr" anchorCtr="0">
            <a:normAutofit/>
          </a:bodyPr>
          <a:lstStyle/>
          <a:p>
            <a:pPr marL="0" marR="0" lvl="0" indent="0" algn="ctr" rtl="0">
              <a:spcBef>
                <a:spcPts val="0"/>
              </a:spcBef>
              <a:spcAft>
                <a:spcPts val="0"/>
              </a:spcAft>
              <a:buNone/>
            </a:pPr>
            <a:r>
              <a:rPr lang="en-US" sz="3187" b="0" i="0" u="none" strike="noStrike" cap="none">
                <a:solidFill>
                  <a:schemeClr val="lt1"/>
                </a:solidFill>
                <a:latin typeface="Arial"/>
                <a:ea typeface="Arial"/>
                <a:cs typeface="Arial"/>
                <a:sym typeface="Arial"/>
              </a:rPr>
              <a:t>Click icon to add SmartArt graphic</a:t>
            </a:r>
            <a:endParaRPr/>
          </a:p>
        </p:txBody>
      </p:sp>
      <p:sp>
        <p:nvSpPr>
          <p:cNvPr id="141" name="Google Shape;141;p91"/>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91"/>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91"/>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4831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TH: Red Title slide w/ editable photo shape">
  <p:cSld name="PATH: Red Title slide w/ editable photo shape">
    <p:spTree>
      <p:nvGrpSpPr>
        <p:cNvPr id="1" name="Shape 144"/>
        <p:cNvGrpSpPr/>
        <p:nvPr/>
      </p:nvGrpSpPr>
      <p:grpSpPr>
        <a:xfrm>
          <a:off x="0" y="0"/>
          <a:ext cx="0" cy="0"/>
          <a:chOff x="0" y="0"/>
          <a:chExt cx="0" cy="0"/>
        </a:xfrm>
      </p:grpSpPr>
      <p:sp>
        <p:nvSpPr>
          <p:cNvPr id="145" name="Google Shape;145;p92"/>
          <p:cNvSpPr/>
          <p:nvPr/>
        </p:nvSpPr>
        <p:spPr>
          <a:xfrm>
            <a:off x="0" y="-4251"/>
            <a:ext cx="12192000" cy="6858000"/>
          </a:xfrm>
          <a:prstGeom prst="rect">
            <a:avLst/>
          </a:prstGeom>
          <a:solidFill>
            <a:schemeClr val="accent1"/>
          </a:solidFill>
          <a:ln>
            <a:noFill/>
          </a:ln>
        </p:spPr>
        <p:txBody>
          <a:bodyPr spcFirstLastPara="1" wrap="square" lIns="0" tIns="0" rIns="0" bIns="0" anchor="b"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46" name="Google Shape;146;p92"/>
          <p:cNvPicPr preferRelativeResize="0"/>
          <p:nvPr/>
        </p:nvPicPr>
        <p:blipFill rotWithShape="1">
          <a:blip r:embed="rId2">
            <a:alphaModFix/>
          </a:blip>
          <a:srcRect/>
          <a:stretch/>
        </p:blipFill>
        <p:spPr>
          <a:xfrm>
            <a:off x="762001" y="5894989"/>
            <a:ext cx="994833" cy="380527"/>
          </a:xfrm>
          <a:prstGeom prst="rect">
            <a:avLst/>
          </a:prstGeom>
          <a:noFill/>
          <a:ln>
            <a:noFill/>
          </a:ln>
        </p:spPr>
      </p:pic>
      <p:sp>
        <p:nvSpPr>
          <p:cNvPr id="147" name="Google Shape;147;p92"/>
          <p:cNvSpPr/>
          <p:nvPr/>
        </p:nvSpPr>
        <p:spPr>
          <a:xfrm>
            <a:off x="8312151" y="0"/>
            <a:ext cx="2927349" cy="14562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8" name="Google Shape;148;p92"/>
          <p:cNvSpPr/>
          <p:nvPr/>
        </p:nvSpPr>
        <p:spPr>
          <a:xfrm>
            <a:off x="8312151" y="5391163"/>
            <a:ext cx="2927349" cy="1466838"/>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9" name="Google Shape;149;p92"/>
          <p:cNvSpPr/>
          <p:nvPr/>
        </p:nvSpPr>
        <p:spPr>
          <a:xfrm>
            <a:off x="8335433" y="1755954"/>
            <a:ext cx="2880784" cy="3335463"/>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cap="flat"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cxnSp>
        <p:nvCxnSpPr>
          <p:cNvPr id="150" name="Google Shape;150;p92"/>
          <p:cNvCxnSpPr/>
          <p:nvPr/>
        </p:nvCxnSpPr>
        <p:spPr>
          <a:xfrm>
            <a:off x="9772651" y="1853743"/>
            <a:ext cx="0" cy="3139885"/>
          </a:xfrm>
          <a:prstGeom prst="straightConnector1">
            <a:avLst/>
          </a:prstGeom>
          <a:noFill/>
          <a:ln w="12700" cap="flat" cmpd="sng">
            <a:solidFill>
              <a:schemeClr val="accent2"/>
            </a:solidFill>
            <a:prstDash val="dot"/>
            <a:round/>
            <a:headEnd type="stealth" w="med" len="med"/>
            <a:tailEnd type="stealth" w="med" len="med"/>
          </a:ln>
        </p:spPr>
      </p:cxnSp>
      <p:sp>
        <p:nvSpPr>
          <p:cNvPr id="151" name="Google Shape;151;p92"/>
          <p:cNvSpPr/>
          <p:nvPr/>
        </p:nvSpPr>
        <p:spPr>
          <a:xfrm>
            <a:off x="9776885" y="2166245"/>
            <a:ext cx="790601" cy="307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95">
                <a:solidFill>
                  <a:schemeClr val="accent2"/>
                </a:solidFill>
                <a:latin typeface="Arial"/>
                <a:ea typeface="Arial"/>
                <a:cs typeface="Arial"/>
                <a:sym typeface="Arial"/>
              </a:rPr>
              <a:t>3.71” h </a:t>
            </a:r>
            <a:endParaRPr sz="1395">
              <a:solidFill>
                <a:schemeClr val="accent2"/>
              </a:solidFill>
              <a:latin typeface="Arial"/>
              <a:ea typeface="Arial"/>
              <a:cs typeface="Arial"/>
              <a:sym typeface="Arial"/>
            </a:endParaRPr>
          </a:p>
        </p:txBody>
      </p:sp>
      <p:cxnSp>
        <p:nvCxnSpPr>
          <p:cNvPr id="152" name="Google Shape;152;p92"/>
          <p:cNvCxnSpPr/>
          <p:nvPr/>
        </p:nvCxnSpPr>
        <p:spPr>
          <a:xfrm flipH="1">
            <a:off x="8398934" y="3399239"/>
            <a:ext cx="2749551" cy="48894"/>
          </a:xfrm>
          <a:prstGeom prst="straightConnector1">
            <a:avLst/>
          </a:prstGeom>
          <a:noFill/>
          <a:ln w="12700" cap="flat" cmpd="sng">
            <a:solidFill>
              <a:schemeClr val="accent2"/>
            </a:solidFill>
            <a:prstDash val="dot"/>
            <a:round/>
            <a:headEnd type="stealth" w="med" len="med"/>
            <a:tailEnd type="stealth" w="med" len="med"/>
          </a:ln>
        </p:spPr>
      </p:cxnSp>
      <p:sp>
        <p:nvSpPr>
          <p:cNvPr id="153" name="Google Shape;153;p92"/>
          <p:cNvSpPr/>
          <p:nvPr/>
        </p:nvSpPr>
        <p:spPr>
          <a:xfrm>
            <a:off x="10339918" y="3399239"/>
            <a:ext cx="721672" cy="307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95">
                <a:solidFill>
                  <a:schemeClr val="accent2"/>
                </a:solidFill>
                <a:latin typeface="Arial"/>
                <a:ea typeface="Arial"/>
                <a:cs typeface="Arial"/>
                <a:sym typeface="Arial"/>
              </a:rPr>
              <a:t>3.2” w </a:t>
            </a:r>
            <a:endParaRPr sz="1395">
              <a:solidFill>
                <a:schemeClr val="accent2"/>
              </a:solidFill>
              <a:latin typeface="Arial"/>
              <a:ea typeface="Arial"/>
              <a:cs typeface="Arial"/>
              <a:sym typeface="Arial"/>
            </a:endParaRPr>
          </a:p>
        </p:txBody>
      </p:sp>
      <p:sp>
        <p:nvSpPr>
          <p:cNvPr id="154" name="Google Shape;154;p92"/>
          <p:cNvSpPr txBox="1">
            <a:spLocks noGrp="1"/>
          </p:cNvSpPr>
          <p:nvPr>
            <p:ph type="body" idx="1"/>
          </p:nvPr>
        </p:nvSpPr>
        <p:spPr>
          <a:xfrm rot="-5400000">
            <a:off x="10462323" y="1667478"/>
            <a:ext cx="3065893" cy="147432"/>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1400"/>
              <a:buNone/>
              <a:defRPr sz="597">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92"/>
          <p:cNvSpPr txBox="1">
            <a:spLocks noGrp="1"/>
          </p:cNvSpPr>
          <p:nvPr>
            <p:ph type="body" idx="2"/>
          </p:nvPr>
        </p:nvSpPr>
        <p:spPr>
          <a:xfrm>
            <a:off x="762000" y="593932"/>
            <a:ext cx="2540000" cy="21498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896" b="1">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92"/>
          <p:cNvSpPr txBox="1">
            <a:spLocks noGrp="1"/>
          </p:cNvSpPr>
          <p:nvPr>
            <p:ph type="body" idx="3"/>
          </p:nvPr>
        </p:nvSpPr>
        <p:spPr>
          <a:xfrm>
            <a:off x="762000" y="4600880"/>
            <a:ext cx="5334000"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095">
                <a:solidFill>
                  <a:schemeClr val="lt1"/>
                </a:solidFill>
                <a:latin typeface="Arial"/>
                <a:ea typeface="Arial"/>
                <a:cs typeface="Arial"/>
                <a:sym typeface="Arial"/>
              </a:defRPr>
            </a:lvl1pPr>
            <a:lvl2pPr marL="914400" lvl="1" indent="-285496" algn="l">
              <a:spcBef>
                <a:spcPts val="0"/>
              </a:spcBef>
              <a:spcAft>
                <a:spcPts val="0"/>
              </a:spcAft>
              <a:buClr>
                <a:schemeClr val="dk1"/>
              </a:buClr>
              <a:buSzPts val="896"/>
              <a:buChar char="•"/>
              <a:defRPr sz="896"/>
            </a:lvl2pPr>
            <a:lvl3pPr marL="1371600" lvl="2" indent="-285496" algn="l">
              <a:spcBef>
                <a:spcPts val="600"/>
              </a:spcBef>
              <a:spcAft>
                <a:spcPts val="0"/>
              </a:spcAft>
              <a:buClr>
                <a:schemeClr val="dk1"/>
              </a:buClr>
              <a:buSzPts val="896"/>
              <a:buChar char="o"/>
              <a:defRPr sz="896"/>
            </a:lvl3pPr>
            <a:lvl4pPr marL="1828800" lvl="3" indent="-228600" algn="l">
              <a:spcBef>
                <a:spcPts val="600"/>
              </a:spcBef>
              <a:spcAft>
                <a:spcPts val="0"/>
              </a:spcAft>
              <a:buSzPts val="1400"/>
              <a:buNone/>
              <a:defRPr sz="896"/>
            </a:lvl4pPr>
            <a:lvl5pPr marL="2286000" lvl="4" indent="-228600" algn="l">
              <a:spcBef>
                <a:spcPts val="600"/>
              </a:spcBef>
              <a:spcAft>
                <a:spcPts val="0"/>
              </a:spcAft>
              <a:buSzPts val="1400"/>
              <a:buNone/>
              <a:defRPr sz="896"/>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7" name="Google Shape;157;p92"/>
          <p:cNvSpPr txBox="1">
            <a:spLocks noGrp="1"/>
          </p:cNvSpPr>
          <p:nvPr>
            <p:ph type="body" idx="4"/>
          </p:nvPr>
        </p:nvSpPr>
        <p:spPr>
          <a:xfrm>
            <a:off x="762002" y="2185989"/>
            <a:ext cx="5333999" cy="1281113"/>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1400"/>
              <a:buNone/>
              <a:defRPr sz="3584">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92"/>
          <p:cNvSpPr txBox="1">
            <a:spLocks noGrp="1"/>
          </p:cNvSpPr>
          <p:nvPr>
            <p:ph type="body" idx="5"/>
          </p:nvPr>
        </p:nvSpPr>
        <p:spPr>
          <a:xfrm>
            <a:off x="762000" y="3650041"/>
            <a:ext cx="5334000" cy="5572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 name="Google Shape;159;p92"/>
          <p:cNvSpPr>
            <a:spLocks noGrp="1"/>
          </p:cNvSpPr>
          <p:nvPr>
            <p:ph type="dgm" idx="6"/>
          </p:nvPr>
        </p:nvSpPr>
        <p:spPr>
          <a:xfrm rot="-5400000">
            <a:off x="8080248" y="1960670"/>
            <a:ext cx="3392424" cy="2926080"/>
          </a:xfrm>
          <a:prstGeom prst="hexagon">
            <a:avLst>
              <a:gd name="adj" fmla="val 25000"/>
              <a:gd name="vf" fmla="val 115470"/>
            </a:avLst>
          </a:prstGeom>
          <a:blipFill rotWithShape="0">
            <a:blip r:embed="rId3">
              <a:alphaModFix/>
            </a:blip>
            <a:stretch>
              <a:fillRect l="-45836" r="-8744"/>
            </a:stretch>
          </a:blipFill>
          <a:ln>
            <a:noFill/>
          </a:ln>
        </p:spPr>
        <p:txBody>
          <a:bodyPr spcFirstLastPara="1" wrap="square" lIns="91425" tIns="91425" rIns="91425" bIns="91425" anchor="ctr" anchorCtr="0">
            <a:normAutofit/>
          </a:bodyPr>
          <a:lstStyle>
            <a:lvl1pPr lvl="0">
              <a:spcBef>
                <a:spcPts val="0"/>
              </a:spcBef>
              <a:spcAft>
                <a:spcPts val="0"/>
              </a:spcAft>
              <a:buNone/>
              <a:defRPr/>
            </a:lvl1pPr>
          </a:lstStyle>
          <a:p>
            <a:endParaRPr/>
          </a:p>
        </p:txBody>
      </p:sp>
      <p:sp>
        <p:nvSpPr>
          <p:cNvPr id="160" name="Google Shape;160;p92"/>
          <p:cNvSpPr txBox="1"/>
          <p:nvPr/>
        </p:nvSpPr>
        <p:spPr>
          <a:xfrm>
            <a:off x="8767557" y="2254020"/>
            <a:ext cx="2017760" cy="2339340"/>
          </a:xfrm>
          <a:prstGeom prst="rect">
            <a:avLst/>
          </a:prstGeom>
          <a:noFill/>
          <a:ln>
            <a:noFill/>
          </a:ln>
        </p:spPr>
        <p:txBody>
          <a:bodyPr spcFirstLastPara="1" wrap="square" lIns="0" tIns="0" rIns="0" bIns="0" anchor="ctr" anchorCtr="0">
            <a:normAutofit/>
          </a:bodyPr>
          <a:lstStyle/>
          <a:p>
            <a:pPr marL="0" marR="0" lvl="0" indent="0" algn="ctr" rtl="0">
              <a:spcBef>
                <a:spcPts val="0"/>
              </a:spcBef>
              <a:spcAft>
                <a:spcPts val="0"/>
              </a:spcAft>
              <a:buNone/>
            </a:pPr>
            <a:r>
              <a:rPr lang="en-US" sz="3187" b="0" i="0" u="none" strike="noStrike" cap="none">
                <a:solidFill>
                  <a:schemeClr val="lt1"/>
                </a:solidFill>
                <a:latin typeface="Arial"/>
                <a:ea typeface="Arial"/>
                <a:cs typeface="Arial"/>
                <a:sym typeface="Arial"/>
              </a:rPr>
              <a:t>Click icon to add SmartArt graphic</a:t>
            </a:r>
            <a:endParaRPr/>
          </a:p>
        </p:txBody>
      </p:sp>
      <p:sp>
        <p:nvSpPr>
          <p:cNvPr id="161" name="Google Shape;161;p92"/>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92"/>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92"/>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0390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TH: Red Title slide w/ shapes">
  <p:cSld name="PATH: Red Title slide w/ shapes">
    <p:spTree>
      <p:nvGrpSpPr>
        <p:cNvPr id="1" name="Shape 164"/>
        <p:cNvGrpSpPr/>
        <p:nvPr/>
      </p:nvGrpSpPr>
      <p:grpSpPr>
        <a:xfrm>
          <a:off x="0" y="0"/>
          <a:ext cx="0" cy="0"/>
          <a:chOff x="0" y="0"/>
          <a:chExt cx="0" cy="0"/>
        </a:xfrm>
      </p:grpSpPr>
      <p:sp>
        <p:nvSpPr>
          <p:cNvPr id="165" name="Google Shape;165;p93"/>
          <p:cNvSpPr/>
          <p:nvPr/>
        </p:nvSpPr>
        <p:spPr>
          <a:xfrm>
            <a:off x="0" y="-4251"/>
            <a:ext cx="12192000" cy="6858000"/>
          </a:xfrm>
          <a:prstGeom prst="rect">
            <a:avLst/>
          </a:prstGeom>
          <a:solidFill>
            <a:schemeClr val="accent1"/>
          </a:solidFill>
          <a:ln>
            <a:noFill/>
          </a:ln>
        </p:spPr>
        <p:txBody>
          <a:bodyPr spcFirstLastPara="1" wrap="square" lIns="0" tIns="0" rIns="0" bIns="0" anchor="b"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66" name="Google Shape;166;p93"/>
          <p:cNvPicPr preferRelativeResize="0"/>
          <p:nvPr/>
        </p:nvPicPr>
        <p:blipFill rotWithShape="1">
          <a:blip r:embed="rId2">
            <a:alphaModFix/>
          </a:blip>
          <a:srcRect/>
          <a:stretch/>
        </p:blipFill>
        <p:spPr>
          <a:xfrm>
            <a:off x="762001" y="5894989"/>
            <a:ext cx="994833" cy="380527"/>
          </a:xfrm>
          <a:prstGeom prst="rect">
            <a:avLst/>
          </a:prstGeom>
          <a:noFill/>
          <a:ln>
            <a:noFill/>
          </a:ln>
        </p:spPr>
      </p:pic>
      <p:sp>
        <p:nvSpPr>
          <p:cNvPr id="167" name="Google Shape;167;p93"/>
          <p:cNvSpPr/>
          <p:nvPr/>
        </p:nvSpPr>
        <p:spPr>
          <a:xfrm>
            <a:off x="8312151" y="0"/>
            <a:ext cx="2927349" cy="14562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8" name="Google Shape;168;p93"/>
          <p:cNvSpPr/>
          <p:nvPr/>
        </p:nvSpPr>
        <p:spPr>
          <a:xfrm>
            <a:off x="8312151" y="5391163"/>
            <a:ext cx="2927349" cy="1466838"/>
          </a:xfrm>
          <a:custGeom>
            <a:avLst/>
            <a:gdLst/>
            <a:ahLst/>
            <a:cxnLst/>
            <a:rect l="l" t="t" r="r" b="b"/>
            <a:pathLst>
              <a:path w="2195512" h="1100137" extrusionOk="0">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9" name="Google Shape;169;p93"/>
          <p:cNvSpPr/>
          <p:nvPr/>
        </p:nvSpPr>
        <p:spPr>
          <a:xfrm>
            <a:off x="8312152" y="1760207"/>
            <a:ext cx="2925233" cy="3390735"/>
          </a:xfrm>
          <a:custGeom>
            <a:avLst/>
            <a:gdLst/>
            <a:ahLst/>
            <a:cxnLst/>
            <a:rect l="l" t="t" r="r" b="b"/>
            <a:pathLst>
              <a:path w="2194562" h="2542032" extrusionOk="0">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0" name="Google Shape;170;p93"/>
          <p:cNvSpPr txBox="1">
            <a:spLocks noGrp="1"/>
          </p:cNvSpPr>
          <p:nvPr>
            <p:ph type="body" idx="1"/>
          </p:nvPr>
        </p:nvSpPr>
        <p:spPr>
          <a:xfrm>
            <a:off x="762000" y="593932"/>
            <a:ext cx="2540000" cy="21498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896" b="1">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1" name="Google Shape;171;p93"/>
          <p:cNvSpPr txBox="1">
            <a:spLocks noGrp="1"/>
          </p:cNvSpPr>
          <p:nvPr>
            <p:ph type="body" idx="2"/>
          </p:nvPr>
        </p:nvSpPr>
        <p:spPr>
          <a:xfrm>
            <a:off x="762000" y="4600880"/>
            <a:ext cx="5334000"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095">
                <a:solidFill>
                  <a:schemeClr val="lt1"/>
                </a:solidFill>
                <a:latin typeface="Arial"/>
                <a:ea typeface="Arial"/>
                <a:cs typeface="Arial"/>
                <a:sym typeface="Arial"/>
              </a:defRPr>
            </a:lvl1pPr>
            <a:lvl2pPr marL="914400" lvl="1" indent="-285496" algn="l">
              <a:spcBef>
                <a:spcPts val="1800"/>
              </a:spcBef>
              <a:spcAft>
                <a:spcPts val="0"/>
              </a:spcAft>
              <a:buClr>
                <a:schemeClr val="dk1"/>
              </a:buClr>
              <a:buSzPts val="896"/>
              <a:buChar char="•"/>
              <a:defRPr sz="896"/>
            </a:lvl2pPr>
            <a:lvl3pPr marL="1371600" lvl="2" indent="-285496" algn="l">
              <a:spcBef>
                <a:spcPts val="600"/>
              </a:spcBef>
              <a:spcAft>
                <a:spcPts val="0"/>
              </a:spcAft>
              <a:buClr>
                <a:schemeClr val="dk1"/>
              </a:buClr>
              <a:buSzPts val="896"/>
              <a:buChar char="o"/>
              <a:defRPr sz="896"/>
            </a:lvl3pPr>
            <a:lvl4pPr marL="1828800" lvl="3" indent="-228600" algn="l">
              <a:spcBef>
                <a:spcPts val="600"/>
              </a:spcBef>
              <a:spcAft>
                <a:spcPts val="0"/>
              </a:spcAft>
              <a:buSzPts val="1400"/>
              <a:buNone/>
              <a:defRPr sz="896"/>
            </a:lvl4pPr>
            <a:lvl5pPr marL="2286000" lvl="4" indent="-228600" algn="l">
              <a:spcBef>
                <a:spcPts val="600"/>
              </a:spcBef>
              <a:spcAft>
                <a:spcPts val="0"/>
              </a:spcAft>
              <a:buSzPts val="1400"/>
              <a:buNone/>
              <a:defRPr sz="896"/>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93"/>
          <p:cNvSpPr txBox="1">
            <a:spLocks noGrp="1"/>
          </p:cNvSpPr>
          <p:nvPr>
            <p:ph type="body" idx="3"/>
          </p:nvPr>
        </p:nvSpPr>
        <p:spPr>
          <a:xfrm>
            <a:off x="762001" y="2185989"/>
            <a:ext cx="5334000" cy="1281113"/>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1400"/>
              <a:buNone/>
              <a:defRPr sz="3584">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93"/>
          <p:cNvSpPr txBox="1">
            <a:spLocks noGrp="1"/>
          </p:cNvSpPr>
          <p:nvPr>
            <p:ph type="body" idx="4"/>
          </p:nvPr>
        </p:nvSpPr>
        <p:spPr>
          <a:xfrm>
            <a:off x="762000" y="3650041"/>
            <a:ext cx="5334000" cy="5572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l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93"/>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93"/>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9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7174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ATH: TOC, short">
  <p:cSld name="PATH: TOC, short">
    <p:spTree>
      <p:nvGrpSpPr>
        <p:cNvPr id="1" name="Shape 177"/>
        <p:cNvGrpSpPr/>
        <p:nvPr/>
      </p:nvGrpSpPr>
      <p:grpSpPr>
        <a:xfrm>
          <a:off x="0" y="0"/>
          <a:ext cx="0" cy="0"/>
          <a:chOff x="0" y="0"/>
          <a:chExt cx="0" cy="0"/>
        </a:xfrm>
      </p:grpSpPr>
      <p:sp>
        <p:nvSpPr>
          <p:cNvPr id="178" name="Google Shape;178;p94"/>
          <p:cNvSpPr/>
          <p:nvPr/>
        </p:nvSpPr>
        <p:spPr>
          <a:xfrm>
            <a:off x="533401" y="6258509"/>
            <a:ext cx="11131551" cy="4613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9" name="Google Shape;179;p94"/>
          <p:cNvSpPr txBox="1">
            <a:spLocks noGrp="1"/>
          </p:cNvSpPr>
          <p:nvPr>
            <p:ph type="body" idx="1"/>
          </p:nvPr>
        </p:nvSpPr>
        <p:spPr>
          <a:xfrm>
            <a:off x="2680139" y="4767068"/>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 name="Google Shape;180;p94"/>
          <p:cNvSpPr txBox="1">
            <a:spLocks noGrp="1"/>
          </p:cNvSpPr>
          <p:nvPr>
            <p:ph type="body" idx="2"/>
          </p:nvPr>
        </p:nvSpPr>
        <p:spPr>
          <a:xfrm>
            <a:off x="2680139" y="5404680"/>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94"/>
          <p:cNvSpPr txBox="1">
            <a:spLocks noGrp="1"/>
          </p:cNvSpPr>
          <p:nvPr>
            <p:ph type="body" idx="3"/>
          </p:nvPr>
        </p:nvSpPr>
        <p:spPr>
          <a:xfrm>
            <a:off x="2680139" y="3486323"/>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chemeClr val="dk1"/>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2" name="Google Shape;182;p94"/>
          <p:cNvSpPr txBox="1">
            <a:spLocks noGrp="1"/>
          </p:cNvSpPr>
          <p:nvPr>
            <p:ph type="body" idx="4"/>
          </p:nvPr>
        </p:nvSpPr>
        <p:spPr>
          <a:xfrm>
            <a:off x="2680139" y="4123487"/>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94"/>
          <p:cNvSpPr txBox="1">
            <a:spLocks noGrp="1"/>
          </p:cNvSpPr>
          <p:nvPr>
            <p:ph type="body" idx="5"/>
          </p:nvPr>
        </p:nvSpPr>
        <p:spPr>
          <a:xfrm>
            <a:off x="762000" y="3486323"/>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94"/>
          <p:cNvSpPr txBox="1">
            <a:spLocks noGrp="1"/>
          </p:cNvSpPr>
          <p:nvPr>
            <p:ph type="body" idx="6"/>
          </p:nvPr>
        </p:nvSpPr>
        <p:spPr>
          <a:xfrm>
            <a:off x="762000" y="4124644"/>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5" name="Google Shape;185;p94"/>
          <p:cNvSpPr txBox="1">
            <a:spLocks noGrp="1"/>
          </p:cNvSpPr>
          <p:nvPr>
            <p:ph type="body" idx="7"/>
          </p:nvPr>
        </p:nvSpPr>
        <p:spPr>
          <a:xfrm>
            <a:off x="762000" y="4767068"/>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94"/>
          <p:cNvSpPr txBox="1">
            <a:spLocks noGrp="1"/>
          </p:cNvSpPr>
          <p:nvPr>
            <p:ph type="body" idx="8"/>
          </p:nvPr>
        </p:nvSpPr>
        <p:spPr>
          <a:xfrm>
            <a:off x="762000" y="5404680"/>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7121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ATH: TOC, long">
  <p:cSld name="PATH: TOC, long">
    <p:spTree>
      <p:nvGrpSpPr>
        <p:cNvPr id="1" name="Shape 187"/>
        <p:cNvGrpSpPr/>
        <p:nvPr/>
      </p:nvGrpSpPr>
      <p:grpSpPr>
        <a:xfrm>
          <a:off x="0" y="0"/>
          <a:ext cx="0" cy="0"/>
          <a:chOff x="0" y="0"/>
          <a:chExt cx="0" cy="0"/>
        </a:xfrm>
      </p:grpSpPr>
      <p:sp>
        <p:nvSpPr>
          <p:cNvPr id="188" name="Google Shape;188;p95"/>
          <p:cNvSpPr/>
          <p:nvPr/>
        </p:nvSpPr>
        <p:spPr>
          <a:xfrm>
            <a:off x="533401" y="6258509"/>
            <a:ext cx="11131551" cy="4613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9" name="Google Shape;189;p95"/>
          <p:cNvSpPr txBox="1">
            <a:spLocks noGrp="1"/>
          </p:cNvSpPr>
          <p:nvPr>
            <p:ph type="body" idx="1"/>
          </p:nvPr>
        </p:nvSpPr>
        <p:spPr>
          <a:xfrm>
            <a:off x="762000" y="931587"/>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 name="Google Shape;190;p95"/>
          <p:cNvSpPr txBox="1">
            <a:spLocks noGrp="1"/>
          </p:cNvSpPr>
          <p:nvPr>
            <p:ph type="body" idx="2"/>
          </p:nvPr>
        </p:nvSpPr>
        <p:spPr>
          <a:xfrm>
            <a:off x="2680139" y="931587"/>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chemeClr val="dk1"/>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95"/>
          <p:cNvSpPr txBox="1">
            <a:spLocks noGrp="1"/>
          </p:cNvSpPr>
          <p:nvPr>
            <p:ph type="body" idx="3"/>
          </p:nvPr>
        </p:nvSpPr>
        <p:spPr>
          <a:xfrm>
            <a:off x="762000" y="1569906"/>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95"/>
          <p:cNvSpPr txBox="1">
            <a:spLocks noGrp="1"/>
          </p:cNvSpPr>
          <p:nvPr>
            <p:ph type="body" idx="4"/>
          </p:nvPr>
        </p:nvSpPr>
        <p:spPr>
          <a:xfrm>
            <a:off x="2680139" y="4767068"/>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3" name="Google Shape;193;p95"/>
          <p:cNvSpPr txBox="1">
            <a:spLocks noGrp="1"/>
          </p:cNvSpPr>
          <p:nvPr>
            <p:ph type="body" idx="5"/>
          </p:nvPr>
        </p:nvSpPr>
        <p:spPr>
          <a:xfrm>
            <a:off x="762000" y="2213562"/>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 name="Google Shape;194;p95"/>
          <p:cNvSpPr txBox="1">
            <a:spLocks noGrp="1"/>
          </p:cNvSpPr>
          <p:nvPr>
            <p:ph type="body" idx="6"/>
          </p:nvPr>
        </p:nvSpPr>
        <p:spPr>
          <a:xfrm>
            <a:off x="2680139" y="5404680"/>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5" name="Google Shape;195;p95"/>
          <p:cNvSpPr txBox="1">
            <a:spLocks noGrp="1"/>
          </p:cNvSpPr>
          <p:nvPr>
            <p:ph type="body" idx="7"/>
          </p:nvPr>
        </p:nvSpPr>
        <p:spPr>
          <a:xfrm>
            <a:off x="762000" y="2849942"/>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95"/>
          <p:cNvSpPr txBox="1">
            <a:spLocks noGrp="1"/>
          </p:cNvSpPr>
          <p:nvPr>
            <p:ph type="body" idx="8"/>
          </p:nvPr>
        </p:nvSpPr>
        <p:spPr>
          <a:xfrm>
            <a:off x="2680139" y="3486323"/>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7" name="Google Shape;197;p95"/>
          <p:cNvSpPr txBox="1">
            <a:spLocks noGrp="1"/>
          </p:cNvSpPr>
          <p:nvPr>
            <p:ph type="body" idx="9"/>
          </p:nvPr>
        </p:nvSpPr>
        <p:spPr>
          <a:xfrm>
            <a:off x="2680139" y="4123487"/>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95"/>
          <p:cNvSpPr txBox="1">
            <a:spLocks noGrp="1"/>
          </p:cNvSpPr>
          <p:nvPr>
            <p:ph type="body" idx="13"/>
          </p:nvPr>
        </p:nvSpPr>
        <p:spPr>
          <a:xfrm>
            <a:off x="2680139" y="2849942"/>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95"/>
          <p:cNvSpPr txBox="1">
            <a:spLocks noGrp="1"/>
          </p:cNvSpPr>
          <p:nvPr>
            <p:ph type="body" idx="14"/>
          </p:nvPr>
        </p:nvSpPr>
        <p:spPr>
          <a:xfrm>
            <a:off x="2680139" y="1569906"/>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0" name="Google Shape;200;p95"/>
          <p:cNvSpPr txBox="1">
            <a:spLocks noGrp="1"/>
          </p:cNvSpPr>
          <p:nvPr>
            <p:ph type="body" idx="15"/>
          </p:nvPr>
        </p:nvSpPr>
        <p:spPr>
          <a:xfrm>
            <a:off x="2680139" y="2213562"/>
            <a:ext cx="7034924" cy="538921"/>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BFBFBF"/>
                </a:solidFill>
              </a:defRPr>
            </a:lvl1pPr>
            <a:lvl2pPr marL="914400" lvl="1" indent="-342900" algn="l">
              <a:spcBef>
                <a:spcPts val="1195"/>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95"/>
          <p:cNvSpPr txBox="1">
            <a:spLocks noGrp="1"/>
          </p:cNvSpPr>
          <p:nvPr>
            <p:ph type="body" idx="16"/>
          </p:nvPr>
        </p:nvSpPr>
        <p:spPr>
          <a:xfrm>
            <a:off x="762000" y="3486323"/>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95"/>
          <p:cNvSpPr txBox="1">
            <a:spLocks noGrp="1"/>
          </p:cNvSpPr>
          <p:nvPr>
            <p:ph type="body" idx="17"/>
          </p:nvPr>
        </p:nvSpPr>
        <p:spPr>
          <a:xfrm>
            <a:off x="762000" y="4124644"/>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95"/>
          <p:cNvSpPr txBox="1">
            <a:spLocks noGrp="1"/>
          </p:cNvSpPr>
          <p:nvPr>
            <p:ph type="body" idx="18"/>
          </p:nvPr>
        </p:nvSpPr>
        <p:spPr>
          <a:xfrm>
            <a:off x="762000" y="4767068"/>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4" name="Google Shape;204;p95"/>
          <p:cNvSpPr txBox="1">
            <a:spLocks noGrp="1"/>
          </p:cNvSpPr>
          <p:nvPr>
            <p:ph type="body" idx="19"/>
          </p:nvPr>
        </p:nvSpPr>
        <p:spPr>
          <a:xfrm>
            <a:off x="762000" y="5404680"/>
            <a:ext cx="633248" cy="53892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rgbClr val="FBB8B8"/>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3651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ATH: Red Section Break">
  <p:cSld name="PATH: Red Section Break">
    <p:spTree>
      <p:nvGrpSpPr>
        <p:cNvPr id="1" name="Shape 205"/>
        <p:cNvGrpSpPr/>
        <p:nvPr/>
      </p:nvGrpSpPr>
      <p:grpSpPr>
        <a:xfrm>
          <a:off x="0" y="0"/>
          <a:ext cx="0" cy="0"/>
          <a:chOff x="0" y="0"/>
          <a:chExt cx="0" cy="0"/>
        </a:xfrm>
      </p:grpSpPr>
      <p:sp>
        <p:nvSpPr>
          <p:cNvPr id="206" name="Google Shape;206;p96"/>
          <p:cNvSpPr/>
          <p:nvPr/>
        </p:nvSpPr>
        <p:spPr>
          <a:xfrm>
            <a:off x="0" y="1"/>
            <a:ext cx="12192000"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07" name="Google Shape;207;p96"/>
          <p:cNvPicPr preferRelativeResize="0"/>
          <p:nvPr/>
        </p:nvPicPr>
        <p:blipFill rotWithShape="1">
          <a:blip r:embed="rId2">
            <a:alphaModFix/>
          </a:blip>
          <a:srcRect/>
          <a:stretch/>
        </p:blipFill>
        <p:spPr>
          <a:xfrm>
            <a:off x="0" y="5423050"/>
            <a:ext cx="12192000" cy="850341"/>
          </a:xfrm>
          <a:prstGeom prst="rect">
            <a:avLst/>
          </a:prstGeom>
          <a:noFill/>
          <a:ln>
            <a:noFill/>
          </a:ln>
        </p:spPr>
      </p:pic>
      <p:sp>
        <p:nvSpPr>
          <p:cNvPr id="208" name="Google Shape;208;p96"/>
          <p:cNvSpPr txBox="1">
            <a:spLocks noGrp="1"/>
          </p:cNvSpPr>
          <p:nvPr>
            <p:ph type="body" idx="1"/>
          </p:nvPr>
        </p:nvSpPr>
        <p:spPr>
          <a:xfrm>
            <a:off x="762001" y="838201"/>
            <a:ext cx="8829545" cy="28194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2097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ATH: Purple Section Break">
  <p:cSld name="PATH: Purple Section Break">
    <p:spTree>
      <p:nvGrpSpPr>
        <p:cNvPr id="1" name="Shape 209"/>
        <p:cNvGrpSpPr/>
        <p:nvPr/>
      </p:nvGrpSpPr>
      <p:grpSpPr>
        <a:xfrm>
          <a:off x="0" y="0"/>
          <a:ext cx="0" cy="0"/>
          <a:chOff x="0" y="0"/>
          <a:chExt cx="0" cy="0"/>
        </a:xfrm>
      </p:grpSpPr>
      <p:sp>
        <p:nvSpPr>
          <p:cNvPr id="210" name="Google Shape;210;p97"/>
          <p:cNvSpPr/>
          <p:nvPr/>
        </p:nvSpPr>
        <p:spPr>
          <a:xfrm>
            <a:off x="0" y="1"/>
            <a:ext cx="12192000" cy="68580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11" name="Google Shape;211;p97"/>
          <p:cNvPicPr preferRelativeResize="0"/>
          <p:nvPr/>
        </p:nvPicPr>
        <p:blipFill rotWithShape="1">
          <a:blip r:embed="rId2">
            <a:alphaModFix/>
          </a:blip>
          <a:srcRect/>
          <a:stretch/>
        </p:blipFill>
        <p:spPr>
          <a:xfrm>
            <a:off x="0" y="5423050"/>
            <a:ext cx="12192000" cy="850341"/>
          </a:xfrm>
          <a:prstGeom prst="rect">
            <a:avLst/>
          </a:prstGeom>
          <a:noFill/>
          <a:ln>
            <a:noFill/>
          </a:ln>
        </p:spPr>
      </p:pic>
      <p:sp>
        <p:nvSpPr>
          <p:cNvPr id="212" name="Google Shape;212;p97"/>
          <p:cNvSpPr txBox="1">
            <a:spLocks noGrp="1"/>
          </p:cNvSpPr>
          <p:nvPr>
            <p:ph type="body" idx="1"/>
          </p:nvPr>
        </p:nvSpPr>
        <p:spPr>
          <a:xfrm>
            <a:off x="762001" y="838201"/>
            <a:ext cx="8829545" cy="28194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6441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ATH: Green Section Break">
  <p:cSld name="PATH: Green Section Break">
    <p:spTree>
      <p:nvGrpSpPr>
        <p:cNvPr id="1" name="Shape 213"/>
        <p:cNvGrpSpPr/>
        <p:nvPr/>
      </p:nvGrpSpPr>
      <p:grpSpPr>
        <a:xfrm>
          <a:off x="0" y="0"/>
          <a:ext cx="0" cy="0"/>
          <a:chOff x="0" y="0"/>
          <a:chExt cx="0" cy="0"/>
        </a:xfrm>
      </p:grpSpPr>
      <p:sp>
        <p:nvSpPr>
          <p:cNvPr id="214" name="Google Shape;214;p98"/>
          <p:cNvSpPr/>
          <p:nvPr/>
        </p:nvSpPr>
        <p:spPr>
          <a:xfrm>
            <a:off x="0" y="1"/>
            <a:ext cx="12192000" cy="6858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15" name="Google Shape;215;p98"/>
          <p:cNvPicPr preferRelativeResize="0"/>
          <p:nvPr/>
        </p:nvPicPr>
        <p:blipFill rotWithShape="1">
          <a:blip r:embed="rId2">
            <a:alphaModFix/>
          </a:blip>
          <a:srcRect/>
          <a:stretch/>
        </p:blipFill>
        <p:spPr>
          <a:xfrm>
            <a:off x="0" y="5425175"/>
            <a:ext cx="12192000" cy="850341"/>
          </a:xfrm>
          <a:prstGeom prst="rect">
            <a:avLst/>
          </a:prstGeom>
          <a:noFill/>
          <a:ln>
            <a:noFill/>
          </a:ln>
        </p:spPr>
      </p:pic>
      <p:sp>
        <p:nvSpPr>
          <p:cNvPr id="216" name="Google Shape;216;p98"/>
          <p:cNvSpPr txBox="1">
            <a:spLocks noGrp="1"/>
          </p:cNvSpPr>
          <p:nvPr>
            <p:ph type="body" idx="1"/>
          </p:nvPr>
        </p:nvSpPr>
        <p:spPr>
          <a:xfrm>
            <a:off x="762001" y="838201"/>
            <a:ext cx="8829545" cy="28194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2198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TH: Blank page with Header/Footer">
  <p:cSld name="PATH: Blank page with Header/Footer">
    <p:spTree>
      <p:nvGrpSpPr>
        <p:cNvPr id="1" name="Shape 217"/>
        <p:cNvGrpSpPr/>
        <p:nvPr/>
      </p:nvGrpSpPr>
      <p:grpSpPr>
        <a:xfrm>
          <a:off x="0" y="0"/>
          <a:ext cx="0" cy="0"/>
          <a:chOff x="0" y="0"/>
          <a:chExt cx="0" cy="0"/>
        </a:xfrm>
      </p:grpSpPr>
      <p:sp>
        <p:nvSpPr>
          <p:cNvPr id="218" name="Google Shape;218;p99"/>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99"/>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99"/>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833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with content - Dark">
    <p:bg>
      <p:bgPr>
        <a:solidFill>
          <a:schemeClr val="accent1"/>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45988" y="2209800"/>
            <a:ext cx="10296440" cy="3053038"/>
          </a:xfrm>
        </p:spPr>
        <p:txBody>
          <a:bodyPr>
            <a:noAutofit/>
          </a:bodyPr>
          <a:lstStyle>
            <a:lvl1pPr>
              <a:buClr>
                <a:schemeClr val="bg2"/>
              </a:buClr>
              <a:buSzPct val="125000"/>
              <a:buFont typeface="Wingdings" pitchFamily="2" charset="2"/>
              <a:buChar char="§"/>
              <a:defRPr sz="2000" b="0" i="0">
                <a:solidFill>
                  <a:schemeClr val="bg2"/>
                </a:solidFill>
                <a:latin typeface="+mn-lt"/>
                <a:cs typeface="Museo Slab 300"/>
              </a:defRPr>
            </a:lvl1pPr>
            <a:lvl2pPr>
              <a:buClr>
                <a:schemeClr val="bg2"/>
              </a:buClr>
              <a:buSzPct val="125000"/>
              <a:buFont typeface="Wingdings" pitchFamily="2" charset="2"/>
              <a:buChar char="§"/>
              <a:defRPr sz="1800" b="0" i="0">
                <a:solidFill>
                  <a:schemeClr val="bg2"/>
                </a:solidFill>
                <a:latin typeface="+mn-lt"/>
                <a:cs typeface="Museo Slab 300"/>
              </a:defRPr>
            </a:lvl2pPr>
            <a:lvl3pPr>
              <a:buClr>
                <a:schemeClr val="bg2"/>
              </a:buClr>
              <a:buSzPct val="125000"/>
              <a:buFont typeface="Wingdings" pitchFamily="2" charset="2"/>
              <a:buChar char="§"/>
              <a:defRPr sz="1600" b="0" i="0">
                <a:solidFill>
                  <a:schemeClr val="bg2"/>
                </a:solidFill>
                <a:latin typeface="+mn-lt"/>
                <a:cs typeface="Museo Slab 300"/>
              </a:defRPr>
            </a:lvl3pPr>
            <a:lvl4pPr>
              <a:buClr>
                <a:schemeClr val="bg2"/>
              </a:buClr>
              <a:buSzPct val="125000"/>
              <a:buFont typeface="Wingdings" pitchFamily="2" charset="2"/>
              <a:buChar char="§"/>
              <a:defRPr sz="1400" b="0" i="0">
                <a:solidFill>
                  <a:schemeClr val="bg2"/>
                </a:solidFill>
                <a:latin typeface="+mn-lt"/>
                <a:cs typeface="Museo Slab 300"/>
              </a:defRPr>
            </a:lvl4pPr>
            <a:lvl5pPr>
              <a:buClr>
                <a:schemeClr val="bg2"/>
              </a:buClr>
              <a:buSzPct val="125000"/>
              <a:buFont typeface="Wingdings" pitchFamily="2" charset="2"/>
              <a:buChar char="§"/>
              <a:defRPr sz="1200" b="0" i="0">
                <a:solidFill>
                  <a:schemeClr val="bg2"/>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945988" y="1524000"/>
            <a:ext cx="10296440" cy="609600"/>
          </a:xfrm>
        </p:spPr>
        <p:txBody>
          <a:bodyPr>
            <a:noAutofit/>
          </a:bodyPr>
          <a:lstStyle>
            <a:lvl1pPr>
              <a:buNone/>
              <a:defRPr sz="2800" b="0" baseline="0">
                <a:solidFill>
                  <a:schemeClr val="bg2"/>
                </a:solidFill>
                <a:latin typeface="+mn-lt"/>
              </a:defRPr>
            </a:lvl1pPr>
          </a:lstStyle>
          <a:p>
            <a:pPr lvl="0"/>
            <a:r>
              <a:rPr lang="en-US" dirty="0"/>
              <a:t>Subtitle or highlight sentence</a:t>
            </a:r>
          </a:p>
        </p:txBody>
      </p:sp>
      <p:sp>
        <p:nvSpPr>
          <p:cNvPr id="5" name="Slide Number Placeholder 5"/>
          <p:cNvSpPr>
            <a:spLocks noGrp="1"/>
          </p:cNvSpPr>
          <p:nvPr>
            <p:ph type="sldNum" sz="quarter" idx="4"/>
          </p:nvPr>
        </p:nvSpPr>
        <p:spPr>
          <a:xfrm>
            <a:off x="9111388" y="6336374"/>
            <a:ext cx="2844800" cy="365125"/>
          </a:xfrm>
          <a:prstGeom prst="rect">
            <a:avLst/>
          </a:prstGeom>
        </p:spPr>
        <p:txBody>
          <a:bodyPr vert="horz" lIns="91440" tIns="45720" rIns="91440" bIns="45720" rtlCol="0" anchor="ctr"/>
          <a:lstStyle>
            <a:lvl1pPr algn="r">
              <a:defRPr sz="1000" b="0" i="0">
                <a:solidFill>
                  <a:schemeClr val="bg2"/>
                </a:solidFill>
                <a:latin typeface="+mn-lt"/>
                <a:cs typeface="Museo Sans 300"/>
              </a:defRPr>
            </a:lvl1pPr>
          </a:lstStyle>
          <a:p>
            <a:fld id="{F32F67E5-730B-4B3A-9A58-41E5E3F0691E}" type="slidenum">
              <a:rPr lang="en-US" smtClean="0"/>
              <a:pPr/>
              <a:t>‹#›</a:t>
            </a:fld>
            <a:endParaRPr lang="en-US" dirty="0"/>
          </a:p>
        </p:txBody>
      </p:sp>
      <p:cxnSp>
        <p:nvCxnSpPr>
          <p:cNvPr id="8" name="Straight Connector 7">
            <a:extLst>
              <a:ext uri="{FF2B5EF4-FFF2-40B4-BE49-F238E27FC236}">
                <a16:creationId xmlns:a16="http://schemas.microsoft.com/office/drawing/2014/main" id="{0A2A8953-DA18-4DDE-8783-2DF66341789C}"/>
              </a:ext>
            </a:extLst>
          </p:cNvPr>
          <p:cNvCxnSpPr>
            <a:cxnSpLocks/>
          </p:cNvCxnSpPr>
          <p:nvPr userDrawn="1"/>
        </p:nvCxnSpPr>
        <p:spPr>
          <a:xfrm flipV="1">
            <a:off x="926111" y="1165748"/>
            <a:ext cx="10316317" cy="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89F986A-D4FC-4DED-A0FB-3AE6C65AF001}"/>
              </a:ext>
            </a:extLst>
          </p:cNvPr>
          <p:cNvSpPr>
            <a:spLocks noGrp="1"/>
          </p:cNvSpPr>
          <p:nvPr>
            <p:ph type="title"/>
          </p:nvPr>
        </p:nvSpPr>
        <p:spPr>
          <a:xfrm>
            <a:off x="949572" y="247342"/>
            <a:ext cx="10292856" cy="891111"/>
          </a:xfrm>
        </p:spPr>
        <p:txBody>
          <a:bodyPr lIns="0" bIns="0" anchor="b">
            <a:normAutofit/>
          </a:bodyPr>
          <a:lstStyle>
            <a:lvl1pPr algn="l">
              <a:buFont typeface="Arial" pitchFamily="34" charset="0"/>
              <a:buNone/>
              <a:defRPr sz="4000" b="0" i="0">
                <a:solidFill>
                  <a:schemeClr val="bg1"/>
                </a:solidFill>
                <a:latin typeface="+mj-lt"/>
                <a:cs typeface="Museo Slab 300" panose="02000000000000000000" pitchFamily="50" charset="0"/>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C3D056A9-8A08-4B9C-914C-7D0448F931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186" y="6003891"/>
            <a:ext cx="2808806" cy="784719"/>
          </a:xfrm>
          <a:prstGeom prst="rect">
            <a:avLst/>
          </a:prstGeom>
        </p:spPr>
      </p:pic>
    </p:spTree>
    <p:extLst>
      <p:ext uri="{BB962C8B-B14F-4D97-AF65-F5344CB8AC3E}">
        <p14:creationId xmlns:p14="http://schemas.microsoft.com/office/powerpoint/2010/main" val="3642403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ATH: Two column text box">
  <p:cSld name="PATH: Two column text box">
    <p:spTree>
      <p:nvGrpSpPr>
        <p:cNvPr id="1" name="Shape 221"/>
        <p:cNvGrpSpPr/>
        <p:nvPr/>
      </p:nvGrpSpPr>
      <p:grpSpPr>
        <a:xfrm>
          <a:off x="0" y="0"/>
          <a:ext cx="0" cy="0"/>
          <a:chOff x="0" y="0"/>
          <a:chExt cx="0" cy="0"/>
        </a:xfrm>
      </p:grpSpPr>
      <p:sp>
        <p:nvSpPr>
          <p:cNvPr id="222" name="Google Shape;222;p100"/>
          <p:cNvSpPr txBox="1">
            <a:spLocks noGrp="1"/>
          </p:cNvSpPr>
          <p:nvPr>
            <p:ph type="body" idx="1"/>
          </p:nvPr>
        </p:nvSpPr>
        <p:spPr>
          <a:xfrm>
            <a:off x="762000" y="847225"/>
            <a:ext cx="10718800" cy="1045370"/>
          </a:xfrm>
          <a:prstGeom prst="rect">
            <a:avLst/>
          </a:prstGeom>
          <a:noFill/>
          <a:ln>
            <a:noFill/>
          </a:ln>
        </p:spPr>
        <p:txBody>
          <a:bodyPr spcFirstLastPara="1" wrap="square" lIns="0" tIns="0" rIns="0" bIns="0" anchor="t" anchorCtr="0">
            <a:noAutofit/>
          </a:bodyPr>
          <a:lstStyle>
            <a:lvl1pPr marL="457200" lvl="0" indent="-228600" algn="l">
              <a:lnSpc>
                <a:spcPct val="124468"/>
              </a:lnSpc>
              <a:spcBef>
                <a:spcPts val="0"/>
              </a:spcBef>
              <a:spcAft>
                <a:spcPts val="0"/>
              </a:spcAft>
              <a:buSzPts val="1400"/>
              <a:buNone/>
              <a:defRPr sz="3200">
                <a:solidFill>
                  <a:schemeClr val="accent1"/>
                </a:solidFill>
              </a:defRPr>
            </a:lvl1pPr>
            <a:lvl2pPr marL="914400" lvl="1" indent="-342900" algn="l">
              <a:spcBef>
                <a:spcPts val="1792"/>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3" name="Google Shape;223;p100"/>
          <p:cNvSpPr txBox="1">
            <a:spLocks noGrp="1"/>
          </p:cNvSpPr>
          <p:nvPr>
            <p:ph type="body" idx="2"/>
          </p:nvPr>
        </p:nvSpPr>
        <p:spPr>
          <a:xfrm>
            <a:off x="762002" y="2019300"/>
            <a:ext cx="10706100" cy="3924300"/>
          </a:xfrm>
          <a:prstGeom prst="rect">
            <a:avLst/>
          </a:prstGeom>
          <a:noFill/>
          <a:ln>
            <a:noFill/>
          </a:ln>
        </p:spPr>
        <p:txBody>
          <a:bodyPr spcFirstLastPara="1" wrap="square" lIns="0" tIns="0" rIns="0" bIns="0" anchor="t" anchorCtr="0">
            <a:noAutofit/>
          </a:bodyPr>
          <a:lstStyle>
            <a:lvl1pPr marL="457200" marR="0" lvl="0" indent="-228600" algn="l">
              <a:lnSpc>
                <a:spcPct val="74666"/>
              </a:lnSpc>
              <a:spcBef>
                <a:spcPts val="0"/>
              </a:spcBef>
              <a:spcAft>
                <a:spcPts val="0"/>
              </a:spcAft>
              <a:buClr>
                <a:schemeClr val="dk1"/>
              </a:buClr>
              <a:buSzPts val="2400"/>
              <a:buFont typeface="Arial"/>
              <a:buNone/>
              <a:defRPr sz="2400">
                <a:solidFill>
                  <a:schemeClr val="dk1"/>
                </a:solidFill>
              </a:defRPr>
            </a:lvl1pPr>
            <a:lvl2pPr marL="914400" lvl="1" indent="-355600" algn="l">
              <a:spcBef>
                <a:spcPts val="1792"/>
              </a:spcBef>
              <a:spcAft>
                <a:spcPts val="0"/>
              </a:spcAft>
              <a:buClr>
                <a:schemeClr val="dk1"/>
              </a:buClr>
              <a:buSzPts val="2000"/>
              <a:buChar char="•"/>
              <a:defRPr sz="2000"/>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100"/>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00"/>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00"/>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1840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ATH: Half page, one column text box">
  <p:cSld name="PATH: Half page, one column text box">
    <p:spTree>
      <p:nvGrpSpPr>
        <p:cNvPr id="1" name="Shape 227"/>
        <p:cNvGrpSpPr/>
        <p:nvPr/>
      </p:nvGrpSpPr>
      <p:grpSpPr>
        <a:xfrm>
          <a:off x="0" y="0"/>
          <a:ext cx="0" cy="0"/>
          <a:chOff x="0" y="0"/>
          <a:chExt cx="0" cy="0"/>
        </a:xfrm>
      </p:grpSpPr>
      <p:sp>
        <p:nvSpPr>
          <p:cNvPr id="228" name="Google Shape;228;p101"/>
          <p:cNvSpPr txBox="1">
            <a:spLocks noGrp="1"/>
          </p:cNvSpPr>
          <p:nvPr>
            <p:ph type="body" idx="1"/>
          </p:nvPr>
        </p:nvSpPr>
        <p:spPr>
          <a:xfrm>
            <a:off x="762002" y="837815"/>
            <a:ext cx="5105399" cy="110528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200">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101"/>
          <p:cNvSpPr txBox="1">
            <a:spLocks noGrp="1"/>
          </p:cNvSpPr>
          <p:nvPr>
            <p:ph type="body" idx="2"/>
          </p:nvPr>
        </p:nvSpPr>
        <p:spPr>
          <a:xfrm>
            <a:off x="762000" y="2019301"/>
            <a:ext cx="5105400" cy="382905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2400"/>
              <a:buFont typeface="Arial"/>
              <a:buNone/>
              <a:defRPr sz="2400">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0" name="Google Shape;230;p101"/>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01"/>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01"/>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0096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TH: Split one column, header and text">
  <p:cSld name="PATH: Split one column, header and text">
    <p:spTree>
      <p:nvGrpSpPr>
        <p:cNvPr id="1" name="Shape 233"/>
        <p:cNvGrpSpPr/>
        <p:nvPr/>
      </p:nvGrpSpPr>
      <p:grpSpPr>
        <a:xfrm>
          <a:off x="0" y="0"/>
          <a:ext cx="0" cy="0"/>
          <a:chOff x="0" y="0"/>
          <a:chExt cx="0" cy="0"/>
        </a:xfrm>
      </p:grpSpPr>
      <p:sp>
        <p:nvSpPr>
          <p:cNvPr id="234" name="Google Shape;234;p102"/>
          <p:cNvSpPr txBox="1">
            <a:spLocks noGrp="1"/>
          </p:cNvSpPr>
          <p:nvPr>
            <p:ph type="body" idx="1"/>
          </p:nvPr>
        </p:nvSpPr>
        <p:spPr>
          <a:xfrm>
            <a:off x="762000" y="2743200"/>
            <a:ext cx="5105400" cy="131544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102"/>
          <p:cNvSpPr txBox="1">
            <a:spLocks noGrp="1"/>
          </p:cNvSpPr>
          <p:nvPr>
            <p:ph type="body" idx="2"/>
          </p:nvPr>
        </p:nvSpPr>
        <p:spPr>
          <a:xfrm>
            <a:off x="6324600" y="2743201"/>
            <a:ext cx="5143501" cy="2171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593">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102"/>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102"/>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02"/>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2826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ATH: One column header, Half page photo">
  <p:cSld name="PATH: One column header, Half page photo">
    <p:spTree>
      <p:nvGrpSpPr>
        <p:cNvPr id="1" name="Shape 239"/>
        <p:cNvGrpSpPr/>
        <p:nvPr/>
      </p:nvGrpSpPr>
      <p:grpSpPr>
        <a:xfrm>
          <a:off x="0" y="0"/>
          <a:ext cx="0" cy="0"/>
          <a:chOff x="0" y="0"/>
          <a:chExt cx="0" cy="0"/>
        </a:xfrm>
      </p:grpSpPr>
      <p:sp>
        <p:nvSpPr>
          <p:cNvPr id="240" name="Google Shape;240;p103"/>
          <p:cNvSpPr>
            <a:spLocks noGrp="1"/>
          </p:cNvSpPr>
          <p:nvPr>
            <p:ph type="pic" idx="2"/>
          </p:nvPr>
        </p:nvSpPr>
        <p:spPr>
          <a:xfrm>
            <a:off x="6324600" y="1"/>
            <a:ext cx="5867400" cy="6858000"/>
          </a:xfrm>
          <a:prstGeom prst="rect">
            <a:avLst/>
          </a:prstGeom>
          <a:noFill/>
          <a:ln>
            <a:noFill/>
          </a:ln>
        </p:spPr>
      </p:sp>
      <p:sp>
        <p:nvSpPr>
          <p:cNvPr id="241" name="Google Shape;241;p103"/>
          <p:cNvSpPr txBox="1">
            <a:spLocks noGrp="1"/>
          </p:cNvSpPr>
          <p:nvPr>
            <p:ph type="body" idx="1"/>
          </p:nvPr>
        </p:nvSpPr>
        <p:spPr>
          <a:xfrm>
            <a:off x="762000" y="842210"/>
            <a:ext cx="5105400" cy="2190239"/>
          </a:xfrm>
          <a:prstGeom prst="rect">
            <a:avLst/>
          </a:prstGeom>
          <a:noFill/>
          <a:ln>
            <a:noFill/>
          </a:ln>
        </p:spPr>
        <p:txBody>
          <a:bodyPr spcFirstLastPara="1" wrap="square" lIns="0" tIns="0" rIns="0" bIns="0" anchor="t" anchorCtr="0">
            <a:noAutofit/>
          </a:bodyPr>
          <a:lstStyle>
            <a:lvl1pPr marL="457200" lvl="0" indent="-228600" algn="l">
              <a:lnSpc>
                <a:spcPct val="124976"/>
              </a:lnSpc>
              <a:spcBef>
                <a:spcPts val="0"/>
              </a:spcBef>
              <a:spcAft>
                <a:spcPts val="0"/>
              </a:spcAft>
              <a:buSzPts val="1400"/>
              <a:buNone/>
              <a:defRPr sz="3187">
                <a:solidFill>
                  <a:srgbClr val="FF0000"/>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103"/>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103"/>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10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5239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ATH: Full page photo with Quote">
  <p:cSld name="PATH: Full page photo with Quote">
    <p:spTree>
      <p:nvGrpSpPr>
        <p:cNvPr id="1" name="Shape 245"/>
        <p:cNvGrpSpPr/>
        <p:nvPr/>
      </p:nvGrpSpPr>
      <p:grpSpPr>
        <a:xfrm>
          <a:off x="0" y="0"/>
          <a:ext cx="0" cy="0"/>
          <a:chOff x="0" y="0"/>
          <a:chExt cx="0" cy="0"/>
        </a:xfrm>
      </p:grpSpPr>
      <p:sp>
        <p:nvSpPr>
          <p:cNvPr id="246" name="Google Shape;246;p104"/>
          <p:cNvSpPr>
            <a:spLocks noGrp="1"/>
          </p:cNvSpPr>
          <p:nvPr>
            <p:ph type="pic" idx="2"/>
          </p:nvPr>
        </p:nvSpPr>
        <p:spPr>
          <a:xfrm>
            <a:off x="0" y="1"/>
            <a:ext cx="12192000" cy="6858000"/>
          </a:xfrm>
          <a:prstGeom prst="rect">
            <a:avLst/>
          </a:prstGeom>
          <a:noFill/>
          <a:ln>
            <a:noFill/>
          </a:ln>
        </p:spPr>
      </p:sp>
      <p:sp>
        <p:nvSpPr>
          <p:cNvPr id="247" name="Google Shape;247;p104"/>
          <p:cNvSpPr txBox="1">
            <a:spLocks noGrp="1"/>
          </p:cNvSpPr>
          <p:nvPr>
            <p:ph type="body" idx="1"/>
          </p:nvPr>
        </p:nvSpPr>
        <p:spPr>
          <a:xfrm>
            <a:off x="762000" y="2034195"/>
            <a:ext cx="4175760" cy="294284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2389">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104"/>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104"/>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04"/>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3532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ATH: Photo Collage 1">
  <p:cSld name="PATH: Photo Collage 1">
    <p:spTree>
      <p:nvGrpSpPr>
        <p:cNvPr id="1" name="Shape 251"/>
        <p:cNvGrpSpPr/>
        <p:nvPr/>
      </p:nvGrpSpPr>
      <p:grpSpPr>
        <a:xfrm>
          <a:off x="0" y="0"/>
          <a:ext cx="0" cy="0"/>
          <a:chOff x="0" y="0"/>
          <a:chExt cx="0" cy="0"/>
        </a:xfrm>
      </p:grpSpPr>
      <p:sp>
        <p:nvSpPr>
          <p:cNvPr id="252" name="Google Shape;252;p105"/>
          <p:cNvSpPr>
            <a:spLocks noGrp="1"/>
          </p:cNvSpPr>
          <p:nvPr>
            <p:ph type="pic" idx="2"/>
          </p:nvPr>
        </p:nvSpPr>
        <p:spPr>
          <a:xfrm>
            <a:off x="762000" y="838200"/>
            <a:ext cx="5220448" cy="5105400"/>
          </a:xfrm>
          <a:prstGeom prst="rect">
            <a:avLst/>
          </a:prstGeom>
          <a:noFill/>
          <a:ln>
            <a:noFill/>
          </a:ln>
        </p:spPr>
      </p:sp>
      <p:sp>
        <p:nvSpPr>
          <p:cNvPr id="253" name="Google Shape;253;p105"/>
          <p:cNvSpPr>
            <a:spLocks noGrp="1"/>
          </p:cNvSpPr>
          <p:nvPr>
            <p:ph type="pic" idx="3"/>
          </p:nvPr>
        </p:nvSpPr>
        <p:spPr>
          <a:xfrm>
            <a:off x="6197600" y="838199"/>
            <a:ext cx="5276851" cy="2502649"/>
          </a:xfrm>
          <a:prstGeom prst="rect">
            <a:avLst/>
          </a:prstGeom>
          <a:noFill/>
          <a:ln>
            <a:noFill/>
          </a:ln>
        </p:spPr>
      </p:sp>
      <p:sp>
        <p:nvSpPr>
          <p:cNvPr id="254" name="Google Shape;254;p105"/>
          <p:cNvSpPr>
            <a:spLocks noGrp="1"/>
          </p:cNvSpPr>
          <p:nvPr>
            <p:ph type="pic" idx="4"/>
          </p:nvPr>
        </p:nvSpPr>
        <p:spPr>
          <a:xfrm>
            <a:off x="6197600" y="3532095"/>
            <a:ext cx="2540000" cy="2411507"/>
          </a:xfrm>
          <a:prstGeom prst="rect">
            <a:avLst/>
          </a:prstGeom>
          <a:noFill/>
          <a:ln>
            <a:noFill/>
          </a:ln>
        </p:spPr>
      </p:sp>
      <p:sp>
        <p:nvSpPr>
          <p:cNvPr id="255" name="Google Shape;255;p105"/>
          <p:cNvSpPr>
            <a:spLocks noGrp="1"/>
          </p:cNvSpPr>
          <p:nvPr>
            <p:ph type="pic" idx="5"/>
          </p:nvPr>
        </p:nvSpPr>
        <p:spPr>
          <a:xfrm>
            <a:off x="8890002" y="3534261"/>
            <a:ext cx="2590799" cy="2409341"/>
          </a:xfrm>
          <a:prstGeom prst="rect">
            <a:avLst/>
          </a:prstGeom>
          <a:noFill/>
          <a:ln>
            <a:noFill/>
          </a:ln>
        </p:spPr>
      </p:sp>
      <p:sp>
        <p:nvSpPr>
          <p:cNvPr id="256" name="Google Shape;256;p105"/>
          <p:cNvSpPr txBox="1">
            <a:spLocks noGrp="1"/>
          </p:cNvSpPr>
          <p:nvPr>
            <p:ph type="body" idx="1"/>
          </p:nvPr>
        </p:nvSpPr>
        <p:spPr>
          <a:xfrm rot="-5400000">
            <a:off x="11021708" y="1108094"/>
            <a:ext cx="1947123" cy="147432"/>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1400"/>
              <a:buNone/>
              <a:defRPr sz="597">
                <a:solidFill>
                  <a:srgbClr val="7F7F7F"/>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7" name="Google Shape;257;p105"/>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05"/>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05"/>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0943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ATH: Photo Collage 2">
  <p:cSld name="PATH: Photo Collage 2">
    <p:spTree>
      <p:nvGrpSpPr>
        <p:cNvPr id="1" name="Shape 260"/>
        <p:cNvGrpSpPr/>
        <p:nvPr/>
      </p:nvGrpSpPr>
      <p:grpSpPr>
        <a:xfrm>
          <a:off x="0" y="0"/>
          <a:ext cx="0" cy="0"/>
          <a:chOff x="0" y="0"/>
          <a:chExt cx="0" cy="0"/>
        </a:xfrm>
      </p:grpSpPr>
      <p:sp>
        <p:nvSpPr>
          <p:cNvPr id="261" name="Google Shape;261;p106"/>
          <p:cNvSpPr>
            <a:spLocks noGrp="1"/>
          </p:cNvSpPr>
          <p:nvPr>
            <p:ph type="pic" idx="2"/>
          </p:nvPr>
        </p:nvSpPr>
        <p:spPr>
          <a:xfrm>
            <a:off x="0" y="2314280"/>
            <a:ext cx="2133600" cy="2174047"/>
          </a:xfrm>
          <a:prstGeom prst="rect">
            <a:avLst/>
          </a:prstGeom>
          <a:noFill/>
          <a:ln>
            <a:noFill/>
          </a:ln>
        </p:spPr>
      </p:sp>
      <p:sp>
        <p:nvSpPr>
          <p:cNvPr id="262" name="Google Shape;262;p106"/>
          <p:cNvSpPr>
            <a:spLocks noGrp="1"/>
          </p:cNvSpPr>
          <p:nvPr>
            <p:ph type="pic" idx="3"/>
          </p:nvPr>
        </p:nvSpPr>
        <p:spPr>
          <a:xfrm>
            <a:off x="2893661" y="1617790"/>
            <a:ext cx="2660104" cy="3567970"/>
          </a:xfrm>
          <a:prstGeom prst="rect">
            <a:avLst/>
          </a:prstGeom>
          <a:noFill/>
          <a:ln>
            <a:noFill/>
          </a:ln>
        </p:spPr>
      </p:sp>
      <p:sp>
        <p:nvSpPr>
          <p:cNvPr id="263" name="Google Shape;263;p106"/>
          <p:cNvSpPr>
            <a:spLocks noGrp="1"/>
          </p:cNvSpPr>
          <p:nvPr>
            <p:ph type="pic" idx="4"/>
          </p:nvPr>
        </p:nvSpPr>
        <p:spPr>
          <a:xfrm>
            <a:off x="6197600" y="1617790"/>
            <a:ext cx="2660104" cy="3567970"/>
          </a:xfrm>
          <a:prstGeom prst="rect">
            <a:avLst/>
          </a:prstGeom>
          <a:noFill/>
          <a:ln>
            <a:noFill/>
          </a:ln>
        </p:spPr>
      </p:sp>
      <p:sp>
        <p:nvSpPr>
          <p:cNvPr id="264" name="Google Shape;264;p106"/>
          <p:cNvSpPr>
            <a:spLocks noGrp="1"/>
          </p:cNvSpPr>
          <p:nvPr>
            <p:ph type="pic" idx="5"/>
          </p:nvPr>
        </p:nvSpPr>
        <p:spPr>
          <a:xfrm>
            <a:off x="9531896" y="2330815"/>
            <a:ext cx="2660104" cy="2157513"/>
          </a:xfrm>
          <a:prstGeom prst="rect">
            <a:avLst/>
          </a:prstGeom>
          <a:noFill/>
          <a:ln>
            <a:noFill/>
          </a:ln>
        </p:spPr>
      </p:sp>
      <p:sp>
        <p:nvSpPr>
          <p:cNvPr id="265" name="Google Shape;265;p106"/>
          <p:cNvSpPr txBox="1">
            <a:spLocks noGrp="1"/>
          </p:cNvSpPr>
          <p:nvPr>
            <p:ph type="body" idx="1"/>
          </p:nvPr>
        </p:nvSpPr>
        <p:spPr>
          <a:xfrm rot="-5400000">
            <a:off x="11021708" y="1108094"/>
            <a:ext cx="1947123" cy="147432"/>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1400"/>
              <a:buNone/>
              <a:defRPr sz="597">
                <a:solidFill>
                  <a:srgbClr val="7F7F7F"/>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6" name="Google Shape;266;p106"/>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106"/>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106"/>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4192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ATH: DataVis - two column, two graphics with text">
  <p:cSld name="PATH: DataVis - two column, two graphics with text">
    <p:spTree>
      <p:nvGrpSpPr>
        <p:cNvPr id="1" name="Shape 269"/>
        <p:cNvGrpSpPr/>
        <p:nvPr/>
      </p:nvGrpSpPr>
      <p:grpSpPr>
        <a:xfrm>
          <a:off x="0" y="0"/>
          <a:ext cx="0" cy="0"/>
          <a:chOff x="0" y="0"/>
          <a:chExt cx="0" cy="0"/>
        </a:xfrm>
      </p:grpSpPr>
      <p:sp>
        <p:nvSpPr>
          <p:cNvPr id="270" name="Google Shape;270;p107"/>
          <p:cNvSpPr txBox="1">
            <a:spLocks noGrp="1"/>
          </p:cNvSpPr>
          <p:nvPr>
            <p:ph type="body" idx="1"/>
          </p:nvPr>
        </p:nvSpPr>
        <p:spPr>
          <a:xfrm>
            <a:off x="762002" y="2019300"/>
            <a:ext cx="5105399" cy="276717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67"/>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107"/>
          <p:cNvSpPr txBox="1">
            <a:spLocks noGrp="1"/>
          </p:cNvSpPr>
          <p:nvPr>
            <p:ph type="body" idx="2"/>
          </p:nvPr>
        </p:nvSpPr>
        <p:spPr>
          <a:xfrm>
            <a:off x="6324601" y="2019300"/>
            <a:ext cx="5143500" cy="279123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67"/>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107"/>
          <p:cNvSpPr txBox="1">
            <a:spLocks noGrp="1"/>
          </p:cNvSpPr>
          <p:nvPr>
            <p:ph type="body" idx="3"/>
          </p:nvPr>
        </p:nvSpPr>
        <p:spPr>
          <a:xfrm>
            <a:off x="762001" y="847225"/>
            <a:ext cx="10718800" cy="101246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3187"/>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107"/>
          <p:cNvSpPr txBox="1">
            <a:spLocks noGrp="1"/>
          </p:cNvSpPr>
          <p:nvPr>
            <p:ph type="body" idx="4"/>
          </p:nvPr>
        </p:nvSpPr>
        <p:spPr>
          <a:xfrm>
            <a:off x="762002" y="5116148"/>
            <a:ext cx="5105399" cy="82745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593"/>
              <a:buNone/>
              <a:defRPr sz="1593">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4" name="Google Shape;274;p107"/>
          <p:cNvSpPr txBox="1">
            <a:spLocks noGrp="1"/>
          </p:cNvSpPr>
          <p:nvPr>
            <p:ph type="body" idx="5"/>
          </p:nvPr>
        </p:nvSpPr>
        <p:spPr>
          <a:xfrm>
            <a:off x="6324601" y="5116148"/>
            <a:ext cx="5156201" cy="82745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593"/>
              <a:buNone/>
              <a:defRPr sz="1593">
                <a:solidFill>
                  <a:schemeClr val="dk1"/>
                </a:solidFill>
              </a:defRPr>
            </a:lvl1pPr>
            <a:lvl2pPr marL="914400" lvl="1" indent="-317182" algn="l">
              <a:spcBef>
                <a:spcPts val="1792"/>
              </a:spcBef>
              <a:spcAft>
                <a:spcPts val="0"/>
              </a:spcAft>
              <a:buClr>
                <a:schemeClr val="dk1"/>
              </a:buClr>
              <a:buSzPts val="1395"/>
              <a:buChar char="•"/>
              <a:defRPr sz="1395"/>
            </a:lvl2pPr>
            <a:lvl3pPr marL="1371600" lvl="2" indent="-317182" algn="l">
              <a:spcBef>
                <a:spcPts val="600"/>
              </a:spcBef>
              <a:spcAft>
                <a:spcPts val="0"/>
              </a:spcAft>
              <a:buClr>
                <a:schemeClr val="dk1"/>
              </a:buClr>
              <a:buSzPts val="1395"/>
              <a:buChar char="o"/>
              <a:defRPr sz="1395"/>
            </a:lvl3pPr>
            <a:lvl4pPr marL="1828800" lvl="3" indent="-228600" algn="l">
              <a:spcBef>
                <a:spcPts val="600"/>
              </a:spcBef>
              <a:spcAft>
                <a:spcPts val="0"/>
              </a:spcAft>
              <a:buSzPts val="1400"/>
              <a:buNone/>
              <a:defRPr sz="1395"/>
            </a:lvl4pPr>
            <a:lvl5pPr marL="2286000" lvl="4" indent="-228600" algn="l">
              <a:spcBef>
                <a:spcPts val="600"/>
              </a:spcBef>
              <a:spcAft>
                <a:spcPts val="0"/>
              </a:spcAft>
              <a:buSzPts val="1400"/>
              <a:buNone/>
              <a:defRPr sz="1395"/>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5" name="Google Shape;275;p107"/>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107"/>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10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3266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ATH: DataVis - two column, two graphics on color back">
  <p:cSld name="PATH: DataVis - two column, two graphics on color back">
    <p:spTree>
      <p:nvGrpSpPr>
        <p:cNvPr id="1" name="Shape 278"/>
        <p:cNvGrpSpPr/>
        <p:nvPr/>
      </p:nvGrpSpPr>
      <p:grpSpPr>
        <a:xfrm>
          <a:off x="0" y="0"/>
          <a:ext cx="0" cy="0"/>
          <a:chOff x="0" y="0"/>
          <a:chExt cx="0" cy="0"/>
        </a:xfrm>
      </p:grpSpPr>
      <p:sp>
        <p:nvSpPr>
          <p:cNvPr id="279" name="Google Shape;279;p108"/>
          <p:cNvSpPr/>
          <p:nvPr/>
        </p:nvSpPr>
        <p:spPr>
          <a:xfrm>
            <a:off x="0" y="1"/>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80" name="Google Shape;280;p108"/>
          <p:cNvPicPr preferRelativeResize="0"/>
          <p:nvPr/>
        </p:nvPicPr>
        <p:blipFill rotWithShape="1">
          <a:blip r:embed="rId2">
            <a:alphaModFix/>
          </a:blip>
          <a:srcRect/>
          <a:stretch/>
        </p:blipFill>
        <p:spPr>
          <a:xfrm>
            <a:off x="10795000" y="6288272"/>
            <a:ext cx="685800" cy="291242"/>
          </a:xfrm>
          <a:prstGeom prst="rect">
            <a:avLst/>
          </a:prstGeom>
          <a:noFill/>
          <a:ln>
            <a:noFill/>
          </a:ln>
        </p:spPr>
      </p:pic>
      <p:sp>
        <p:nvSpPr>
          <p:cNvPr id="281" name="Google Shape;281;p108"/>
          <p:cNvSpPr txBox="1">
            <a:spLocks noGrp="1"/>
          </p:cNvSpPr>
          <p:nvPr>
            <p:ph type="body" idx="1"/>
          </p:nvPr>
        </p:nvSpPr>
        <p:spPr>
          <a:xfrm>
            <a:off x="762001" y="2019300"/>
            <a:ext cx="5105400" cy="3924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67"/>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2" name="Google Shape;282;p108"/>
          <p:cNvSpPr txBox="1">
            <a:spLocks noGrp="1"/>
          </p:cNvSpPr>
          <p:nvPr>
            <p:ph type="body" idx="2"/>
          </p:nvPr>
        </p:nvSpPr>
        <p:spPr>
          <a:xfrm>
            <a:off x="6324600" y="2019300"/>
            <a:ext cx="5156200" cy="3924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67"/>
              <a:buNone/>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108"/>
          <p:cNvSpPr txBox="1">
            <a:spLocks noGrp="1"/>
          </p:cNvSpPr>
          <p:nvPr>
            <p:ph type="body" idx="3"/>
          </p:nvPr>
        </p:nvSpPr>
        <p:spPr>
          <a:xfrm>
            <a:off x="762001" y="847225"/>
            <a:ext cx="10718800" cy="101246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3187"/>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 name="Google Shape;284;p108"/>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08"/>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08"/>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7831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ATH: DataVis -  Small table and text">
  <p:cSld name="PATH: DataVis -  Small table and text">
    <p:spTree>
      <p:nvGrpSpPr>
        <p:cNvPr id="1" name="Shape 287"/>
        <p:cNvGrpSpPr/>
        <p:nvPr/>
      </p:nvGrpSpPr>
      <p:grpSpPr>
        <a:xfrm>
          <a:off x="0" y="0"/>
          <a:ext cx="0" cy="0"/>
          <a:chOff x="0" y="0"/>
          <a:chExt cx="0" cy="0"/>
        </a:xfrm>
      </p:grpSpPr>
      <p:sp>
        <p:nvSpPr>
          <p:cNvPr id="288" name="Google Shape;288;p109"/>
          <p:cNvSpPr>
            <a:spLocks noGrp="1"/>
          </p:cNvSpPr>
          <p:nvPr>
            <p:ph type="tbl" idx="2"/>
          </p:nvPr>
        </p:nvSpPr>
        <p:spPr>
          <a:xfrm>
            <a:off x="762000" y="2743200"/>
            <a:ext cx="10718800" cy="32004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2389"/>
              <a:buFont typeface="Arial"/>
              <a:buNone/>
              <a:defRPr sz="2389">
                <a:solidFill>
                  <a:schemeClr val="dk1"/>
                </a:solidFill>
                <a:latin typeface="Arial"/>
                <a:ea typeface="Arial"/>
                <a:cs typeface="Arial"/>
                <a:sym typeface="Arial"/>
              </a:defRPr>
            </a:lvl1pPr>
            <a:lvl2pPr marR="0" lvl="1" algn="l" rtl="0">
              <a:spcBef>
                <a:spcPts val="0"/>
              </a:spcBef>
              <a:spcAft>
                <a:spcPts val="0"/>
              </a:spcAft>
              <a:buSzPts val="1400"/>
              <a:buNone/>
              <a:defRPr sz="238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38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38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38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38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38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38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389" b="0" i="0" u="none" strike="noStrike" cap="none">
                <a:solidFill>
                  <a:schemeClr val="dk1"/>
                </a:solidFill>
                <a:latin typeface="Arial"/>
                <a:ea typeface="Arial"/>
                <a:cs typeface="Arial"/>
                <a:sym typeface="Arial"/>
              </a:defRPr>
            </a:lvl9pPr>
          </a:lstStyle>
          <a:p>
            <a:endParaRPr/>
          </a:p>
        </p:txBody>
      </p:sp>
      <p:sp>
        <p:nvSpPr>
          <p:cNvPr id="289" name="Google Shape;289;p109"/>
          <p:cNvSpPr txBox="1">
            <a:spLocks noGrp="1"/>
          </p:cNvSpPr>
          <p:nvPr>
            <p:ph type="body" idx="1"/>
          </p:nvPr>
        </p:nvSpPr>
        <p:spPr>
          <a:xfrm>
            <a:off x="762000" y="2019300"/>
            <a:ext cx="10718800" cy="647700"/>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chemeClr val="dk1"/>
              </a:buClr>
              <a:buSzPts val="1593"/>
              <a:buNone/>
              <a:defRPr sz="1593">
                <a:solidFill>
                  <a:schemeClr val="dk1"/>
                </a:solidFill>
                <a:latin typeface="Arial"/>
                <a:ea typeface="Arial"/>
                <a:cs typeface="Arial"/>
                <a:sym typeface="Arial"/>
              </a:defRPr>
            </a:lvl1pPr>
            <a:lvl2pPr marL="914400" lvl="1" indent="-228600" algn="l">
              <a:spcBef>
                <a:spcPts val="1792"/>
              </a:spcBef>
              <a:spcAft>
                <a:spcPts val="0"/>
              </a:spcAft>
              <a:buClr>
                <a:schemeClr val="dk1"/>
              </a:buClr>
              <a:buSzPts val="1992"/>
              <a:buNone/>
              <a:defRPr sz="1992">
                <a:latin typeface="Arial"/>
                <a:ea typeface="Arial"/>
                <a:cs typeface="Arial"/>
                <a:sym typeface="Arial"/>
              </a:defRPr>
            </a:lvl2pPr>
            <a:lvl3pPr marL="1371600" lvl="2" indent="-228600" algn="l">
              <a:spcBef>
                <a:spcPts val="600"/>
              </a:spcBef>
              <a:spcAft>
                <a:spcPts val="0"/>
              </a:spcAft>
              <a:buClr>
                <a:schemeClr val="dk1"/>
              </a:buClr>
              <a:buSzPts val="1792"/>
              <a:buNone/>
              <a:defRPr sz="1792">
                <a:latin typeface="Arial"/>
                <a:ea typeface="Arial"/>
                <a:cs typeface="Arial"/>
                <a:sym typeface="Arial"/>
              </a:defRPr>
            </a:lvl3pPr>
            <a:lvl4pPr marL="1828800" lvl="3" indent="-228600" algn="l">
              <a:spcBef>
                <a:spcPts val="600"/>
              </a:spcBef>
              <a:spcAft>
                <a:spcPts val="0"/>
              </a:spcAft>
              <a:buClr>
                <a:schemeClr val="dk1"/>
              </a:buClr>
              <a:buSzPts val="1593"/>
              <a:buNone/>
              <a:defRPr sz="1593">
                <a:latin typeface="Arial"/>
                <a:ea typeface="Arial"/>
                <a:cs typeface="Arial"/>
                <a:sym typeface="Arial"/>
              </a:defRPr>
            </a:lvl4pPr>
            <a:lvl5pPr marL="2286000" lvl="4" indent="-228600" algn="l">
              <a:spcBef>
                <a:spcPts val="600"/>
              </a:spcBef>
              <a:spcAft>
                <a:spcPts val="0"/>
              </a:spcAft>
              <a:buClr>
                <a:schemeClr val="dk1"/>
              </a:buClr>
              <a:buSzPts val="1593"/>
              <a:buNone/>
              <a:defRPr sz="1593">
                <a:latin typeface="Arial"/>
                <a:ea typeface="Arial"/>
                <a:cs typeface="Arial"/>
                <a:sym typeface="Arial"/>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0" name="Google Shape;290;p109"/>
          <p:cNvSpPr txBox="1">
            <a:spLocks noGrp="1"/>
          </p:cNvSpPr>
          <p:nvPr>
            <p:ph type="body" idx="3"/>
          </p:nvPr>
        </p:nvSpPr>
        <p:spPr>
          <a:xfrm>
            <a:off x="762001" y="847225"/>
            <a:ext cx="10718800" cy="101246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3187"/>
              <a:buNone/>
              <a:defRPr sz="3187">
                <a:solidFill>
                  <a:schemeClr val="accent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109"/>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09"/>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09"/>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225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with content_bottom-triangle">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49572" y="2209800"/>
            <a:ext cx="10292856" cy="3053038"/>
          </a:xfrm>
        </p:spPr>
        <p:txBody>
          <a:bodyPr>
            <a:noAutofit/>
          </a:bodyPr>
          <a:lstStyle>
            <a:lvl1pPr>
              <a:buClr>
                <a:schemeClr val="accent1"/>
              </a:buClr>
              <a:buSzPct val="125000"/>
              <a:buFont typeface="Wingdings" pitchFamily="2" charset="2"/>
              <a:buChar char="§"/>
              <a:defRPr sz="2400" b="0" i="0">
                <a:solidFill>
                  <a:schemeClr val="accent5"/>
                </a:solidFill>
                <a:latin typeface="+mn-lt"/>
                <a:cs typeface="Museo Slab 300"/>
              </a:defRPr>
            </a:lvl1pPr>
            <a:lvl2pPr>
              <a:buClr>
                <a:schemeClr val="accent1"/>
              </a:buClr>
              <a:buSzPct val="125000"/>
              <a:buFont typeface="Wingdings" pitchFamily="2" charset="2"/>
              <a:buChar char="§"/>
              <a:defRPr sz="2000" b="0" i="0">
                <a:solidFill>
                  <a:schemeClr val="accent5"/>
                </a:solidFill>
                <a:latin typeface="+mn-lt"/>
                <a:cs typeface="Museo Slab 300"/>
              </a:defRPr>
            </a:lvl2pPr>
            <a:lvl3pPr>
              <a:buClr>
                <a:schemeClr val="accent1"/>
              </a:buClr>
              <a:buSzPct val="125000"/>
              <a:buFont typeface="Wingdings" pitchFamily="2" charset="2"/>
              <a:buChar char="§"/>
              <a:defRPr sz="1800" b="0" i="0">
                <a:solidFill>
                  <a:schemeClr val="accent5"/>
                </a:solidFill>
                <a:latin typeface="+mn-lt"/>
                <a:cs typeface="Museo Slab 300"/>
              </a:defRPr>
            </a:lvl3pPr>
            <a:lvl4pPr>
              <a:buClr>
                <a:schemeClr val="accent1"/>
              </a:buClr>
              <a:buSzPct val="125000"/>
              <a:buFont typeface="Wingdings" pitchFamily="2" charset="2"/>
              <a:buChar char="§"/>
              <a:defRPr sz="1600" b="0" i="0">
                <a:solidFill>
                  <a:schemeClr val="accent5"/>
                </a:solidFill>
                <a:latin typeface="+mn-lt"/>
                <a:cs typeface="Museo Slab 300"/>
              </a:defRPr>
            </a:lvl4pPr>
            <a:lvl5pPr>
              <a:buClr>
                <a:schemeClr val="accent1"/>
              </a:buClr>
              <a:buSzPct val="125000"/>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949572" y="1524000"/>
            <a:ext cx="10292856" cy="609600"/>
          </a:xfrm>
        </p:spPr>
        <p:txBody>
          <a:bodyPr>
            <a:noAutofit/>
          </a:bodyPr>
          <a:lstStyle>
            <a:lvl1pPr>
              <a:buNone/>
              <a:defRPr sz="2800" b="0" baseline="0">
                <a:solidFill>
                  <a:schemeClr val="accent5"/>
                </a:solidFill>
                <a:latin typeface="+mn-lt"/>
              </a:defRPr>
            </a:lvl1pPr>
          </a:lstStyle>
          <a:p>
            <a:pPr lvl="0"/>
            <a:r>
              <a:rPr lang="en-US" dirty="0"/>
              <a:t>Click to edit main sentence</a:t>
            </a:r>
          </a:p>
        </p:txBody>
      </p:sp>
      <p:sp>
        <p:nvSpPr>
          <p:cNvPr id="10" name="Isosceles Triangle 9">
            <a:extLst>
              <a:ext uri="{FF2B5EF4-FFF2-40B4-BE49-F238E27FC236}">
                <a16:creationId xmlns:a16="http://schemas.microsoft.com/office/drawing/2014/main" id="{BABF8012-9965-4BAF-A594-3F6F2F652BE0}"/>
              </a:ext>
            </a:extLst>
          </p:cNvPr>
          <p:cNvSpPr/>
          <p:nvPr userDrawn="1"/>
        </p:nvSpPr>
        <p:spPr>
          <a:xfrm>
            <a:off x="9891252" y="4616249"/>
            <a:ext cx="2300749" cy="2241755"/>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5"/>
          <p:cNvSpPr>
            <a:spLocks noGrp="1"/>
          </p:cNvSpPr>
          <p:nvPr>
            <p:ph type="sldNum" sz="quarter" idx="4"/>
          </p:nvPr>
        </p:nvSpPr>
        <p:spPr>
          <a:xfrm>
            <a:off x="9111388" y="6336374"/>
            <a:ext cx="2844800" cy="365125"/>
          </a:xfrm>
          <a:prstGeom prst="rect">
            <a:avLst/>
          </a:prstGeom>
        </p:spPr>
        <p:txBody>
          <a:bodyPr vert="horz" lIns="91440" tIns="45720" rIns="91440" bIns="45720" rtlCol="0" anchor="ctr"/>
          <a:lstStyle>
            <a:lvl1pPr algn="r">
              <a:defRPr sz="1000" b="0" i="0">
                <a:solidFill>
                  <a:schemeClr val="bg2"/>
                </a:solidFill>
                <a:latin typeface="+mn-lt"/>
                <a:cs typeface="Museo Sans 300"/>
              </a:defRPr>
            </a:lvl1pPr>
          </a:lstStyle>
          <a:p>
            <a:fld id="{F32F67E5-730B-4B3A-9A58-41E5E3F0691E}" type="slidenum">
              <a:rPr lang="en-US" smtClean="0"/>
              <a:pPr/>
              <a:t>‹#›</a:t>
            </a:fld>
            <a:endParaRPr lang="en-US" dirty="0"/>
          </a:p>
        </p:txBody>
      </p:sp>
      <p:cxnSp>
        <p:nvCxnSpPr>
          <p:cNvPr id="12" name="Straight Connector 11">
            <a:extLst>
              <a:ext uri="{FF2B5EF4-FFF2-40B4-BE49-F238E27FC236}">
                <a16:creationId xmlns:a16="http://schemas.microsoft.com/office/drawing/2014/main" id="{80401F3C-5133-4946-B9C3-622788077AF9}"/>
              </a:ext>
            </a:extLst>
          </p:cNvPr>
          <p:cNvCxnSpPr>
            <a:cxnSpLocks/>
          </p:cNvCxnSpPr>
          <p:nvPr userDrawn="1"/>
        </p:nvCxnSpPr>
        <p:spPr>
          <a:xfrm>
            <a:off x="949572" y="1165761"/>
            <a:ext cx="1029285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B333BB0-0257-4CBE-BDEA-A24FAFC830E8}"/>
              </a:ext>
            </a:extLst>
          </p:cNvPr>
          <p:cNvSpPr>
            <a:spLocks noGrp="1"/>
          </p:cNvSpPr>
          <p:nvPr>
            <p:ph type="title"/>
          </p:nvPr>
        </p:nvSpPr>
        <p:spPr>
          <a:xfrm>
            <a:off x="949572" y="247342"/>
            <a:ext cx="10292856"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F7720EB3-FBB1-48E9-BD6E-6B80715826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1824290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ATH: DataVis - Large table">
  <p:cSld name="PATH: DataVis - Large table">
    <p:spTree>
      <p:nvGrpSpPr>
        <p:cNvPr id="1" name="Shape 294"/>
        <p:cNvGrpSpPr/>
        <p:nvPr/>
      </p:nvGrpSpPr>
      <p:grpSpPr>
        <a:xfrm>
          <a:off x="0" y="0"/>
          <a:ext cx="0" cy="0"/>
          <a:chOff x="0" y="0"/>
          <a:chExt cx="0" cy="0"/>
        </a:xfrm>
      </p:grpSpPr>
      <p:sp>
        <p:nvSpPr>
          <p:cNvPr id="295" name="Google Shape;295;p110"/>
          <p:cNvSpPr>
            <a:spLocks noGrp="1"/>
          </p:cNvSpPr>
          <p:nvPr>
            <p:ph type="tbl" idx="2"/>
          </p:nvPr>
        </p:nvSpPr>
        <p:spPr>
          <a:xfrm>
            <a:off x="762000" y="849086"/>
            <a:ext cx="10718800" cy="5094515"/>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2389"/>
              <a:buFont typeface="Arial"/>
              <a:buNone/>
              <a:defRPr sz="2389">
                <a:solidFill>
                  <a:schemeClr val="dk1"/>
                </a:solidFill>
                <a:latin typeface="Arial"/>
                <a:ea typeface="Arial"/>
                <a:cs typeface="Arial"/>
                <a:sym typeface="Arial"/>
              </a:defRPr>
            </a:lvl1pPr>
            <a:lvl2pPr marR="0" lvl="1" algn="l" rtl="0">
              <a:spcBef>
                <a:spcPts val="0"/>
              </a:spcBef>
              <a:spcAft>
                <a:spcPts val="0"/>
              </a:spcAft>
              <a:buSzPts val="1400"/>
              <a:buNone/>
              <a:defRPr sz="238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38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38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38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38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38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38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389" b="0" i="0" u="none" strike="noStrike" cap="none">
                <a:solidFill>
                  <a:schemeClr val="dk1"/>
                </a:solidFill>
                <a:latin typeface="Arial"/>
                <a:ea typeface="Arial"/>
                <a:cs typeface="Arial"/>
                <a:sym typeface="Arial"/>
              </a:defRPr>
            </a:lvl9pPr>
          </a:lstStyle>
          <a:p>
            <a:endParaRPr/>
          </a:p>
        </p:txBody>
      </p:sp>
      <p:sp>
        <p:nvSpPr>
          <p:cNvPr id="296" name="Google Shape;296;p110"/>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110"/>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10"/>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89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ATH: Red single thought/quote 1">
  <p:cSld name="PATH: Red single thought/quote 1">
    <p:spTree>
      <p:nvGrpSpPr>
        <p:cNvPr id="1" name="Shape 299"/>
        <p:cNvGrpSpPr/>
        <p:nvPr/>
      </p:nvGrpSpPr>
      <p:grpSpPr>
        <a:xfrm>
          <a:off x="0" y="0"/>
          <a:ext cx="0" cy="0"/>
          <a:chOff x="0" y="0"/>
          <a:chExt cx="0" cy="0"/>
        </a:xfrm>
      </p:grpSpPr>
      <p:sp>
        <p:nvSpPr>
          <p:cNvPr id="300" name="Google Shape;300;p111"/>
          <p:cNvSpPr/>
          <p:nvPr/>
        </p:nvSpPr>
        <p:spPr>
          <a:xfrm>
            <a:off x="0" y="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01" name="Google Shape;301;p111"/>
          <p:cNvSpPr/>
          <p:nvPr/>
        </p:nvSpPr>
        <p:spPr>
          <a:xfrm>
            <a:off x="4516967" y="1828233"/>
            <a:ext cx="3221567" cy="3222792"/>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02" name="Google Shape;302;p111"/>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03" name="Google Shape;303;p111"/>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4" name="Google Shape;304;p111"/>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11"/>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11"/>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1491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ATH: Red single thought/quote 3">
  <p:cSld name="PATH: Red single thought/quote 3">
    <p:spTree>
      <p:nvGrpSpPr>
        <p:cNvPr id="1" name="Shape 307"/>
        <p:cNvGrpSpPr/>
        <p:nvPr/>
      </p:nvGrpSpPr>
      <p:grpSpPr>
        <a:xfrm>
          <a:off x="0" y="0"/>
          <a:ext cx="0" cy="0"/>
          <a:chOff x="0" y="0"/>
          <a:chExt cx="0" cy="0"/>
        </a:xfrm>
      </p:grpSpPr>
      <p:sp>
        <p:nvSpPr>
          <p:cNvPr id="308" name="Google Shape;308;p112"/>
          <p:cNvSpPr/>
          <p:nvPr/>
        </p:nvSpPr>
        <p:spPr>
          <a:xfrm>
            <a:off x="0" y="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09" name="Google Shape;309;p112"/>
          <p:cNvSpPr/>
          <p:nvPr/>
        </p:nvSpPr>
        <p:spPr>
          <a:xfrm rot="5400000">
            <a:off x="4545076" y="2073294"/>
            <a:ext cx="3154765" cy="2719917"/>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10" name="Google Shape;310;p112"/>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11" name="Google Shape;311;p112"/>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112"/>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112"/>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12"/>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3104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TH: Purple single thought/quote 1">
  <p:cSld name="PATH: Purple single thought/quote 1">
    <p:spTree>
      <p:nvGrpSpPr>
        <p:cNvPr id="1" name="Shape 315"/>
        <p:cNvGrpSpPr/>
        <p:nvPr/>
      </p:nvGrpSpPr>
      <p:grpSpPr>
        <a:xfrm>
          <a:off x="0" y="0"/>
          <a:ext cx="0" cy="0"/>
          <a:chOff x="0" y="0"/>
          <a:chExt cx="0" cy="0"/>
        </a:xfrm>
      </p:grpSpPr>
      <p:sp>
        <p:nvSpPr>
          <p:cNvPr id="316" name="Google Shape;316;p113"/>
          <p:cNvSpPr/>
          <p:nvPr/>
        </p:nvSpPr>
        <p:spPr>
          <a:xfrm>
            <a:off x="0" y="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17" name="Google Shape;317;p113"/>
          <p:cNvSpPr/>
          <p:nvPr/>
        </p:nvSpPr>
        <p:spPr>
          <a:xfrm>
            <a:off x="4516967" y="1828233"/>
            <a:ext cx="3221567" cy="3222792"/>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73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18" name="Google Shape;318;p113"/>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19" name="Google Shape;319;p113"/>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0" name="Google Shape;320;p113"/>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113"/>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11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116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TH: Purple single thought/quote 2">
  <p:cSld name="PATH: Purple single thought/quote 2">
    <p:spTree>
      <p:nvGrpSpPr>
        <p:cNvPr id="1" name="Shape 323"/>
        <p:cNvGrpSpPr/>
        <p:nvPr/>
      </p:nvGrpSpPr>
      <p:grpSpPr>
        <a:xfrm>
          <a:off x="0" y="0"/>
          <a:ext cx="0" cy="0"/>
          <a:chOff x="0" y="0"/>
          <a:chExt cx="0" cy="0"/>
        </a:xfrm>
      </p:grpSpPr>
      <p:sp>
        <p:nvSpPr>
          <p:cNvPr id="324" name="Google Shape;324;p114"/>
          <p:cNvSpPr/>
          <p:nvPr/>
        </p:nvSpPr>
        <p:spPr>
          <a:xfrm>
            <a:off x="6351" y="1"/>
            <a:ext cx="12192000" cy="6858000"/>
          </a:xfrm>
          <a:prstGeom prst="rect">
            <a:avLst/>
          </a:prstGeom>
          <a:solidFill>
            <a:srgbClr val="373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25" name="Google Shape;325;p114"/>
          <p:cNvGrpSpPr/>
          <p:nvPr/>
        </p:nvGrpSpPr>
        <p:grpSpPr>
          <a:xfrm>
            <a:off x="4488499" y="1801445"/>
            <a:ext cx="3240404" cy="3255111"/>
            <a:chOff x="3033544" y="1728371"/>
            <a:chExt cx="3240404" cy="3255110"/>
          </a:xfrm>
        </p:grpSpPr>
        <p:sp>
          <p:nvSpPr>
            <p:cNvPr id="326" name="Google Shape;326;p114"/>
            <p:cNvSpPr/>
            <p:nvPr/>
          </p:nvSpPr>
          <p:spPr>
            <a:xfrm>
              <a:off x="3033544" y="3671889"/>
              <a:ext cx="1311592" cy="1311592"/>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27" name="Google Shape;327;p114"/>
            <p:cNvSpPr/>
            <p:nvPr/>
          </p:nvSpPr>
          <p:spPr>
            <a:xfrm>
              <a:off x="3033544" y="1728372"/>
              <a:ext cx="1311592" cy="1311592"/>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28" name="Google Shape;328;p114"/>
            <p:cNvSpPr/>
            <p:nvPr/>
          </p:nvSpPr>
          <p:spPr>
            <a:xfrm>
              <a:off x="4962356" y="3671888"/>
              <a:ext cx="1311592" cy="1311592"/>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29" name="Google Shape;329;p114"/>
            <p:cNvSpPr/>
            <p:nvPr/>
          </p:nvSpPr>
          <p:spPr>
            <a:xfrm>
              <a:off x="4962356" y="1728371"/>
              <a:ext cx="1311592" cy="1311592"/>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pic>
        <p:nvPicPr>
          <p:cNvPr id="330" name="Google Shape;330;p114"/>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31" name="Google Shape;331;p114"/>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2" name="Google Shape;332;p114"/>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114"/>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114"/>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497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TH: Purple single thought/quote 3">
  <p:cSld name="PATH: Purple single thought/quote 3">
    <p:spTree>
      <p:nvGrpSpPr>
        <p:cNvPr id="1" name="Shape 335"/>
        <p:cNvGrpSpPr/>
        <p:nvPr/>
      </p:nvGrpSpPr>
      <p:grpSpPr>
        <a:xfrm>
          <a:off x="0" y="0"/>
          <a:ext cx="0" cy="0"/>
          <a:chOff x="0" y="0"/>
          <a:chExt cx="0" cy="0"/>
        </a:xfrm>
      </p:grpSpPr>
      <p:sp>
        <p:nvSpPr>
          <p:cNvPr id="336" name="Google Shape;336;p115"/>
          <p:cNvSpPr/>
          <p:nvPr/>
        </p:nvSpPr>
        <p:spPr>
          <a:xfrm>
            <a:off x="0" y="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7" name="Google Shape;337;p115"/>
          <p:cNvSpPr/>
          <p:nvPr/>
        </p:nvSpPr>
        <p:spPr>
          <a:xfrm rot="5400000">
            <a:off x="4545076" y="2073294"/>
            <a:ext cx="3154765" cy="2719917"/>
          </a:xfrm>
          <a:prstGeom prst="triangle">
            <a:avLst>
              <a:gd name="adj" fmla="val 50000"/>
            </a:avLst>
          </a:prstGeom>
          <a:solidFill>
            <a:srgbClr val="373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38" name="Google Shape;338;p115"/>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39" name="Google Shape;339;p115"/>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0" name="Google Shape;340;p115"/>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15"/>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15"/>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8565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TH: Teal single thought/quote 1">
  <p:cSld name="PATH: Teal single thought/quote 1">
    <p:spTree>
      <p:nvGrpSpPr>
        <p:cNvPr id="1" name="Shape 343"/>
        <p:cNvGrpSpPr/>
        <p:nvPr/>
      </p:nvGrpSpPr>
      <p:grpSpPr>
        <a:xfrm>
          <a:off x="0" y="0"/>
          <a:ext cx="0" cy="0"/>
          <a:chOff x="0" y="0"/>
          <a:chExt cx="0" cy="0"/>
        </a:xfrm>
      </p:grpSpPr>
      <p:sp>
        <p:nvSpPr>
          <p:cNvPr id="344" name="Google Shape;344;p116"/>
          <p:cNvSpPr/>
          <p:nvPr/>
        </p:nvSpPr>
        <p:spPr>
          <a:xfrm>
            <a:off x="0" y="1"/>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45" name="Google Shape;345;p116"/>
          <p:cNvSpPr/>
          <p:nvPr/>
        </p:nvSpPr>
        <p:spPr>
          <a:xfrm>
            <a:off x="4516967" y="1828233"/>
            <a:ext cx="3221567" cy="3222792"/>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05A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46" name="Google Shape;346;p116"/>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47" name="Google Shape;347;p116"/>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116"/>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16"/>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16"/>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4386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ATH: Teal single thought/quote 2">
  <p:cSld name="PATH: Teal single thought/quote 2">
    <p:spTree>
      <p:nvGrpSpPr>
        <p:cNvPr id="1" name="Shape 351"/>
        <p:cNvGrpSpPr/>
        <p:nvPr/>
      </p:nvGrpSpPr>
      <p:grpSpPr>
        <a:xfrm>
          <a:off x="0" y="0"/>
          <a:ext cx="0" cy="0"/>
          <a:chOff x="0" y="0"/>
          <a:chExt cx="0" cy="0"/>
        </a:xfrm>
      </p:grpSpPr>
      <p:sp>
        <p:nvSpPr>
          <p:cNvPr id="352" name="Google Shape;352;p117"/>
          <p:cNvSpPr/>
          <p:nvPr/>
        </p:nvSpPr>
        <p:spPr>
          <a:xfrm>
            <a:off x="6351" y="1"/>
            <a:ext cx="12192000" cy="6858000"/>
          </a:xfrm>
          <a:prstGeom prst="rect">
            <a:avLst/>
          </a:prstGeom>
          <a:solidFill>
            <a:srgbClr val="005A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53" name="Google Shape;353;p117"/>
          <p:cNvGrpSpPr/>
          <p:nvPr/>
        </p:nvGrpSpPr>
        <p:grpSpPr>
          <a:xfrm>
            <a:off x="4488499" y="1801445"/>
            <a:ext cx="3240404" cy="3255111"/>
            <a:chOff x="3033544" y="1728371"/>
            <a:chExt cx="3240404" cy="3255110"/>
          </a:xfrm>
        </p:grpSpPr>
        <p:sp>
          <p:nvSpPr>
            <p:cNvPr id="354" name="Google Shape;354;p117"/>
            <p:cNvSpPr/>
            <p:nvPr/>
          </p:nvSpPr>
          <p:spPr>
            <a:xfrm>
              <a:off x="3033544" y="3671889"/>
              <a:ext cx="1311592" cy="131159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55" name="Google Shape;355;p117"/>
            <p:cNvSpPr/>
            <p:nvPr/>
          </p:nvSpPr>
          <p:spPr>
            <a:xfrm>
              <a:off x="3033544" y="1728372"/>
              <a:ext cx="1311592" cy="131159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56" name="Google Shape;356;p117"/>
            <p:cNvSpPr/>
            <p:nvPr/>
          </p:nvSpPr>
          <p:spPr>
            <a:xfrm>
              <a:off x="4962356" y="3671888"/>
              <a:ext cx="1311592" cy="131159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57" name="Google Shape;357;p117"/>
            <p:cNvSpPr/>
            <p:nvPr/>
          </p:nvSpPr>
          <p:spPr>
            <a:xfrm>
              <a:off x="4962356" y="1728371"/>
              <a:ext cx="1311592" cy="131159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pic>
        <p:nvPicPr>
          <p:cNvPr id="358" name="Google Shape;358;p117"/>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59" name="Google Shape;359;p117"/>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0" name="Google Shape;360;p117"/>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17"/>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11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7787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ATH: Teal single thought/quote 3">
  <p:cSld name="PATH: Teal single thought/quote 3">
    <p:spTree>
      <p:nvGrpSpPr>
        <p:cNvPr id="1" name="Shape 363"/>
        <p:cNvGrpSpPr/>
        <p:nvPr/>
      </p:nvGrpSpPr>
      <p:grpSpPr>
        <a:xfrm>
          <a:off x="0" y="0"/>
          <a:ext cx="0" cy="0"/>
          <a:chOff x="0" y="0"/>
          <a:chExt cx="0" cy="0"/>
        </a:xfrm>
      </p:grpSpPr>
      <p:sp>
        <p:nvSpPr>
          <p:cNvPr id="364" name="Google Shape;364;p118"/>
          <p:cNvSpPr/>
          <p:nvPr/>
        </p:nvSpPr>
        <p:spPr>
          <a:xfrm>
            <a:off x="0" y="1"/>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65" name="Google Shape;365;p118"/>
          <p:cNvSpPr/>
          <p:nvPr/>
        </p:nvSpPr>
        <p:spPr>
          <a:xfrm rot="5400000">
            <a:off x="4545076" y="2073294"/>
            <a:ext cx="3154765" cy="2719917"/>
          </a:xfrm>
          <a:prstGeom prst="triangle">
            <a:avLst>
              <a:gd name="adj" fmla="val 50000"/>
            </a:avLst>
          </a:prstGeom>
          <a:solidFill>
            <a:srgbClr val="005A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66" name="Google Shape;366;p118"/>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67" name="Google Shape;367;p118"/>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8" name="Google Shape;368;p118"/>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118"/>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118"/>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307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ATH: Green single thought/quote 1">
  <p:cSld name="PATH: Green single thought/quote 1">
    <p:spTree>
      <p:nvGrpSpPr>
        <p:cNvPr id="1" name="Shape 371"/>
        <p:cNvGrpSpPr/>
        <p:nvPr/>
      </p:nvGrpSpPr>
      <p:grpSpPr>
        <a:xfrm>
          <a:off x="0" y="0"/>
          <a:ext cx="0" cy="0"/>
          <a:chOff x="0" y="0"/>
          <a:chExt cx="0" cy="0"/>
        </a:xfrm>
      </p:grpSpPr>
      <p:sp>
        <p:nvSpPr>
          <p:cNvPr id="372" name="Google Shape;372;p119"/>
          <p:cNvSpPr/>
          <p:nvPr/>
        </p:nvSpPr>
        <p:spPr>
          <a:xfrm>
            <a:off x="0" y="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3" name="Google Shape;373;p119"/>
          <p:cNvSpPr/>
          <p:nvPr/>
        </p:nvSpPr>
        <p:spPr>
          <a:xfrm>
            <a:off x="4516967" y="1828233"/>
            <a:ext cx="3221567" cy="3222792"/>
          </a:xfrm>
          <a:custGeom>
            <a:avLst/>
            <a:gdLst/>
            <a:ahLst/>
            <a:cxnLst/>
            <a:rect l="l" t="t" r="r" b="b"/>
            <a:pathLst>
              <a:path w="3221328" h="3221328" extrusionOk="0">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56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74" name="Google Shape;374;p119"/>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75" name="Google Shape;375;p119"/>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6" name="Google Shape;376;p119"/>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119"/>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19"/>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8067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with content-top-triangle">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49572" y="2209800"/>
            <a:ext cx="10301254" cy="3053038"/>
          </a:xfrm>
        </p:spPr>
        <p:txBody>
          <a:bodyPr>
            <a:noAutofit/>
          </a:bodyPr>
          <a:lstStyle>
            <a:lvl1pPr>
              <a:buClr>
                <a:schemeClr val="accent1"/>
              </a:buClr>
              <a:buSzPct val="125000"/>
              <a:buFont typeface="Wingdings" pitchFamily="2" charset="2"/>
              <a:buChar char="§"/>
              <a:defRPr sz="2400" b="0" i="0">
                <a:solidFill>
                  <a:schemeClr val="accent5"/>
                </a:solidFill>
                <a:latin typeface="+mn-lt"/>
                <a:cs typeface="Museo Slab 300"/>
              </a:defRPr>
            </a:lvl1pPr>
            <a:lvl2pPr>
              <a:buClr>
                <a:schemeClr val="accent1"/>
              </a:buClr>
              <a:buSzPct val="125000"/>
              <a:buFont typeface="Wingdings" pitchFamily="2" charset="2"/>
              <a:buChar char="§"/>
              <a:defRPr sz="2000" b="0" i="0">
                <a:solidFill>
                  <a:schemeClr val="accent5"/>
                </a:solidFill>
                <a:latin typeface="+mn-lt"/>
                <a:cs typeface="Museo Slab 300"/>
              </a:defRPr>
            </a:lvl2pPr>
            <a:lvl3pPr>
              <a:buClr>
                <a:schemeClr val="accent1"/>
              </a:buClr>
              <a:buSzPct val="125000"/>
              <a:buFont typeface="Wingdings" pitchFamily="2" charset="2"/>
              <a:buChar char="§"/>
              <a:defRPr sz="1800" b="0" i="0">
                <a:solidFill>
                  <a:schemeClr val="accent5"/>
                </a:solidFill>
                <a:latin typeface="+mn-lt"/>
                <a:cs typeface="Museo Slab 300"/>
              </a:defRPr>
            </a:lvl3pPr>
            <a:lvl4pPr>
              <a:buClr>
                <a:schemeClr val="accent1"/>
              </a:buClr>
              <a:buSzPct val="125000"/>
              <a:buFont typeface="Wingdings" pitchFamily="2" charset="2"/>
              <a:buChar char="§"/>
              <a:defRPr sz="1600" b="0" i="0">
                <a:solidFill>
                  <a:schemeClr val="accent5"/>
                </a:solidFill>
                <a:latin typeface="+mn-lt"/>
                <a:cs typeface="Museo Slab 300"/>
              </a:defRPr>
            </a:lvl4pPr>
            <a:lvl5pPr>
              <a:buClr>
                <a:schemeClr val="accent1"/>
              </a:buClr>
              <a:buSzPct val="125000"/>
              <a:buFont typeface="Wingdings" pitchFamily="2" charset="2"/>
              <a:buChar char="§"/>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938899" y="1475674"/>
            <a:ext cx="10301254" cy="609600"/>
          </a:xfrm>
        </p:spPr>
        <p:txBody>
          <a:bodyPr>
            <a:noAutofit/>
          </a:bodyPr>
          <a:lstStyle>
            <a:lvl1pPr>
              <a:buNone/>
              <a:defRPr sz="2800" b="0" baseline="0">
                <a:solidFill>
                  <a:schemeClr val="accent5"/>
                </a:solidFill>
                <a:latin typeface="+mn-lt"/>
              </a:defRPr>
            </a:lvl1pPr>
          </a:lstStyle>
          <a:p>
            <a:pPr lvl="0"/>
            <a:r>
              <a:rPr lang="en-US" dirty="0"/>
              <a:t>Click to edit main sentence</a:t>
            </a:r>
          </a:p>
        </p:txBody>
      </p:sp>
      <p:sp>
        <p:nvSpPr>
          <p:cNvPr id="10" name="Isosceles Triangle 9">
            <a:extLst>
              <a:ext uri="{FF2B5EF4-FFF2-40B4-BE49-F238E27FC236}">
                <a16:creationId xmlns:a16="http://schemas.microsoft.com/office/drawing/2014/main" id="{BABF8012-9965-4BAF-A594-3F6F2F652BE0}"/>
              </a:ext>
            </a:extLst>
          </p:cNvPr>
          <p:cNvSpPr/>
          <p:nvPr userDrawn="1"/>
        </p:nvSpPr>
        <p:spPr>
          <a:xfrm rot="16200000">
            <a:off x="9920751" y="29499"/>
            <a:ext cx="2300749" cy="2241755"/>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1C701D77-A912-4C2A-87E3-EEB2D5253767}"/>
              </a:ext>
            </a:extLst>
          </p:cNvPr>
          <p:cNvCxnSpPr>
            <a:cxnSpLocks/>
          </p:cNvCxnSpPr>
          <p:nvPr userDrawn="1"/>
        </p:nvCxnSpPr>
        <p:spPr>
          <a:xfrm>
            <a:off x="949572" y="1165761"/>
            <a:ext cx="1030125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7CA5918-154D-418A-84E9-A0CCC5D46D48}"/>
              </a:ext>
            </a:extLst>
          </p:cNvPr>
          <p:cNvSpPr>
            <a:spLocks noGrp="1"/>
          </p:cNvSpPr>
          <p:nvPr>
            <p:ph type="title"/>
          </p:nvPr>
        </p:nvSpPr>
        <p:spPr>
          <a:xfrm>
            <a:off x="949572" y="247342"/>
            <a:ext cx="10301254" cy="891111"/>
          </a:xfrm>
        </p:spPr>
        <p:txBody>
          <a:bodyPr lIns="0" bIns="0" anchor="b">
            <a:normAutofit/>
          </a:bodyPr>
          <a:lstStyle>
            <a:lvl1pPr algn="l">
              <a:buFont typeface="Arial" pitchFamily="34" charset="0"/>
              <a:buNone/>
              <a:defRPr sz="4000" b="0" i="0">
                <a:solidFill>
                  <a:schemeClr val="accent1"/>
                </a:solidFill>
                <a:latin typeface="+mj-lt"/>
                <a:cs typeface="Museo Slab 300" panose="02000000000000000000" pitchFamily="50" charset="0"/>
              </a:defRPr>
            </a:lvl1pPr>
          </a:lstStyle>
          <a:p>
            <a:r>
              <a:rPr lang="en-US" dirty="0"/>
              <a:t>Click to edit Master title style</a:t>
            </a:r>
          </a:p>
        </p:txBody>
      </p:sp>
      <p:pic>
        <p:nvPicPr>
          <p:cNvPr id="12" name="Picture 11">
            <a:extLst>
              <a:ext uri="{FF2B5EF4-FFF2-40B4-BE49-F238E27FC236}">
                <a16:creationId xmlns:a16="http://schemas.microsoft.com/office/drawing/2014/main" id="{636AC3BE-C20C-4BEC-B5AB-4404ADDC29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3546292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ATH: Green single thought/quote 2">
  <p:cSld name="PATH: Green single thought/quote 2">
    <p:spTree>
      <p:nvGrpSpPr>
        <p:cNvPr id="1" name="Shape 379"/>
        <p:cNvGrpSpPr/>
        <p:nvPr/>
      </p:nvGrpSpPr>
      <p:grpSpPr>
        <a:xfrm>
          <a:off x="0" y="0"/>
          <a:ext cx="0" cy="0"/>
          <a:chOff x="0" y="0"/>
          <a:chExt cx="0" cy="0"/>
        </a:xfrm>
      </p:grpSpPr>
      <p:sp>
        <p:nvSpPr>
          <p:cNvPr id="380" name="Google Shape;380;p120"/>
          <p:cNvSpPr/>
          <p:nvPr/>
        </p:nvSpPr>
        <p:spPr>
          <a:xfrm>
            <a:off x="6351" y="1"/>
            <a:ext cx="12192000" cy="6858000"/>
          </a:xfrm>
          <a:prstGeom prst="rect">
            <a:avLst/>
          </a:prstGeom>
          <a:solidFill>
            <a:srgbClr val="056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81" name="Google Shape;381;p120"/>
          <p:cNvGrpSpPr/>
          <p:nvPr/>
        </p:nvGrpSpPr>
        <p:grpSpPr>
          <a:xfrm>
            <a:off x="4488499" y="1801445"/>
            <a:ext cx="3240404" cy="3255111"/>
            <a:chOff x="3033544" y="1728371"/>
            <a:chExt cx="3240404" cy="3255110"/>
          </a:xfrm>
        </p:grpSpPr>
        <p:sp>
          <p:nvSpPr>
            <p:cNvPr id="382" name="Google Shape;382;p120"/>
            <p:cNvSpPr/>
            <p:nvPr/>
          </p:nvSpPr>
          <p:spPr>
            <a:xfrm>
              <a:off x="3033544" y="3671889"/>
              <a:ext cx="1311592" cy="1311592"/>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3" name="Google Shape;383;p120"/>
            <p:cNvSpPr/>
            <p:nvPr/>
          </p:nvSpPr>
          <p:spPr>
            <a:xfrm>
              <a:off x="3033544" y="1728372"/>
              <a:ext cx="1311592" cy="1311592"/>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4" name="Google Shape;384;p120"/>
            <p:cNvSpPr/>
            <p:nvPr/>
          </p:nvSpPr>
          <p:spPr>
            <a:xfrm>
              <a:off x="4962356" y="3671888"/>
              <a:ext cx="1311592" cy="1311592"/>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5" name="Google Shape;385;p120"/>
            <p:cNvSpPr/>
            <p:nvPr/>
          </p:nvSpPr>
          <p:spPr>
            <a:xfrm>
              <a:off x="4962356" y="1728371"/>
              <a:ext cx="1311592" cy="1311592"/>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pic>
        <p:nvPicPr>
          <p:cNvPr id="386" name="Google Shape;386;p120"/>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87" name="Google Shape;387;p120"/>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8" name="Google Shape;388;p120"/>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120"/>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120"/>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1077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ATH: Green single thought/quote 3">
  <p:cSld name="PATH: Green single thought/quote 3">
    <p:spTree>
      <p:nvGrpSpPr>
        <p:cNvPr id="1" name="Shape 391"/>
        <p:cNvGrpSpPr/>
        <p:nvPr/>
      </p:nvGrpSpPr>
      <p:grpSpPr>
        <a:xfrm>
          <a:off x="0" y="0"/>
          <a:ext cx="0" cy="0"/>
          <a:chOff x="0" y="0"/>
          <a:chExt cx="0" cy="0"/>
        </a:xfrm>
      </p:grpSpPr>
      <p:sp>
        <p:nvSpPr>
          <p:cNvPr id="392" name="Google Shape;392;p121"/>
          <p:cNvSpPr/>
          <p:nvPr/>
        </p:nvSpPr>
        <p:spPr>
          <a:xfrm>
            <a:off x="0" y="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93" name="Google Shape;393;p121"/>
          <p:cNvSpPr/>
          <p:nvPr/>
        </p:nvSpPr>
        <p:spPr>
          <a:xfrm rot="5400000">
            <a:off x="4545076" y="2073294"/>
            <a:ext cx="3154765" cy="2719917"/>
          </a:xfrm>
          <a:prstGeom prst="triangle">
            <a:avLst>
              <a:gd name="adj" fmla="val 50000"/>
            </a:avLst>
          </a:prstGeom>
          <a:solidFill>
            <a:srgbClr val="056E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94" name="Google Shape;394;p121"/>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395" name="Google Shape;395;p121"/>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4780">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6" name="Google Shape;396;p121"/>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121"/>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121"/>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9224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ATH: Red/Teal impact slide">
  <p:cSld name="PATH: Red/Teal impact slide">
    <p:spTree>
      <p:nvGrpSpPr>
        <p:cNvPr id="1" name="Shape 399"/>
        <p:cNvGrpSpPr/>
        <p:nvPr/>
      </p:nvGrpSpPr>
      <p:grpSpPr>
        <a:xfrm>
          <a:off x="0" y="0"/>
          <a:ext cx="0" cy="0"/>
          <a:chOff x="0" y="0"/>
          <a:chExt cx="0" cy="0"/>
        </a:xfrm>
      </p:grpSpPr>
      <p:sp>
        <p:nvSpPr>
          <p:cNvPr id="400" name="Google Shape;400;p122"/>
          <p:cNvSpPr/>
          <p:nvPr/>
        </p:nvSpPr>
        <p:spPr>
          <a:xfrm>
            <a:off x="6351" y="1"/>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01" name="Google Shape;401;p122"/>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02" name="Google Shape;402;p122"/>
          <p:cNvSpPr/>
          <p:nvPr/>
        </p:nvSpPr>
        <p:spPr>
          <a:xfrm rot="-5400000">
            <a:off x="3553481" y="1236134"/>
            <a:ext cx="5085039" cy="4385733"/>
          </a:xfrm>
          <a:prstGeom prst="hexagon">
            <a:avLst>
              <a:gd name="adj" fmla="val 25000"/>
              <a:gd name="vf" fmla="val 115470"/>
            </a:avLst>
          </a:prstGeom>
          <a:solidFill>
            <a:srgbClr val="005A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03" name="Google Shape;403;p122"/>
          <p:cNvSpPr txBox="1">
            <a:spLocks noGrp="1"/>
          </p:cNvSpPr>
          <p:nvPr>
            <p:ph type="body" idx="1"/>
          </p:nvPr>
        </p:nvSpPr>
        <p:spPr>
          <a:xfrm>
            <a:off x="4152901" y="2019301"/>
            <a:ext cx="3867151"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3187">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4" name="Google Shape;404;p122"/>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122"/>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22"/>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7485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ATH: Purple/greenl impact slide">
  <p:cSld name="PATH: Purple/greenl impact slide">
    <p:spTree>
      <p:nvGrpSpPr>
        <p:cNvPr id="1" name="Shape 407"/>
        <p:cNvGrpSpPr/>
        <p:nvPr/>
      </p:nvGrpSpPr>
      <p:grpSpPr>
        <a:xfrm>
          <a:off x="0" y="0"/>
          <a:ext cx="0" cy="0"/>
          <a:chOff x="0" y="0"/>
          <a:chExt cx="0" cy="0"/>
        </a:xfrm>
      </p:grpSpPr>
      <p:sp>
        <p:nvSpPr>
          <p:cNvPr id="408" name="Google Shape;408;p123"/>
          <p:cNvSpPr/>
          <p:nvPr/>
        </p:nvSpPr>
        <p:spPr>
          <a:xfrm>
            <a:off x="6351" y="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09" name="Google Shape;409;p123"/>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10" name="Google Shape;410;p123"/>
          <p:cNvSpPr/>
          <p:nvPr/>
        </p:nvSpPr>
        <p:spPr>
          <a:xfrm rot="-5400000">
            <a:off x="3695913" y="1028701"/>
            <a:ext cx="4800175" cy="4800600"/>
          </a:xfrm>
          <a:prstGeom prst="decagon">
            <a:avLst>
              <a:gd name="vf" fmla="val 105146"/>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11" name="Google Shape;411;p123"/>
          <p:cNvSpPr txBox="1">
            <a:spLocks noGrp="1"/>
          </p:cNvSpPr>
          <p:nvPr>
            <p:ph type="body" idx="1"/>
          </p:nvPr>
        </p:nvSpPr>
        <p:spPr>
          <a:xfrm>
            <a:off x="4152901" y="2019301"/>
            <a:ext cx="3867151"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3187">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2" name="Google Shape;412;p123"/>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23"/>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12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6234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ATH: Green/purple impact slide">
  <p:cSld name="PATH: Green/purple impact slide">
    <p:spTree>
      <p:nvGrpSpPr>
        <p:cNvPr id="1" name="Shape 415"/>
        <p:cNvGrpSpPr/>
        <p:nvPr/>
      </p:nvGrpSpPr>
      <p:grpSpPr>
        <a:xfrm>
          <a:off x="0" y="0"/>
          <a:ext cx="0" cy="0"/>
          <a:chOff x="0" y="0"/>
          <a:chExt cx="0" cy="0"/>
        </a:xfrm>
      </p:grpSpPr>
      <p:sp>
        <p:nvSpPr>
          <p:cNvPr id="416" name="Google Shape;416;p124"/>
          <p:cNvSpPr/>
          <p:nvPr/>
        </p:nvSpPr>
        <p:spPr>
          <a:xfrm>
            <a:off x="6351" y="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17" name="Google Shape;417;p124"/>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18" name="Google Shape;418;p124"/>
          <p:cNvSpPr/>
          <p:nvPr/>
        </p:nvSpPr>
        <p:spPr>
          <a:xfrm rot="-5400000">
            <a:off x="3553481" y="1236134"/>
            <a:ext cx="5085039" cy="4385733"/>
          </a:xfrm>
          <a:prstGeom prst="hexagon">
            <a:avLst>
              <a:gd name="adj" fmla="val 25000"/>
              <a:gd name="vf" fmla="val 115470"/>
            </a:avLst>
          </a:prstGeom>
          <a:solidFill>
            <a:srgbClr val="373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19" name="Google Shape;419;p124"/>
          <p:cNvSpPr txBox="1">
            <a:spLocks noGrp="1"/>
          </p:cNvSpPr>
          <p:nvPr>
            <p:ph type="body" idx="1"/>
          </p:nvPr>
        </p:nvSpPr>
        <p:spPr>
          <a:xfrm>
            <a:off x="4152901" y="2019301"/>
            <a:ext cx="3867151"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3187">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0" name="Google Shape;420;p124"/>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124"/>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124"/>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5191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TH: Teal/red impact slide">
  <p:cSld name="PATH: Teal/red impact slide">
    <p:spTree>
      <p:nvGrpSpPr>
        <p:cNvPr id="1" name="Shape 423"/>
        <p:cNvGrpSpPr/>
        <p:nvPr/>
      </p:nvGrpSpPr>
      <p:grpSpPr>
        <a:xfrm>
          <a:off x="0" y="0"/>
          <a:ext cx="0" cy="0"/>
          <a:chOff x="0" y="0"/>
          <a:chExt cx="0" cy="0"/>
        </a:xfrm>
      </p:grpSpPr>
      <p:sp>
        <p:nvSpPr>
          <p:cNvPr id="424" name="Google Shape;424;p125"/>
          <p:cNvSpPr/>
          <p:nvPr/>
        </p:nvSpPr>
        <p:spPr>
          <a:xfrm>
            <a:off x="6351" y="1"/>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25" name="Google Shape;425;p125"/>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26" name="Google Shape;426;p125"/>
          <p:cNvSpPr/>
          <p:nvPr/>
        </p:nvSpPr>
        <p:spPr>
          <a:xfrm rot="-5400000">
            <a:off x="3695913" y="1028701"/>
            <a:ext cx="4800175" cy="4800600"/>
          </a:xfrm>
          <a:prstGeom prst="decagon">
            <a:avLst>
              <a:gd name="vf" fmla="val 105146"/>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27" name="Google Shape;427;p125"/>
          <p:cNvSpPr txBox="1">
            <a:spLocks noGrp="1"/>
          </p:cNvSpPr>
          <p:nvPr>
            <p:ph type="body" idx="1"/>
          </p:nvPr>
        </p:nvSpPr>
        <p:spPr>
          <a:xfrm>
            <a:off x="4152901" y="2019301"/>
            <a:ext cx="3867151" cy="2819400"/>
          </a:xfrm>
          <a:prstGeom prst="rect">
            <a:avLst/>
          </a:prstGeom>
          <a:noFill/>
          <a:ln>
            <a:noFill/>
          </a:ln>
        </p:spPr>
        <p:txBody>
          <a:bodyPr spcFirstLastPara="1" wrap="square" lIns="0" tIns="0" rIns="0" bIns="0" anchor="ctr" anchorCtr="0">
            <a:noAutofit/>
          </a:bodyPr>
          <a:lstStyle>
            <a:lvl1pPr marL="457200" lvl="0" indent="-228600" algn="ctr">
              <a:spcBef>
                <a:spcPts val="0"/>
              </a:spcBef>
              <a:spcAft>
                <a:spcPts val="0"/>
              </a:spcAft>
              <a:buSzPts val="1400"/>
              <a:buNone/>
              <a:defRPr sz="3187">
                <a:solidFill>
                  <a:schemeClr val="lt1"/>
                </a:solidFill>
              </a:defRPr>
            </a:lvl1pPr>
            <a:lvl2pPr marL="914400" lvl="1" indent="-532130" algn="ctr">
              <a:spcBef>
                <a:spcPts val="1800"/>
              </a:spcBef>
              <a:spcAft>
                <a:spcPts val="0"/>
              </a:spcAft>
              <a:buClr>
                <a:schemeClr val="dk1"/>
              </a:buClr>
              <a:buSzPts val="4780"/>
              <a:buChar char="•"/>
              <a:defRPr sz="4780"/>
            </a:lvl2pPr>
            <a:lvl3pPr marL="1371600" lvl="2" indent="-532130" algn="ctr">
              <a:spcBef>
                <a:spcPts val="600"/>
              </a:spcBef>
              <a:spcAft>
                <a:spcPts val="0"/>
              </a:spcAft>
              <a:buClr>
                <a:schemeClr val="dk1"/>
              </a:buClr>
              <a:buSzPts val="4780"/>
              <a:buChar char="o"/>
              <a:defRPr sz="4780"/>
            </a:lvl3pPr>
            <a:lvl4pPr marL="1828800" lvl="3" indent="-228600" algn="ctr">
              <a:spcBef>
                <a:spcPts val="956"/>
              </a:spcBef>
              <a:spcAft>
                <a:spcPts val="0"/>
              </a:spcAft>
              <a:buSzPts val="1400"/>
              <a:buNone/>
              <a:defRPr sz="4780"/>
            </a:lvl4pPr>
            <a:lvl5pPr marL="2286000" lvl="4" indent="-228600" algn="ctr">
              <a:spcBef>
                <a:spcPts val="956"/>
              </a:spcBef>
              <a:spcAft>
                <a:spcPts val="0"/>
              </a:spcAft>
              <a:buSzPts val="1400"/>
              <a:buNone/>
              <a:defRPr sz="478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8" name="Google Shape;428;p125"/>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25"/>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125"/>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582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TH: Red/red impact graphic">
  <p:cSld name="PATH: Red/red impact graphic">
    <p:spTree>
      <p:nvGrpSpPr>
        <p:cNvPr id="1" name="Shape 431"/>
        <p:cNvGrpSpPr/>
        <p:nvPr/>
      </p:nvGrpSpPr>
      <p:grpSpPr>
        <a:xfrm>
          <a:off x="0" y="0"/>
          <a:ext cx="0" cy="0"/>
          <a:chOff x="0" y="0"/>
          <a:chExt cx="0" cy="0"/>
        </a:xfrm>
      </p:grpSpPr>
      <p:sp>
        <p:nvSpPr>
          <p:cNvPr id="432" name="Google Shape;432;p126"/>
          <p:cNvSpPr/>
          <p:nvPr/>
        </p:nvSpPr>
        <p:spPr>
          <a:xfrm>
            <a:off x="0" y="1"/>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33" name="Google Shape;433;p126"/>
          <p:cNvSpPr/>
          <p:nvPr/>
        </p:nvSpPr>
        <p:spPr>
          <a:xfrm>
            <a:off x="3136900" y="852468"/>
            <a:ext cx="5960533" cy="5138185"/>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34" name="Google Shape;434;p126"/>
          <p:cNvSpPr/>
          <p:nvPr/>
        </p:nvSpPr>
        <p:spPr>
          <a:xfrm>
            <a:off x="0" y="792944"/>
            <a:ext cx="3014133" cy="5197709"/>
          </a:xfrm>
          <a:custGeom>
            <a:avLst/>
            <a:gdLst/>
            <a:ahLst/>
            <a:cxnLst/>
            <a:rect l="l" t="t" r="r" b="b"/>
            <a:pathLst>
              <a:path w="2259599" h="3895861" extrusionOk="0">
                <a:moveTo>
                  <a:pt x="0" y="0"/>
                </a:moveTo>
                <a:lnTo>
                  <a:pt x="2259599" y="3895861"/>
                </a:lnTo>
                <a:lnTo>
                  <a:pt x="0" y="38958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35" name="Google Shape;435;p126"/>
          <p:cNvSpPr/>
          <p:nvPr/>
        </p:nvSpPr>
        <p:spPr>
          <a:xfrm>
            <a:off x="9745134" y="856719"/>
            <a:ext cx="2453217" cy="5127556"/>
          </a:xfrm>
          <a:custGeom>
            <a:avLst/>
            <a:gdLst/>
            <a:ahLst/>
            <a:cxnLst/>
            <a:rect l="l" t="t" r="r" b="b"/>
            <a:pathLst>
              <a:path w="1838848" h="3842344" extrusionOk="0">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36" name="Google Shape;436;p126"/>
          <p:cNvPicPr preferRelativeResize="0"/>
          <p:nvPr/>
        </p:nvPicPr>
        <p:blipFill rotWithShape="1">
          <a:blip r:embed="rId2">
            <a:alphaModFix/>
          </a:blip>
          <a:srcRect/>
          <a:stretch/>
        </p:blipFill>
        <p:spPr>
          <a:xfrm>
            <a:off x="10795000" y="6286146"/>
            <a:ext cx="685800" cy="295493"/>
          </a:xfrm>
          <a:prstGeom prst="rect">
            <a:avLst/>
          </a:prstGeom>
          <a:noFill/>
          <a:ln>
            <a:noFill/>
          </a:ln>
        </p:spPr>
      </p:pic>
      <p:sp>
        <p:nvSpPr>
          <p:cNvPr id="437" name="Google Shape;437;p126"/>
          <p:cNvSpPr txBox="1">
            <a:spLocks noGrp="1"/>
          </p:cNvSpPr>
          <p:nvPr>
            <p:ph type="body" idx="1"/>
          </p:nvPr>
        </p:nvSpPr>
        <p:spPr>
          <a:xfrm>
            <a:off x="4430082" y="2406423"/>
            <a:ext cx="3375025" cy="1200150"/>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SzPts val="1400"/>
              <a:buNone/>
              <a:defRPr sz="8165">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8" name="Google Shape;438;p126"/>
          <p:cNvSpPr txBox="1">
            <a:spLocks noGrp="1"/>
          </p:cNvSpPr>
          <p:nvPr>
            <p:ph type="body" idx="2"/>
          </p:nvPr>
        </p:nvSpPr>
        <p:spPr>
          <a:xfrm>
            <a:off x="4430082" y="3654197"/>
            <a:ext cx="3375025" cy="928025"/>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SzPts val="1400"/>
              <a:buNone/>
              <a:defRPr sz="1593">
                <a:solidFill>
                  <a:schemeClr val="dk1"/>
                </a:solidFill>
              </a:defRPr>
            </a:lvl1pPr>
            <a:lvl2pPr marL="914400" lvl="1" indent="-342900" algn="l">
              <a:spcBef>
                <a:spcPts val="1800"/>
              </a:spcBef>
              <a:spcAft>
                <a:spcPts val="0"/>
              </a:spcAft>
              <a:buClr>
                <a:schemeClr val="dk1"/>
              </a:buClr>
              <a:buSzPts val="1800"/>
              <a:buChar char="•"/>
              <a:defRPr/>
            </a:lvl2pPr>
            <a:lvl3pPr marL="1371600" lvl="2" indent="-342900" algn="l">
              <a:spcBef>
                <a:spcPts val="600"/>
              </a:spcBef>
              <a:spcAft>
                <a:spcPts val="0"/>
              </a:spcAft>
              <a:buClr>
                <a:schemeClr val="dk1"/>
              </a:buClr>
              <a:buSzPts val="1800"/>
              <a:buChar char="o"/>
              <a:defRPr/>
            </a:lvl3pPr>
            <a:lvl4pPr marL="1828800" lvl="3" indent="-228600" algn="l">
              <a:spcBef>
                <a:spcPts val="600"/>
              </a:spcBef>
              <a:spcAft>
                <a:spcPts val="0"/>
              </a:spcAft>
              <a:buSzPts val="1400"/>
              <a:buNone/>
              <a:defRPr/>
            </a:lvl4pPr>
            <a:lvl5pPr marL="2286000" lvl="4" indent="-228600" algn="l">
              <a:spcBef>
                <a:spcPts val="600"/>
              </a:spcBef>
              <a:spcAft>
                <a:spcPts val="0"/>
              </a:spcAft>
              <a:buSzPts val="1400"/>
              <a:buNone/>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9" name="Google Shape;439;p126"/>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26"/>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26"/>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lt1"/>
                </a:solidFill>
                <a:latin typeface="Arial"/>
                <a:ea typeface="Arial"/>
                <a:cs typeface="Arial"/>
                <a:sym typeface="Arial"/>
              </a:defRPr>
            </a:lvl1pPr>
            <a:lvl2pPr marL="0" marR="0" lvl="1" indent="0" algn="l">
              <a:spcBef>
                <a:spcPts val="0"/>
              </a:spcBef>
              <a:buNone/>
              <a:defRPr sz="667">
                <a:solidFill>
                  <a:schemeClr val="lt1"/>
                </a:solidFill>
                <a:latin typeface="Arial"/>
                <a:ea typeface="Arial"/>
                <a:cs typeface="Arial"/>
                <a:sym typeface="Arial"/>
              </a:defRPr>
            </a:lvl2pPr>
            <a:lvl3pPr marL="0" marR="0" lvl="2" indent="0" algn="l">
              <a:spcBef>
                <a:spcPts val="0"/>
              </a:spcBef>
              <a:buNone/>
              <a:defRPr sz="667">
                <a:solidFill>
                  <a:schemeClr val="lt1"/>
                </a:solidFill>
                <a:latin typeface="Arial"/>
                <a:ea typeface="Arial"/>
                <a:cs typeface="Arial"/>
                <a:sym typeface="Arial"/>
              </a:defRPr>
            </a:lvl3pPr>
            <a:lvl4pPr marL="0" marR="0" lvl="3" indent="0" algn="l">
              <a:spcBef>
                <a:spcPts val="0"/>
              </a:spcBef>
              <a:buNone/>
              <a:defRPr sz="667">
                <a:solidFill>
                  <a:schemeClr val="lt1"/>
                </a:solidFill>
                <a:latin typeface="Arial"/>
                <a:ea typeface="Arial"/>
                <a:cs typeface="Arial"/>
                <a:sym typeface="Arial"/>
              </a:defRPr>
            </a:lvl4pPr>
            <a:lvl5pPr marL="0" marR="0" lvl="4" indent="0" algn="l">
              <a:spcBef>
                <a:spcPts val="0"/>
              </a:spcBef>
              <a:buNone/>
              <a:defRPr sz="667">
                <a:solidFill>
                  <a:schemeClr val="lt1"/>
                </a:solidFill>
                <a:latin typeface="Arial"/>
                <a:ea typeface="Arial"/>
                <a:cs typeface="Arial"/>
                <a:sym typeface="Arial"/>
              </a:defRPr>
            </a:lvl5pPr>
            <a:lvl6pPr marL="0" marR="0" lvl="5" indent="0" algn="l">
              <a:spcBef>
                <a:spcPts val="0"/>
              </a:spcBef>
              <a:buNone/>
              <a:defRPr sz="667">
                <a:solidFill>
                  <a:schemeClr val="lt1"/>
                </a:solidFill>
                <a:latin typeface="Arial"/>
                <a:ea typeface="Arial"/>
                <a:cs typeface="Arial"/>
                <a:sym typeface="Arial"/>
              </a:defRPr>
            </a:lvl6pPr>
            <a:lvl7pPr marL="0" marR="0" lvl="6" indent="0" algn="l">
              <a:spcBef>
                <a:spcPts val="0"/>
              </a:spcBef>
              <a:buNone/>
              <a:defRPr sz="667">
                <a:solidFill>
                  <a:schemeClr val="lt1"/>
                </a:solidFill>
                <a:latin typeface="Arial"/>
                <a:ea typeface="Arial"/>
                <a:cs typeface="Arial"/>
                <a:sym typeface="Arial"/>
              </a:defRPr>
            </a:lvl7pPr>
            <a:lvl8pPr marL="0" marR="0" lvl="7" indent="0" algn="l">
              <a:spcBef>
                <a:spcPts val="0"/>
              </a:spcBef>
              <a:buNone/>
              <a:defRPr sz="667">
                <a:solidFill>
                  <a:schemeClr val="lt1"/>
                </a:solidFill>
                <a:latin typeface="Arial"/>
                <a:ea typeface="Arial"/>
                <a:cs typeface="Arial"/>
                <a:sym typeface="Arial"/>
              </a:defRPr>
            </a:lvl8pPr>
            <a:lvl9pPr marL="0" marR="0" lvl="8" indent="0" algn="l">
              <a:spcBef>
                <a:spcPts val="0"/>
              </a:spcBef>
              <a:buNone/>
              <a:defRPr sz="667">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0624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ATH: Final slides - closing slide Red">
  <p:cSld name="PATH: Final slides - closing slide Red">
    <p:spTree>
      <p:nvGrpSpPr>
        <p:cNvPr id="1" name="Shape 442"/>
        <p:cNvGrpSpPr/>
        <p:nvPr/>
      </p:nvGrpSpPr>
      <p:grpSpPr>
        <a:xfrm>
          <a:off x="0" y="0"/>
          <a:ext cx="0" cy="0"/>
          <a:chOff x="0" y="0"/>
          <a:chExt cx="0" cy="0"/>
        </a:xfrm>
      </p:grpSpPr>
      <p:sp>
        <p:nvSpPr>
          <p:cNvPr id="443" name="Google Shape;443;p127"/>
          <p:cNvSpPr/>
          <p:nvPr/>
        </p:nvSpPr>
        <p:spPr>
          <a:xfrm>
            <a:off x="0" y="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44" name="Google Shape;444;p127"/>
          <p:cNvPicPr preferRelativeResize="0"/>
          <p:nvPr/>
        </p:nvPicPr>
        <p:blipFill rotWithShape="1">
          <a:blip r:embed="rId2">
            <a:alphaModFix/>
          </a:blip>
          <a:srcRect/>
          <a:stretch/>
        </p:blipFill>
        <p:spPr>
          <a:xfrm>
            <a:off x="5044018" y="3016585"/>
            <a:ext cx="2103967" cy="807824"/>
          </a:xfrm>
          <a:prstGeom prst="rect">
            <a:avLst/>
          </a:prstGeom>
          <a:noFill/>
          <a:ln>
            <a:noFill/>
          </a:ln>
        </p:spPr>
      </p:pic>
    </p:spTree>
    <p:extLst>
      <p:ext uri="{BB962C8B-B14F-4D97-AF65-F5344CB8AC3E}">
        <p14:creationId xmlns:p14="http://schemas.microsoft.com/office/powerpoint/2010/main" val="187745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FERENCE ONLY: PATH Color palette">
  <p:cSld name="REFERENCE ONLY: PATH Color palette">
    <p:spTree>
      <p:nvGrpSpPr>
        <p:cNvPr id="1" name="Shape 445"/>
        <p:cNvGrpSpPr/>
        <p:nvPr/>
      </p:nvGrpSpPr>
      <p:grpSpPr>
        <a:xfrm>
          <a:off x="0" y="0"/>
          <a:ext cx="0" cy="0"/>
          <a:chOff x="0" y="0"/>
          <a:chExt cx="0" cy="0"/>
        </a:xfrm>
      </p:grpSpPr>
      <p:sp>
        <p:nvSpPr>
          <p:cNvPr id="446" name="Google Shape;446;p128"/>
          <p:cNvSpPr txBox="1"/>
          <p:nvPr/>
        </p:nvSpPr>
        <p:spPr>
          <a:xfrm>
            <a:off x="1325034" y="556974"/>
            <a:ext cx="3291417"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b="1">
                <a:solidFill>
                  <a:srgbClr val="454E60"/>
                </a:solidFill>
                <a:latin typeface="Arial"/>
                <a:ea typeface="Arial"/>
                <a:cs typeface="Arial"/>
                <a:sym typeface="Arial"/>
              </a:rPr>
              <a:t>Core Colors</a:t>
            </a:r>
            <a:endParaRPr/>
          </a:p>
        </p:txBody>
      </p:sp>
      <p:sp>
        <p:nvSpPr>
          <p:cNvPr id="447" name="Google Shape;447;p128"/>
          <p:cNvSpPr txBox="1"/>
          <p:nvPr/>
        </p:nvSpPr>
        <p:spPr>
          <a:xfrm>
            <a:off x="1320800" y="773811"/>
            <a:ext cx="2057400"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a:solidFill>
                  <a:srgbClr val="454E60"/>
                </a:solidFill>
                <a:latin typeface="Arial"/>
                <a:ea typeface="Arial"/>
                <a:cs typeface="Arial"/>
                <a:sym typeface="Arial"/>
              </a:rPr>
              <a:t>Hero</a:t>
            </a:r>
            <a:endParaRPr/>
          </a:p>
        </p:txBody>
      </p:sp>
      <p:sp>
        <p:nvSpPr>
          <p:cNvPr id="448" name="Google Shape;448;p128"/>
          <p:cNvSpPr txBox="1"/>
          <p:nvPr/>
        </p:nvSpPr>
        <p:spPr>
          <a:xfrm>
            <a:off x="7524751" y="767434"/>
            <a:ext cx="2059516"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a:solidFill>
                  <a:srgbClr val="454E60"/>
                </a:solidFill>
                <a:latin typeface="Arial"/>
                <a:ea typeface="Arial"/>
                <a:cs typeface="Arial"/>
                <a:sym typeface="Arial"/>
              </a:rPr>
              <a:t>Typographic</a:t>
            </a:r>
            <a:endParaRPr/>
          </a:p>
        </p:txBody>
      </p:sp>
      <p:sp>
        <p:nvSpPr>
          <p:cNvPr id="449" name="Google Shape;449;p128"/>
          <p:cNvSpPr txBox="1"/>
          <p:nvPr/>
        </p:nvSpPr>
        <p:spPr>
          <a:xfrm>
            <a:off x="4442884" y="773811"/>
            <a:ext cx="2057400"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a:solidFill>
                  <a:srgbClr val="454E60"/>
                </a:solidFill>
                <a:latin typeface="Arial"/>
                <a:ea typeface="Arial"/>
                <a:cs typeface="Arial"/>
                <a:sym typeface="Arial"/>
              </a:rPr>
              <a:t>Neutral backgrounds</a:t>
            </a:r>
            <a:endParaRPr/>
          </a:p>
        </p:txBody>
      </p:sp>
      <p:sp>
        <p:nvSpPr>
          <p:cNvPr id="450" name="Google Shape;450;p128"/>
          <p:cNvSpPr/>
          <p:nvPr/>
        </p:nvSpPr>
        <p:spPr>
          <a:xfrm>
            <a:off x="1327151" y="1065053"/>
            <a:ext cx="2927349" cy="2081209"/>
          </a:xfrm>
          <a:prstGeom prst="rect">
            <a:avLst/>
          </a:prstGeom>
          <a:solidFill>
            <a:srgbClr val="F75050"/>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PATH Red</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246, 80, 80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F65050</a:t>
            </a:r>
            <a:endParaRPr/>
          </a:p>
        </p:txBody>
      </p:sp>
      <p:grpSp>
        <p:nvGrpSpPr>
          <p:cNvPr id="451" name="Google Shape;451;p128"/>
          <p:cNvGrpSpPr/>
          <p:nvPr/>
        </p:nvGrpSpPr>
        <p:grpSpPr>
          <a:xfrm>
            <a:off x="4442884" y="1065053"/>
            <a:ext cx="2910416" cy="2081209"/>
            <a:chOff x="5672138" y="1152160"/>
            <a:chExt cx="2042205" cy="2080936"/>
          </a:xfrm>
        </p:grpSpPr>
        <p:sp>
          <p:nvSpPr>
            <p:cNvPr id="452" name="Google Shape;452;p128"/>
            <p:cNvSpPr/>
            <p:nvPr/>
          </p:nvSpPr>
          <p:spPr>
            <a:xfrm>
              <a:off x="5672138" y="1152160"/>
              <a:ext cx="2042205" cy="1035154"/>
            </a:xfrm>
            <a:prstGeom prst="rect">
              <a:avLst/>
            </a:prstGeom>
            <a:solidFill>
              <a:schemeClr val="lt2"/>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rgbClr val="454E60"/>
                  </a:solidFill>
                  <a:latin typeface="Arial"/>
                  <a:ea typeface="Arial"/>
                  <a:cs typeface="Arial"/>
                  <a:sym typeface="Arial"/>
                </a:rPr>
                <a:t>PATH Light Gray</a:t>
              </a:r>
              <a:endParaRPr/>
            </a:p>
            <a:p>
              <a:pPr marL="0" marR="0" lvl="0" indent="0" algn="l" rtl="0">
                <a:spcBef>
                  <a:spcPts val="0"/>
                </a:spcBef>
                <a:spcAft>
                  <a:spcPts val="0"/>
                </a:spcAft>
                <a:buNone/>
              </a:pPr>
              <a:r>
                <a:rPr lang="en-US" sz="597">
                  <a:solidFill>
                    <a:srgbClr val="454E60"/>
                  </a:solidFill>
                  <a:latin typeface="Arial"/>
                  <a:ea typeface="Arial"/>
                  <a:cs typeface="Arial"/>
                  <a:sym typeface="Arial"/>
                </a:rPr>
                <a:t>RGB: 232, 234, 235</a:t>
              </a:r>
              <a:br>
                <a:rPr lang="en-US" sz="597">
                  <a:solidFill>
                    <a:srgbClr val="454E60"/>
                  </a:solidFill>
                  <a:latin typeface="Arial"/>
                  <a:ea typeface="Arial"/>
                  <a:cs typeface="Arial"/>
                  <a:sym typeface="Arial"/>
                </a:rPr>
              </a:br>
              <a:r>
                <a:rPr lang="en-US" sz="597">
                  <a:solidFill>
                    <a:srgbClr val="454E60"/>
                  </a:solidFill>
                  <a:latin typeface="Arial"/>
                  <a:ea typeface="Arial"/>
                  <a:cs typeface="Arial"/>
                  <a:sym typeface="Arial"/>
                </a:rPr>
                <a:t>HEX: E8EAEB</a:t>
              </a:r>
              <a:endParaRPr/>
            </a:p>
          </p:txBody>
        </p:sp>
        <p:sp>
          <p:nvSpPr>
            <p:cNvPr id="453" name="Google Shape;453;p128"/>
            <p:cNvSpPr/>
            <p:nvPr/>
          </p:nvSpPr>
          <p:spPr>
            <a:xfrm>
              <a:off x="5672138" y="2265961"/>
              <a:ext cx="2042205" cy="967135"/>
            </a:xfrm>
            <a:prstGeom prst="rect">
              <a:avLst/>
            </a:prstGeom>
            <a:solidFill>
              <a:schemeClr val="accent6"/>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rgbClr val="454E60"/>
                  </a:solidFill>
                  <a:latin typeface="Arial"/>
                  <a:ea typeface="Arial"/>
                  <a:cs typeface="Arial"/>
                  <a:sym typeface="Arial"/>
                </a:rPr>
                <a:t>PATH Beige</a:t>
              </a:r>
              <a:endParaRPr/>
            </a:p>
            <a:p>
              <a:pPr marL="0" marR="0" lvl="0" indent="0" algn="l" rtl="0">
                <a:spcBef>
                  <a:spcPts val="0"/>
                </a:spcBef>
                <a:spcAft>
                  <a:spcPts val="0"/>
                </a:spcAft>
                <a:buNone/>
              </a:pPr>
              <a:r>
                <a:rPr lang="en-US" sz="597">
                  <a:solidFill>
                    <a:srgbClr val="454E60"/>
                  </a:solidFill>
                  <a:latin typeface="Arial"/>
                  <a:ea typeface="Arial"/>
                  <a:cs typeface="Arial"/>
                  <a:sym typeface="Arial"/>
                </a:rPr>
                <a:t>RGB: 244, 237, 231</a:t>
              </a:r>
              <a:br>
                <a:rPr lang="en-US" sz="597">
                  <a:solidFill>
                    <a:srgbClr val="454E60"/>
                  </a:solidFill>
                  <a:latin typeface="Arial"/>
                  <a:ea typeface="Arial"/>
                  <a:cs typeface="Arial"/>
                  <a:sym typeface="Arial"/>
                </a:rPr>
              </a:br>
              <a:r>
                <a:rPr lang="en-US" sz="597">
                  <a:solidFill>
                    <a:srgbClr val="454E60"/>
                  </a:solidFill>
                  <a:latin typeface="Arial"/>
                  <a:ea typeface="Arial"/>
                  <a:cs typeface="Arial"/>
                  <a:sym typeface="Arial"/>
                </a:rPr>
                <a:t>HEX: F4EDE7</a:t>
              </a:r>
              <a:endParaRPr/>
            </a:p>
          </p:txBody>
        </p:sp>
      </p:grpSp>
      <p:grpSp>
        <p:nvGrpSpPr>
          <p:cNvPr id="454" name="Google Shape;454;p128"/>
          <p:cNvGrpSpPr/>
          <p:nvPr/>
        </p:nvGrpSpPr>
        <p:grpSpPr>
          <a:xfrm>
            <a:off x="7524751" y="1071430"/>
            <a:ext cx="2891367" cy="2081210"/>
            <a:chOff x="3512449" y="1152160"/>
            <a:chExt cx="2027087" cy="2080936"/>
          </a:xfrm>
        </p:grpSpPr>
        <p:sp>
          <p:nvSpPr>
            <p:cNvPr id="455" name="Google Shape;455;p128"/>
            <p:cNvSpPr/>
            <p:nvPr/>
          </p:nvSpPr>
          <p:spPr>
            <a:xfrm>
              <a:off x="3512449" y="1152160"/>
              <a:ext cx="2027087" cy="1035154"/>
            </a:xfrm>
            <a:prstGeom prst="rect">
              <a:avLst/>
            </a:prstGeom>
            <a:solidFill>
              <a:srgbClr val="454E60"/>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PATH Gray</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70, 79, 97</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464F60</a:t>
              </a:r>
              <a:endParaRPr/>
            </a:p>
          </p:txBody>
        </p:sp>
        <p:sp>
          <p:nvSpPr>
            <p:cNvPr id="456" name="Google Shape;456;p128"/>
            <p:cNvSpPr/>
            <p:nvPr/>
          </p:nvSpPr>
          <p:spPr>
            <a:xfrm>
              <a:off x="3512449" y="2265960"/>
              <a:ext cx="2027087" cy="967136"/>
            </a:xfrm>
            <a:prstGeom prst="rect">
              <a:avLst/>
            </a:prstGeom>
            <a:solidFill>
              <a:schemeClr val="dk1"/>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Black</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0, 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000000</a:t>
              </a:r>
              <a:endParaRPr/>
            </a:p>
          </p:txBody>
        </p:sp>
      </p:grpSp>
      <p:sp>
        <p:nvSpPr>
          <p:cNvPr id="457" name="Google Shape;457;p128"/>
          <p:cNvSpPr txBox="1"/>
          <p:nvPr/>
        </p:nvSpPr>
        <p:spPr>
          <a:xfrm>
            <a:off x="1327151" y="3541671"/>
            <a:ext cx="4692649"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b="1">
                <a:solidFill>
                  <a:srgbClr val="454E60"/>
                </a:solidFill>
                <a:latin typeface="Arial"/>
                <a:ea typeface="Arial"/>
                <a:cs typeface="Arial"/>
                <a:sym typeface="Arial"/>
              </a:rPr>
              <a:t>Support Colors</a:t>
            </a:r>
            <a:endParaRPr/>
          </a:p>
        </p:txBody>
      </p:sp>
      <p:grpSp>
        <p:nvGrpSpPr>
          <p:cNvPr id="458" name="Google Shape;458;p128"/>
          <p:cNvGrpSpPr/>
          <p:nvPr/>
        </p:nvGrpSpPr>
        <p:grpSpPr>
          <a:xfrm>
            <a:off x="1320801" y="3828661"/>
            <a:ext cx="9116484" cy="2200257"/>
            <a:chOff x="1320007" y="3638705"/>
            <a:chExt cx="3966706" cy="2616863"/>
          </a:xfrm>
        </p:grpSpPr>
        <p:cxnSp>
          <p:nvCxnSpPr>
            <p:cNvPr id="459" name="Google Shape;459;p128"/>
            <p:cNvCxnSpPr/>
            <p:nvPr/>
          </p:nvCxnSpPr>
          <p:spPr>
            <a:xfrm>
              <a:off x="3322240" y="4591900"/>
              <a:ext cx="0" cy="1152937"/>
            </a:xfrm>
            <a:prstGeom prst="straightConnector1">
              <a:avLst/>
            </a:prstGeom>
            <a:noFill/>
            <a:ln w="44450" cap="flat" cmpd="sng">
              <a:solidFill>
                <a:schemeClr val="lt1"/>
              </a:solidFill>
              <a:prstDash val="solid"/>
              <a:round/>
              <a:headEnd type="none" w="sm" len="sm"/>
              <a:tailEnd type="none" w="sm" len="sm"/>
            </a:ln>
          </p:spPr>
        </p:cxnSp>
        <p:grpSp>
          <p:nvGrpSpPr>
            <p:cNvPr id="460" name="Google Shape;460;p128"/>
            <p:cNvGrpSpPr/>
            <p:nvPr/>
          </p:nvGrpSpPr>
          <p:grpSpPr>
            <a:xfrm>
              <a:off x="1320007" y="3638705"/>
              <a:ext cx="3966706" cy="821720"/>
              <a:chOff x="7039149" y="3042090"/>
              <a:chExt cx="3966706" cy="821720"/>
            </a:xfrm>
          </p:grpSpPr>
          <p:sp>
            <p:nvSpPr>
              <p:cNvPr id="461" name="Google Shape;461;p128"/>
              <p:cNvSpPr/>
              <p:nvPr/>
            </p:nvSpPr>
            <p:spPr>
              <a:xfrm>
                <a:off x="7039149" y="3042090"/>
                <a:ext cx="957830" cy="821720"/>
              </a:xfrm>
              <a:prstGeom prst="rect">
                <a:avLst/>
              </a:prstGeom>
              <a:solidFill>
                <a:schemeClr val="accent2"/>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Dark Red</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168, 0, 30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A8001E</a:t>
                </a:r>
                <a:endParaRPr/>
              </a:p>
            </p:txBody>
          </p:sp>
          <p:sp>
            <p:nvSpPr>
              <p:cNvPr id="462" name="Google Shape;462;p128"/>
              <p:cNvSpPr/>
              <p:nvPr/>
            </p:nvSpPr>
            <p:spPr>
              <a:xfrm>
                <a:off x="8043029" y="3047147"/>
                <a:ext cx="957830" cy="804022"/>
              </a:xfrm>
              <a:prstGeom prst="rect">
                <a:avLst/>
              </a:prstGeom>
              <a:solidFill>
                <a:srgbClr val="37379B"/>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Dark Purple</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55, 55, 155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37379B</a:t>
                </a:r>
                <a:endParaRPr/>
              </a:p>
            </p:txBody>
          </p:sp>
          <p:sp>
            <p:nvSpPr>
              <p:cNvPr id="463" name="Google Shape;463;p128"/>
              <p:cNvSpPr/>
              <p:nvPr/>
            </p:nvSpPr>
            <p:spPr>
              <a:xfrm>
                <a:off x="9045987" y="3042090"/>
                <a:ext cx="957830" cy="804022"/>
              </a:xfrm>
              <a:prstGeom prst="rect">
                <a:avLst/>
              </a:prstGeom>
              <a:solidFill>
                <a:srgbClr val="005A87"/>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Dark Teal</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90, 135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005A87</a:t>
                </a:r>
                <a:endParaRPr/>
              </a:p>
            </p:txBody>
          </p:sp>
          <p:sp>
            <p:nvSpPr>
              <p:cNvPr id="464" name="Google Shape;464;p128"/>
              <p:cNvSpPr/>
              <p:nvPr/>
            </p:nvSpPr>
            <p:spPr>
              <a:xfrm>
                <a:off x="10048025" y="3042090"/>
                <a:ext cx="957830" cy="804022"/>
              </a:xfrm>
              <a:prstGeom prst="rect">
                <a:avLst/>
              </a:prstGeom>
              <a:solidFill>
                <a:srgbClr val="056E23"/>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Dark Green</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5, 110, 35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056E23</a:t>
                </a:r>
                <a:endParaRPr/>
              </a:p>
            </p:txBody>
          </p:sp>
        </p:grpSp>
        <p:grpSp>
          <p:nvGrpSpPr>
            <p:cNvPr id="465" name="Google Shape;465;p128"/>
            <p:cNvGrpSpPr/>
            <p:nvPr/>
          </p:nvGrpSpPr>
          <p:grpSpPr>
            <a:xfrm>
              <a:off x="1320007" y="4538805"/>
              <a:ext cx="3966706" cy="821720"/>
              <a:chOff x="7039149" y="4184630"/>
              <a:chExt cx="3966706" cy="821720"/>
            </a:xfrm>
          </p:grpSpPr>
          <p:sp>
            <p:nvSpPr>
              <p:cNvPr id="466" name="Google Shape;466;p128"/>
              <p:cNvSpPr/>
              <p:nvPr/>
            </p:nvSpPr>
            <p:spPr>
              <a:xfrm>
                <a:off x="7039149" y="4184630"/>
                <a:ext cx="957830" cy="821720"/>
              </a:xfrm>
              <a:prstGeom prst="rect">
                <a:avLst/>
              </a:prstGeom>
              <a:solidFill>
                <a:schemeClr val="accent1"/>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PATH Red</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246, 80, 80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F65050</a:t>
                </a:r>
                <a:endParaRPr/>
              </a:p>
            </p:txBody>
          </p:sp>
          <p:sp>
            <p:nvSpPr>
              <p:cNvPr id="467" name="Google Shape;467;p128"/>
              <p:cNvSpPr/>
              <p:nvPr/>
            </p:nvSpPr>
            <p:spPr>
              <a:xfrm>
                <a:off x="8043029" y="4189687"/>
                <a:ext cx="957830" cy="804022"/>
              </a:xfrm>
              <a:prstGeom prst="rect">
                <a:avLst/>
              </a:prstGeom>
              <a:solidFill>
                <a:schemeClr val="accent4"/>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Purple</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80, 80, 205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5050CD</a:t>
                </a:r>
                <a:endParaRPr/>
              </a:p>
            </p:txBody>
          </p:sp>
          <p:sp>
            <p:nvSpPr>
              <p:cNvPr id="468" name="Google Shape;468;p128"/>
              <p:cNvSpPr/>
              <p:nvPr/>
            </p:nvSpPr>
            <p:spPr>
              <a:xfrm>
                <a:off x="9045987" y="4184630"/>
                <a:ext cx="957830" cy="804022"/>
              </a:xfrm>
              <a:prstGeom prst="rect">
                <a:avLst/>
              </a:prstGeom>
              <a:solidFill>
                <a:schemeClr val="accent3"/>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Teal</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140, 155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008C9B</a:t>
                </a:r>
                <a:endParaRPr/>
              </a:p>
            </p:txBody>
          </p:sp>
          <p:sp>
            <p:nvSpPr>
              <p:cNvPr id="469" name="Google Shape;469;p128"/>
              <p:cNvSpPr/>
              <p:nvPr/>
            </p:nvSpPr>
            <p:spPr>
              <a:xfrm>
                <a:off x="10048025" y="4184630"/>
                <a:ext cx="957830" cy="804022"/>
              </a:xfrm>
              <a:prstGeom prst="rect">
                <a:avLst/>
              </a:prstGeom>
              <a:solidFill>
                <a:schemeClr val="accent5"/>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Green</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30, 175, 95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1EAF5F</a:t>
                </a:r>
                <a:endParaRPr/>
              </a:p>
            </p:txBody>
          </p:sp>
        </p:grpSp>
        <p:grpSp>
          <p:nvGrpSpPr>
            <p:cNvPr id="470" name="Google Shape;470;p128"/>
            <p:cNvGrpSpPr/>
            <p:nvPr/>
          </p:nvGrpSpPr>
          <p:grpSpPr>
            <a:xfrm>
              <a:off x="1320007" y="5433848"/>
              <a:ext cx="3966706" cy="821720"/>
              <a:chOff x="7039149" y="5325319"/>
              <a:chExt cx="3966706" cy="821720"/>
            </a:xfrm>
          </p:grpSpPr>
          <p:sp>
            <p:nvSpPr>
              <p:cNvPr id="471" name="Google Shape;471;p128"/>
              <p:cNvSpPr/>
              <p:nvPr/>
            </p:nvSpPr>
            <p:spPr>
              <a:xfrm>
                <a:off x="7039149" y="5325319"/>
                <a:ext cx="957830" cy="821720"/>
              </a:xfrm>
              <a:prstGeom prst="rect">
                <a:avLst/>
              </a:prstGeom>
              <a:solidFill>
                <a:srgbClr val="FBB9B9"/>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Pastel Red</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251, 185, 185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FBB9B9</a:t>
                </a:r>
                <a:endParaRPr/>
              </a:p>
            </p:txBody>
          </p:sp>
          <p:sp>
            <p:nvSpPr>
              <p:cNvPr id="472" name="Google Shape;472;p128"/>
              <p:cNvSpPr/>
              <p:nvPr/>
            </p:nvSpPr>
            <p:spPr>
              <a:xfrm>
                <a:off x="8043029" y="5330376"/>
                <a:ext cx="957830" cy="804022"/>
              </a:xfrm>
              <a:prstGeom prst="rect">
                <a:avLst/>
              </a:prstGeom>
              <a:solidFill>
                <a:srgbClr val="FFE178"/>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Pastel Yellow</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255, 225, 120</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FFE178</a:t>
                </a:r>
                <a:endParaRPr/>
              </a:p>
            </p:txBody>
          </p:sp>
          <p:sp>
            <p:nvSpPr>
              <p:cNvPr id="473" name="Google Shape;473;p128"/>
              <p:cNvSpPr/>
              <p:nvPr/>
            </p:nvSpPr>
            <p:spPr>
              <a:xfrm>
                <a:off x="9045987" y="5325319"/>
                <a:ext cx="957830" cy="804022"/>
              </a:xfrm>
              <a:prstGeom prst="rect">
                <a:avLst/>
              </a:prstGeom>
              <a:solidFill>
                <a:srgbClr val="99D1D7"/>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Pastel Teal</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153, 209, 215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99D1D7</a:t>
                </a:r>
                <a:endParaRPr/>
              </a:p>
            </p:txBody>
          </p:sp>
          <p:sp>
            <p:nvSpPr>
              <p:cNvPr id="474" name="Google Shape;474;p128"/>
              <p:cNvSpPr/>
              <p:nvPr/>
            </p:nvSpPr>
            <p:spPr>
              <a:xfrm>
                <a:off x="10048025" y="5325319"/>
                <a:ext cx="957830" cy="804022"/>
              </a:xfrm>
              <a:prstGeom prst="rect">
                <a:avLst/>
              </a:prstGeom>
              <a:solidFill>
                <a:srgbClr val="A5DFBF"/>
              </a:solidFill>
              <a:ln>
                <a:noFill/>
              </a:ln>
            </p:spPr>
            <p:txBody>
              <a:bodyPr spcFirstLastPara="1" wrap="square" lIns="91425" tIns="914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Pastel Green</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165, 223, 191</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A5DFBF</a:t>
                </a:r>
                <a:endParaRPr/>
              </a:p>
            </p:txBody>
          </p:sp>
        </p:grpSp>
      </p:grpSp>
    </p:spTree>
    <p:extLst>
      <p:ext uri="{BB962C8B-B14F-4D97-AF65-F5344CB8AC3E}">
        <p14:creationId xmlns:p14="http://schemas.microsoft.com/office/powerpoint/2010/main" val="24779306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EFERENCE ONLY: PATH Data Vis Color Palette">
  <p:cSld name="REFERENCE ONLY: PATH Data Vis Color Palette">
    <p:spTree>
      <p:nvGrpSpPr>
        <p:cNvPr id="1" name="Shape 475"/>
        <p:cNvGrpSpPr/>
        <p:nvPr/>
      </p:nvGrpSpPr>
      <p:grpSpPr>
        <a:xfrm>
          <a:off x="0" y="0"/>
          <a:ext cx="0" cy="0"/>
          <a:chOff x="0" y="0"/>
          <a:chExt cx="0" cy="0"/>
        </a:xfrm>
      </p:grpSpPr>
      <p:sp>
        <p:nvSpPr>
          <p:cNvPr id="476" name="Google Shape;476;p129"/>
          <p:cNvSpPr txBox="1"/>
          <p:nvPr/>
        </p:nvSpPr>
        <p:spPr>
          <a:xfrm>
            <a:off x="1528234" y="973641"/>
            <a:ext cx="3291417" cy="1532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96" b="1">
                <a:solidFill>
                  <a:srgbClr val="454E60"/>
                </a:solidFill>
                <a:latin typeface="Arial"/>
                <a:ea typeface="Arial"/>
                <a:cs typeface="Arial"/>
                <a:sym typeface="Arial"/>
              </a:rPr>
              <a:t>Data Visualization Colors</a:t>
            </a:r>
            <a:endParaRPr/>
          </a:p>
        </p:txBody>
      </p:sp>
      <p:sp>
        <p:nvSpPr>
          <p:cNvPr id="477" name="Google Shape;477;p129"/>
          <p:cNvSpPr/>
          <p:nvPr/>
        </p:nvSpPr>
        <p:spPr>
          <a:xfrm>
            <a:off x="1524000" y="3881807"/>
            <a:ext cx="1085851" cy="754678"/>
          </a:xfrm>
          <a:prstGeom prst="rect">
            <a:avLst/>
          </a:prstGeom>
          <a:solidFill>
            <a:srgbClr val="FCDBDB"/>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Red Tint 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253, 220, 220</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FDDCDC</a:t>
            </a:r>
            <a:endParaRPr/>
          </a:p>
        </p:txBody>
      </p:sp>
      <p:sp>
        <p:nvSpPr>
          <p:cNvPr id="478" name="Google Shape;478;p129"/>
          <p:cNvSpPr/>
          <p:nvPr/>
        </p:nvSpPr>
        <p:spPr>
          <a:xfrm>
            <a:off x="3738033" y="3881807"/>
            <a:ext cx="1085851" cy="754678"/>
          </a:xfrm>
          <a:prstGeom prst="rect">
            <a:avLst/>
          </a:prstGeom>
          <a:solidFill>
            <a:srgbClr val="FA9B96"/>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Red Tint 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250, 155, 150</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F99696</a:t>
            </a:r>
            <a:endParaRPr/>
          </a:p>
        </p:txBody>
      </p:sp>
      <p:sp>
        <p:nvSpPr>
          <p:cNvPr id="479" name="Google Shape;479;p129"/>
          <p:cNvSpPr/>
          <p:nvPr/>
        </p:nvSpPr>
        <p:spPr>
          <a:xfrm>
            <a:off x="8132233" y="3881807"/>
            <a:ext cx="1085851" cy="754678"/>
          </a:xfrm>
          <a:prstGeom prst="rect">
            <a:avLst/>
          </a:prstGeom>
          <a:solidFill>
            <a:srgbClr val="933030"/>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Red Tint 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147, 48, 48</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933030</a:t>
            </a:r>
            <a:endParaRPr/>
          </a:p>
        </p:txBody>
      </p:sp>
      <p:sp>
        <p:nvSpPr>
          <p:cNvPr id="480" name="Google Shape;480;p129"/>
          <p:cNvSpPr/>
          <p:nvPr/>
        </p:nvSpPr>
        <p:spPr>
          <a:xfrm>
            <a:off x="5928785" y="3881807"/>
            <a:ext cx="1085849" cy="754678"/>
          </a:xfrm>
          <a:prstGeom prst="rect">
            <a:avLst/>
          </a:prstGeom>
          <a:solidFill>
            <a:srgbClr val="F65050"/>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Red Tint 5</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246, 80, 80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F65050</a:t>
            </a:r>
            <a:endParaRPr/>
          </a:p>
        </p:txBody>
      </p:sp>
      <p:sp>
        <p:nvSpPr>
          <p:cNvPr id="481" name="Google Shape;481;p129"/>
          <p:cNvSpPr/>
          <p:nvPr/>
        </p:nvSpPr>
        <p:spPr>
          <a:xfrm>
            <a:off x="9239252" y="3881807"/>
            <a:ext cx="1085849" cy="754678"/>
          </a:xfrm>
          <a:prstGeom prst="rect">
            <a:avLst/>
          </a:prstGeom>
          <a:solidFill>
            <a:srgbClr val="622020"/>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Red Tint 8</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98, 32, 32</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622020</a:t>
            </a:r>
            <a:endParaRPr/>
          </a:p>
        </p:txBody>
      </p:sp>
      <p:sp>
        <p:nvSpPr>
          <p:cNvPr id="482" name="Google Shape;482;p129"/>
          <p:cNvSpPr/>
          <p:nvPr/>
        </p:nvSpPr>
        <p:spPr>
          <a:xfrm>
            <a:off x="4832352" y="3881807"/>
            <a:ext cx="1085849" cy="754678"/>
          </a:xfrm>
          <a:prstGeom prst="rect">
            <a:avLst/>
          </a:prstGeom>
          <a:solidFill>
            <a:srgbClr val="F77272"/>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Red Tint 4</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247, 114, 114</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F77272</a:t>
            </a:r>
            <a:endParaRPr/>
          </a:p>
        </p:txBody>
      </p:sp>
      <p:sp>
        <p:nvSpPr>
          <p:cNvPr id="483" name="Google Shape;483;p129"/>
          <p:cNvSpPr/>
          <p:nvPr/>
        </p:nvSpPr>
        <p:spPr>
          <a:xfrm>
            <a:off x="2624667" y="3881807"/>
            <a:ext cx="1085851" cy="754678"/>
          </a:xfrm>
          <a:prstGeom prst="rect">
            <a:avLst/>
          </a:prstGeom>
          <a:solidFill>
            <a:srgbClr val="FBBAB9"/>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Red Tint 2</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251, 185, 185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FBB9B9</a:t>
            </a:r>
            <a:endParaRPr/>
          </a:p>
        </p:txBody>
      </p:sp>
      <p:sp>
        <p:nvSpPr>
          <p:cNvPr id="484" name="Google Shape;484;p129"/>
          <p:cNvSpPr/>
          <p:nvPr/>
        </p:nvSpPr>
        <p:spPr>
          <a:xfrm>
            <a:off x="7031567" y="3881807"/>
            <a:ext cx="1085851" cy="754678"/>
          </a:xfrm>
          <a:prstGeom prst="rect">
            <a:avLst/>
          </a:prstGeom>
          <a:solidFill>
            <a:srgbClr val="C4403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Red Tint 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196, 64, 64</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C44040  </a:t>
            </a:r>
            <a:endParaRPr/>
          </a:p>
        </p:txBody>
      </p:sp>
      <p:sp>
        <p:nvSpPr>
          <p:cNvPr id="485" name="Google Shape;485;p129"/>
          <p:cNvSpPr/>
          <p:nvPr/>
        </p:nvSpPr>
        <p:spPr>
          <a:xfrm>
            <a:off x="1524000" y="2925173"/>
            <a:ext cx="1085851" cy="756803"/>
          </a:xfrm>
          <a:prstGeom prst="rect">
            <a:avLst/>
          </a:prstGeom>
          <a:solidFill>
            <a:srgbClr val="D7EDE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Teal Tint 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215, 237, 239</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D7EDEF</a:t>
            </a:r>
            <a:endParaRPr/>
          </a:p>
        </p:txBody>
      </p:sp>
      <p:sp>
        <p:nvSpPr>
          <p:cNvPr id="486" name="Google Shape;486;p129"/>
          <p:cNvSpPr/>
          <p:nvPr/>
        </p:nvSpPr>
        <p:spPr>
          <a:xfrm>
            <a:off x="3738033" y="2925173"/>
            <a:ext cx="1085851" cy="756803"/>
          </a:xfrm>
          <a:prstGeom prst="rect">
            <a:avLst/>
          </a:prstGeom>
          <a:solidFill>
            <a:srgbClr val="66BAC3"/>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Teal Tint 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102, 186, 195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66BAC3</a:t>
            </a:r>
            <a:endParaRPr/>
          </a:p>
        </p:txBody>
      </p:sp>
      <p:sp>
        <p:nvSpPr>
          <p:cNvPr id="487" name="Google Shape;487;p129"/>
          <p:cNvSpPr/>
          <p:nvPr/>
        </p:nvSpPr>
        <p:spPr>
          <a:xfrm>
            <a:off x="8134352" y="2923048"/>
            <a:ext cx="1085849" cy="758929"/>
          </a:xfrm>
          <a:prstGeom prst="rect">
            <a:avLst/>
          </a:prstGeom>
          <a:solidFill>
            <a:srgbClr val="005A66"/>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Teal Tint 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90, 102</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005A66</a:t>
            </a:r>
            <a:endParaRPr/>
          </a:p>
        </p:txBody>
      </p:sp>
      <p:sp>
        <p:nvSpPr>
          <p:cNvPr id="488" name="Google Shape;488;p129"/>
          <p:cNvSpPr/>
          <p:nvPr/>
        </p:nvSpPr>
        <p:spPr>
          <a:xfrm>
            <a:off x="5928785" y="2925173"/>
            <a:ext cx="1085849" cy="756803"/>
          </a:xfrm>
          <a:prstGeom prst="rect">
            <a:avLst/>
          </a:prstGeom>
          <a:solidFill>
            <a:srgbClr val="008C9B"/>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Teal Tint 5</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140, 155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008C9B</a:t>
            </a:r>
            <a:endParaRPr/>
          </a:p>
        </p:txBody>
      </p:sp>
      <p:sp>
        <p:nvSpPr>
          <p:cNvPr id="489" name="Google Shape;489;p129"/>
          <p:cNvSpPr/>
          <p:nvPr/>
        </p:nvSpPr>
        <p:spPr>
          <a:xfrm>
            <a:off x="9239252" y="2925173"/>
            <a:ext cx="1085849" cy="756803"/>
          </a:xfrm>
          <a:prstGeom prst="rect">
            <a:avLst/>
          </a:prstGeom>
          <a:solidFill>
            <a:srgbClr val="003A46"/>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Teal Tint 8</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58, 70</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003A46</a:t>
            </a:r>
            <a:endParaRPr/>
          </a:p>
        </p:txBody>
      </p:sp>
      <p:sp>
        <p:nvSpPr>
          <p:cNvPr id="490" name="Google Shape;490;p129"/>
          <p:cNvSpPr/>
          <p:nvPr/>
        </p:nvSpPr>
        <p:spPr>
          <a:xfrm>
            <a:off x="4832352" y="2925173"/>
            <a:ext cx="1085849" cy="756803"/>
          </a:xfrm>
          <a:prstGeom prst="rect">
            <a:avLst/>
          </a:prstGeom>
          <a:solidFill>
            <a:srgbClr val="32A3A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Teal Tint 4</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50, 163, 175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32A3AF</a:t>
            </a:r>
            <a:endParaRPr/>
          </a:p>
        </p:txBody>
      </p:sp>
      <p:sp>
        <p:nvSpPr>
          <p:cNvPr id="491" name="Google Shape;491;p129"/>
          <p:cNvSpPr/>
          <p:nvPr/>
        </p:nvSpPr>
        <p:spPr>
          <a:xfrm>
            <a:off x="2624667" y="2925173"/>
            <a:ext cx="1085851" cy="756803"/>
          </a:xfrm>
          <a:prstGeom prst="rect">
            <a:avLst/>
          </a:prstGeom>
          <a:solidFill>
            <a:srgbClr val="B2DCE1"/>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Teal Tint 2</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178, 220, 225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B2DCE1</a:t>
            </a:r>
            <a:endParaRPr/>
          </a:p>
        </p:txBody>
      </p:sp>
      <p:sp>
        <p:nvSpPr>
          <p:cNvPr id="492" name="Google Shape;492;p129"/>
          <p:cNvSpPr/>
          <p:nvPr/>
        </p:nvSpPr>
        <p:spPr>
          <a:xfrm>
            <a:off x="7031567" y="2925173"/>
            <a:ext cx="1085851" cy="756803"/>
          </a:xfrm>
          <a:prstGeom prst="rect">
            <a:avLst/>
          </a:prstGeom>
          <a:solidFill>
            <a:srgbClr val="00707C"/>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Teal Tint 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0, 112, 124</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00707C</a:t>
            </a:r>
            <a:endParaRPr/>
          </a:p>
        </p:txBody>
      </p:sp>
      <p:sp>
        <p:nvSpPr>
          <p:cNvPr id="493" name="Google Shape;493;p129"/>
          <p:cNvSpPr/>
          <p:nvPr/>
        </p:nvSpPr>
        <p:spPr>
          <a:xfrm>
            <a:off x="1524000" y="1243625"/>
            <a:ext cx="1085851" cy="756803"/>
          </a:xfrm>
          <a:prstGeom prst="rect">
            <a:avLst/>
          </a:prstGeom>
          <a:solidFill>
            <a:srgbClr val="DDDCF5"/>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Purple Tint 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220, 220, 245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DDDCF5</a:t>
            </a:r>
            <a:endParaRPr/>
          </a:p>
        </p:txBody>
      </p:sp>
      <p:sp>
        <p:nvSpPr>
          <p:cNvPr id="494" name="Google Shape;494;p129"/>
          <p:cNvSpPr/>
          <p:nvPr/>
        </p:nvSpPr>
        <p:spPr>
          <a:xfrm>
            <a:off x="3738033" y="1243625"/>
            <a:ext cx="1085851" cy="756803"/>
          </a:xfrm>
          <a:prstGeom prst="rect">
            <a:avLst/>
          </a:prstGeom>
          <a:solidFill>
            <a:srgbClr val="9697E2"/>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b="1">
                <a:solidFill>
                  <a:srgbClr val="00383D"/>
                </a:solidFill>
                <a:latin typeface="Arial"/>
                <a:ea typeface="Arial"/>
                <a:cs typeface="Arial"/>
                <a:sym typeface="Arial"/>
              </a:rPr>
              <a:t>Data Vis Purple Tint </a:t>
            </a:r>
            <a:r>
              <a:rPr lang="en-US" sz="597">
                <a:solidFill>
                  <a:schemeClr val="dk1"/>
                </a:solidFill>
                <a:latin typeface="Arial"/>
                <a:ea typeface="Arial"/>
                <a:cs typeface="Arial"/>
                <a:sym typeface="Arial"/>
              </a:rPr>
              <a:t>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150, 150, 225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9697E2</a:t>
            </a:r>
            <a:endParaRPr/>
          </a:p>
        </p:txBody>
      </p:sp>
      <p:sp>
        <p:nvSpPr>
          <p:cNvPr id="495" name="Google Shape;495;p129"/>
          <p:cNvSpPr/>
          <p:nvPr/>
        </p:nvSpPr>
        <p:spPr>
          <a:xfrm>
            <a:off x="8132233" y="1243625"/>
            <a:ext cx="1085851" cy="756803"/>
          </a:xfrm>
          <a:prstGeom prst="rect">
            <a:avLst/>
          </a:prstGeom>
          <a:solidFill>
            <a:srgbClr val="2F2F7B"/>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Purple Tint 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48, 48, 123</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2F2F7B</a:t>
            </a:r>
            <a:endParaRPr/>
          </a:p>
        </p:txBody>
      </p:sp>
      <p:sp>
        <p:nvSpPr>
          <p:cNvPr id="496" name="Google Shape;496;p129"/>
          <p:cNvSpPr/>
          <p:nvPr/>
        </p:nvSpPr>
        <p:spPr>
          <a:xfrm>
            <a:off x="5928785" y="1243625"/>
            <a:ext cx="1085849" cy="756803"/>
          </a:xfrm>
          <a:prstGeom prst="rect">
            <a:avLst/>
          </a:prstGeom>
          <a:solidFill>
            <a:schemeClr val="accent4"/>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Purple Tint 5</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80, 80, 205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5050CD</a:t>
            </a:r>
            <a:endParaRPr/>
          </a:p>
        </p:txBody>
      </p:sp>
      <p:sp>
        <p:nvSpPr>
          <p:cNvPr id="497" name="Google Shape;497;p129"/>
          <p:cNvSpPr/>
          <p:nvPr/>
        </p:nvSpPr>
        <p:spPr>
          <a:xfrm>
            <a:off x="9239252" y="1243625"/>
            <a:ext cx="1085849" cy="756803"/>
          </a:xfrm>
          <a:prstGeom prst="rect">
            <a:avLst/>
          </a:prstGeom>
          <a:solidFill>
            <a:srgbClr val="1F2052"/>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Purple Tint 8</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32, 32, 82</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1F2052</a:t>
            </a:r>
            <a:endParaRPr/>
          </a:p>
        </p:txBody>
      </p:sp>
      <p:sp>
        <p:nvSpPr>
          <p:cNvPr id="498" name="Google Shape;498;p129"/>
          <p:cNvSpPr/>
          <p:nvPr/>
        </p:nvSpPr>
        <p:spPr>
          <a:xfrm>
            <a:off x="4832352" y="1243625"/>
            <a:ext cx="1085849" cy="756803"/>
          </a:xfrm>
          <a:prstGeom prst="rect">
            <a:avLst/>
          </a:prstGeom>
          <a:solidFill>
            <a:srgbClr val="7272D7"/>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Purple Tint 4</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114, 114, 215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7272D7</a:t>
            </a:r>
            <a:endParaRPr/>
          </a:p>
        </p:txBody>
      </p:sp>
      <p:sp>
        <p:nvSpPr>
          <p:cNvPr id="499" name="Google Shape;499;p129"/>
          <p:cNvSpPr/>
          <p:nvPr/>
        </p:nvSpPr>
        <p:spPr>
          <a:xfrm>
            <a:off x="2624667" y="1243625"/>
            <a:ext cx="1085851" cy="756803"/>
          </a:xfrm>
          <a:prstGeom prst="rect">
            <a:avLst/>
          </a:prstGeom>
          <a:solidFill>
            <a:srgbClr val="B9B9E1"/>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Purple Tint 2</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185, 185, 225</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B9B9EB</a:t>
            </a:r>
            <a:endParaRPr/>
          </a:p>
        </p:txBody>
      </p:sp>
      <p:sp>
        <p:nvSpPr>
          <p:cNvPr id="500" name="Google Shape;500;p129"/>
          <p:cNvSpPr/>
          <p:nvPr/>
        </p:nvSpPr>
        <p:spPr>
          <a:xfrm>
            <a:off x="7031567" y="1243625"/>
            <a:ext cx="1085851" cy="756803"/>
          </a:xfrm>
          <a:prstGeom prst="rect">
            <a:avLst/>
          </a:prstGeom>
          <a:solidFill>
            <a:srgbClr val="4040A4"/>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Purple Tint 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64, 64, 164</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4040A4</a:t>
            </a:r>
            <a:endParaRPr/>
          </a:p>
        </p:txBody>
      </p:sp>
      <p:sp>
        <p:nvSpPr>
          <p:cNvPr id="501" name="Google Shape;501;p129"/>
          <p:cNvSpPr/>
          <p:nvPr/>
        </p:nvSpPr>
        <p:spPr>
          <a:xfrm>
            <a:off x="1524000" y="2085462"/>
            <a:ext cx="1085851" cy="754677"/>
          </a:xfrm>
          <a:prstGeom prst="rect">
            <a:avLst/>
          </a:prstGeom>
          <a:solidFill>
            <a:srgbClr val="D3F0D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Green Tint 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210, 239, 223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HEX: D3F0DF</a:t>
            </a:r>
            <a:endParaRPr/>
          </a:p>
        </p:txBody>
      </p:sp>
      <p:sp>
        <p:nvSpPr>
          <p:cNvPr id="502" name="Google Shape;502;p129"/>
          <p:cNvSpPr/>
          <p:nvPr/>
        </p:nvSpPr>
        <p:spPr>
          <a:xfrm>
            <a:off x="3738033" y="2085462"/>
            <a:ext cx="1085851" cy="754677"/>
          </a:xfrm>
          <a:prstGeom prst="rect">
            <a:avLst/>
          </a:prstGeom>
          <a:solidFill>
            <a:srgbClr val="78CF9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Green Tint 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120, 207, 159</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78CF9F</a:t>
            </a:r>
            <a:endParaRPr/>
          </a:p>
        </p:txBody>
      </p:sp>
      <p:sp>
        <p:nvSpPr>
          <p:cNvPr id="503" name="Google Shape;503;p129"/>
          <p:cNvSpPr/>
          <p:nvPr/>
        </p:nvSpPr>
        <p:spPr>
          <a:xfrm>
            <a:off x="8132233" y="2085462"/>
            <a:ext cx="1085851" cy="754677"/>
          </a:xfrm>
          <a:prstGeom prst="rect">
            <a:avLst/>
          </a:prstGeom>
          <a:solidFill>
            <a:srgbClr val="126939"/>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Green Tint 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18, 105, 57</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126939</a:t>
            </a:r>
            <a:endParaRPr/>
          </a:p>
        </p:txBody>
      </p:sp>
      <p:sp>
        <p:nvSpPr>
          <p:cNvPr id="504" name="Google Shape;504;p129"/>
          <p:cNvSpPr/>
          <p:nvPr/>
        </p:nvSpPr>
        <p:spPr>
          <a:xfrm>
            <a:off x="5928785" y="2085462"/>
            <a:ext cx="1085849" cy="754677"/>
          </a:xfrm>
          <a:prstGeom prst="rect">
            <a:avLst/>
          </a:prstGeom>
          <a:solidFill>
            <a:srgbClr val="1EAF5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Green Tint 5</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30, 175, 95</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1EAF5F</a:t>
            </a:r>
            <a:endParaRPr/>
          </a:p>
        </p:txBody>
      </p:sp>
      <p:sp>
        <p:nvSpPr>
          <p:cNvPr id="505" name="Google Shape;505;p129"/>
          <p:cNvSpPr/>
          <p:nvPr/>
        </p:nvSpPr>
        <p:spPr>
          <a:xfrm>
            <a:off x="9239252" y="2085462"/>
            <a:ext cx="1085849" cy="754677"/>
          </a:xfrm>
          <a:prstGeom prst="rect">
            <a:avLst/>
          </a:prstGeom>
          <a:solidFill>
            <a:srgbClr val="0B4625"/>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Green Tint 8</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RGB:12, 70, 38</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0B4625</a:t>
            </a:r>
            <a:endParaRPr/>
          </a:p>
        </p:txBody>
      </p:sp>
      <p:sp>
        <p:nvSpPr>
          <p:cNvPr id="506" name="Google Shape;506;p129"/>
          <p:cNvSpPr/>
          <p:nvPr/>
        </p:nvSpPr>
        <p:spPr>
          <a:xfrm>
            <a:off x="4832352" y="2085462"/>
            <a:ext cx="1085849" cy="754677"/>
          </a:xfrm>
          <a:prstGeom prst="rect">
            <a:avLst/>
          </a:prstGeom>
          <a:solidFill>
            <a:srgbClr val="4ABF7E"/>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Green Tint 4</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74, 191, 126</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4ABF7E</a:t>
            </a:r>
            <a:endParaRPr/>
          </a:p>
        </p:txBody>
      </p:sp>
      <p:sp>
        <p:nvSpPr>
          <p:cNvPr id="507" name="Google Shape;507;p129"/>
          <p:cNvSpPr/>
          <p:nvPr/>
        </p:nvSpPr>
        <p:spPr>
          <a:xfrm>
            <a:off x="2624667" y="2085462"/>
            <a:ext cx="1085851" cy="754677"/>
          </a:xfrm>
          <a:prstGeom prst="rect">
            <a:avLst/>
          </a:prstGeom>
          <a:solidFill>
            <a:srgbClr val="A6DFB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Green Tint 2</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165, 223, 191</a:t>
            </a:r>
            <a:br>
              <a:rPr lang="en-US" sz="597">
                <a:solidFill>
                  <a:schemeClr val="dk1"/>
                </a:solidFill>
                <a:latin typeface="Arial"/>
                <a:ea typeface="Arial"/>
                <a:cs typeface="Arial"/>
                <a:sym typeface="Arial"/>
              </a:rPr>
            </a:br>
            <a:r>
              <a:rPr lang="en-US" sz="597">
                <a:solidFill>
                  <a:schemeClr val="dk1"/>
                </a:solidFill>
                <a:latin typeface="Arial"/>
                <a:ea typeface="Arial"/>
                <a:cs typeface="Arial"/>
                <a:sym typeface="Arial"/>
              </a:rPr>
              <a:t>HEX: A6DFBF</a:t>
            </a:r>
            <a:endParaRPr/>
          </a:p>
        </p:txBody>
      </p:sp>
      <p:sp>
        <p:nvSpPr>
          <p:cNvPr id="508" name="Google Shape;508;p129"/>
          <p:cNvSpPr/>
          <p:nvPr/>
        </p:nvSpPr>
        <p:spPr>
          <a:xfrm>
            <a:off x="7031567" y="2085462"/>
            <a:ext cx="1085851" cy="754677"/>
          </a:xfrm>
          <a:prstGeom prst="rect">
            <a:avLst/>
          </a:prstGeom>
          <a:solidFill>
            <a:srgbClr val="188C4B"/>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Green Tint 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24, 140, 76</a:t>
            </a:r>
            <a:br>
              <a:rPr lang="en-US" sz="597">
                <a:solidFill>
                  <a:schemeClr val="lt1"/>
                </a:solidFill>
                <a:latin typeface="Arial"/>
                <a:ea typeface="Arial"/>
                <a:cs typeface="Arial"/>
                <a:sym typeface="Arial"/>
              </a:rPr>
            </a:br>
            <a:r>
              <a:rPr lang="en-US" sz="597">
                <a:solidFill>
                  <a:schemeClr val="lt1"/>
                </a:solidFill>
                <a:latin typeface="Arial"/>
                <a:ea typeface="Arial"/>
                <a:cs typeface="Arial"/>
                <a:sym typeface="Arial"/>
              </a:rPr>
              <a:t>HEX: 188C4B </a:t>
            </a:r>
            <a:endParaRPr/>
          </a:p>
        </p:txBody>
      </p:sp>
      <p:sp>
        <p:nvSpPr>
          <p:cNvPr id="509" name="Google Shape;509;p129"/>
          <p:cNvSpPr/>
          <p:nvPr/>
        </p:nvSpPr>
        <p:spPr>
          <a:xfrm>
            <a:off x="1524000" y="4727896"/>
            <a:ext cx="1085851" cy="756803"/>
          </a:xfrm>
          <a:prstGeom prst="rect">
            <a:avLst/>
          </a:prstGeom>
          <a:solidFill>
            <a:srgbClr val="E8EAEB"/>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Gray Tint 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232,234,235</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HEX: E8EAEB</a:t>
            </a:r>
            <a:endParaRPr/>
          </a:p>
        </p:txBody>
      </p:sp>
      <p:sp>
        <p:nvSpPr>
          <p:cNvPr id="510" name="Google Shape;510;p129"/>
          <p:cNvSpPr/>
          <p:nvPr/>
        </p:nvSpPr>
        <p:spPr>
          <a:xfrm>
            <a:off x="3738033" y="4727896"/>
            <a:ext cx="1085851" cy="756803"/>
          </a:xfrm>
          <a:prstGeom prst="rect">
            <a:avLst/>
          </a:prstGeom>
          <a:solidFill>
            <a:srgbClr val="B5B8B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Gray Tint 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181,184,191</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HEX: B5B8BF</a:t>
            </a:r>
            <a:endParaRPr/>
          </a:p>
        </p:txBody>
      </p:sp>
      <p:sp>
        <p:nvSpPr>
          <p:cNvPr id="511" name="Google Shape;511;p129"/>
          <p:cNvSpPr/>
          <p:nvPr/>
        </p:nvSpPr>
        <p:spPr>
          <a:xfrm>
            <a:off x="8132233" y="4727896"/>
            <a:ext cx="1085851" cy="756803"/>
          </a:xfrm>
          <a:prstGeom prst="rect">
            <a:avLst/>
          </a:prstGeom>
          <a:solidFill>
            <a:srgbClr val="383F4C"/>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Gray Tint 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56, 63, 76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HEX: 383F4C</a:t>
            </a:r>
            <a:endParaRPr/>
          </a:p>
        </p:txBody>
      </p:sp>
      <p:sp>
        <p:nvSpPr>
          <p:cNvPr id="512" name="Google Shape;512;p129"/>
          <p:cNvSpPr/>
          <p:nvPr/>
        </p:nvSpPr>
        <p:spPr>
          <a:xfrm>
            <a:off x="5928785" y="4727896"/>
            <a:ext cx="1085849" cy="756803"/>
          </a:xfrm>
          <a:prstGeom prst="rect">
            <a:avLst/>
          </a:prstGeom>
          <a:solidFill>
            <a:srgbClr val="6A727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Gray Tint 5</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106,114,127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HEX: 6B727F</a:t>
            </a:r>
            <a:endParaRPr/>
          </a:p>
        </p:txBody>
      </p:sp>
      <p:sp>
        <p:nvSpPr>
          <p:cNvPr id="513" name="Google Shape;513;p129"/>
          <p:cNvSpPr/>
          <p:nvPr/>
        </p:nvSpPr>
        <p:spPr>
          <a:xfrm>
            <a:off x="9239252" y="4727896"/>
            <a:ext cx="1085849" cy="756803"/>
          </a:xfrm>
          <a:prstGeom prst="rect">
            <a:avLst/>
          </a:prstGeom>
          <a:solidFill>
            <a:srgbClr val="2A2F39"/>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Gray Tint 8</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42,47,57</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HEX: 2A2F39</a:t>
            </a:r>
            <a:endParaRPr/>
          </a:p>
        </p:txBody>
      </p:sp>
      <p:sp>
        <p:nvSpPr>
          <p:cNvPr id="514" name="Google Shape;514;p129"/>
          <p:cNvSpPr/>
          <p:nvPr/>
        </p:nvSpPr>
        <p:spPr>
          <a:xfrm>
            <a:off x="4832352" y="4727896"/>
            <a:ext cx="1085849" cy="756803"/>
          </a:xfrm>
          <a:prstGeom prst="rect">
            <a:avLst/>
          </a:prstGeom>
          <a:solidFill>
            <a:srgbClr val="90959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Gray Tint 4</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144,149,159</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HEX: 90959F</a:t>
            </a:r>
            <a:endParaRPr/>
          </a:p>
        </p:txBody>
      </p:sp>
      <p:sp>
        <p:nvSpPr>
          <p:cNvPr id="515" name="Google Shape;515;p129"/>
          <p:cNvSpPr/>
          <p:nvPr/>
        </p:nvSpPr>
        <p:spPr>
          <a:xfrm>
            <a:off x="2624667" y="4727896"/>
            <a:ext cx="1085851" cy="756803"/>
          </a:xfrm>
          <a:prstGeom prst="rect">
            <a:avLst/>
          </a:prstGeom>
          <a:solidFill>
            <a:srgbClr val="DADBDF"/>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dk1"/>
                </a:solidFill>
                <a:latin typeface="Arial"/>
                <a:ea typeface="Arial"/>
                <a:cs typeface="Arial"/>
                <a:sym typeface="Arial"/>
              </a:rPr>
              <a:t>Data Vis Gray Tint 2</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RGB: 218,219,223</a:t>
            </a:r>
            <a:endParaRPr/>
          </a:p>
          <a:p>
            <a:pPr marL="0" marR="0" lvl="0" indent="0" algn="l" rtl="0">
              <a:spcBef>
                <a:spcPts val="0"/>
              </a:spcBef>
              <a:spcAft>
                <a:spcPts val="0"/>
              </a:spcAft>
              <a:buNone/>
            </a:pPr>
            <a:r>
              <a:rPr lang="en-US" sz="597">
                <a:solidFill>
                  <a:schemeClr val="dk1"/>
                </a:solidFill>
                <a:latin typeface="Arial"/>
                <a:ea typeface="Arial"/>
                <a:cs typeface="Arial"/>
                <a:sym typeface="Arial"/>
              </a:rPr>
              <a:t>HEX: DADBDF</a:t>
            </a:r>
            <a:endParaRPr/>
          </a:p>
        </p:txBody>
      </p:sp>
      <p:sp>
        <p:nvSpPr>
          <p:cNvPr id="516" name="Google Shape;516;p129"/>
          <p:cNvSpPr/>
          <p:nvPr/>
        </p:nvSpPr>
        <p:spPr>
          <a:xfrm>
            <a:off x="7031567" y="4727896"/>
            <a:ext cx="1085851" cy="756803"/>
          </a:xfrm>
          <a:prstGeom prst="rect">
            <a:avLst/>
          </a:prstGeom>
          <a:solidFill>
            <a:srgbClr val="464F61"/>
          </a:solidFill>
          <a:ln>
            <a:noFill/>
          </a:ln>
        </p:spPr>
        <p:txBody>
          <a:bodyPr spcFirstLastPara="1" wrap="square" lIns="91425" tIns="91025" rIns="0" bIns="0" anchor="t" anchorCtr="0">
            <a:noAutofit/>
          </a:bodyPr>
          <a:lstStyle/>
          <a:p>
            <a:pPr marL="0" marR="0" lvl="0" indent="0" algn="l" rtl="0">
              <a:spcBef>
                <a:spcPts val="0"/>
              </a:spcBef>
              <a:spcAft>
                <a:spcPts val="0"/>
              </a:spcAft>
              <a:buNone/>
            </a:pPr>
            <a:r>
              <a:rPr lang="en-US" sz="597">
                <a:solidFill>
                  <a:schemeClr val="lt1"/>
                </a:solidFill>
                <a:latin typeface="Arial"/>
                <a:ea typeface="Arial"/>
                <a:cs typeface="Arial"/>
                <a:sym typeface="Arial"/>
              </a:rPr>
              <a:t>Data Vis Gray Tint 6</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RGB: 168,0,30</a:t>
            </a:r>
            <a:endParaRPr/>
          </a:p>
          <a:p>
            <a:pPr marL="0" marR="0" lvl="0" indent="0" algn="l" rtl="0">
              <a:spcBef>
                <a:spcPts val="0"/>
              </a:spcBef>
              <a:spcAft>
                <a:spcPts val="0"/>
              </a:spcAft>
              <a:buNone/>
            </a:pPr>
            <a:r>
              <a:rPr lang="en-US" sz="597">
                <a:solidFill>
                  <a:schemeClr val="lt1"/>
                </a:solidFill>
                <a:latin typeface="Arial"/>
                <a:ea typeface="Arial"/>
                <a:cs typeface="Arial"/>
                <a:sym typeface="Arial"/>
              </a:rPr>
              <a:t>HEX: 464F61 </a:t>
            </a:r>
            <a:endParaRPr/>
          </a:p>
        </p:txBody>
      </p:sp>
      <p:sp>
        <p:nvSpPr>
          <p:cNvPr id="517" name="Google Shape;517;p129"/>
          <p:cNvSpPr txBox="1"/>
          <p:nvPr/>
        </p:nvSpPr>
        <p:spPr>
          <a:xfrm rot="-5400000">
            <a:off x="19075" y="2356967"/>
            <a:ext cx="2438352" cy="21166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996">
                <a:solidFill>
                  <a:schemeClr val="dk2"/>
                </a:solidFill>
                <a:latin typeface="Arial"/>
                <a:ea typeface="Arial"/>
                <a:cs typeface="Arial"/>
                <a:sym typeface="Arial"/>
              </a:rPr>
              <a:t>Priority Data Vis colors</a:t>
            </a:r>
            <a:endParaRPr/>
          </a:p>
        </p:txBody>
      </p:sp>
      <p:cxnSp>
        <p:nvCxnSpPr>
          <p:cNvPr id="518" name="Google Shape;518;p129"/>
          <p:cNvCxnSpPr/>
          <p:nvPr/>
        </p:nvCxnSpPr>
        <p:spPr>
          <a:xfrm>
            <a:off x="1344084" y="1243624"/>
            <a:ext cx="0" cy="2455359"/>
          </a:xfrm>
          <a:prstGeom prst="straightConnector1">
            <a:avLst/>
          </a:prstGeom>
          <a:noFill/>
          <a:ln w="9525" cap="flat" cmpd="sng">
            <a:solidFill>
              <a:srgbClr val="454E60"/>
            </a:solidFill>
            <a:prstDash val="solid"/>
            <a:round/>
            <a:headEnd type="triangle" w="med" len="med"/>
            <a:tailEnd type="triangle" w="med" len="med"/>
          </a:ln>
        </p:spPr>
      </p:cxnSp>
    </p:spTree>
    <p:extLst>
      <p:ext uri="{BB962C8B-B14F-4D97-AF65-F5344CB8AC3E}">
        <p14:creationId xmlns:p14="http://schemas.microsoft.com/office/powerpoint/2010/main" val="343170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with content-Divided">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371900" y="2593319"/>
            <a:ext cx="5403005" cy="3053038"/>
          </a:xfrm>
        </p:spPr>
        <p:txBody>
          <a:bodyPr>
            <a:noAutofit/>
          </a:bodyPr>
          <a:lstStyle>
            <a:lvl1pPr marL="0" indent="0">
              <a:buClr>
                <a:srgbClr val="00A6B6"/>
              </a:buClr>
              <a:buSzPct val="125000"/>
              <a:buFont typeface="Wingdings" pitchFamily="2" charset="2"/>
              <a:buNone/>
              <a:defRPr sz="2400" b="0" i="0">
                <a:solidFill>
                  <a:schemeClr val="accent5"/>
                </a:solidFill>
                <a:latin typeface="+mn-lt"/>
                <a:cs typeface="Museo Slab 300"/>
              </a:defRPr>
            </a:lvl1pPr>
            <a:lvl2pPr marL="457188" indent="0">
              <a:buClr>
                <a:srgbClr val="00A6B6"/>
              </a:buClr>
              <a:buSzPct val="125000"/>
              <a:buFont typeface="Wingdings" pitchFamily="2" charset="2"/>
              <a:buNone/>
              <a:defRPr sz="2000" b="0" i="0">
                <a:solidFill>
                  <a:schemeClr val="accent5"/>
                </a:solidFill>
                <a:latin typeface="+mn-lt"/>
                <a:cs typeface="Museo Slab 300"/>
              </a:defRPr>
            </a:lvl2pPr>
            <a:lvl3pPr marL="914377" indent="0">
              <a:buClr>
                <a:srgbClr val="00A6B6"/>
              </a:buClr>
              <a:buSzPct val="125000"/>
              <a:buFont typeface="Wingdings" pitchFamily="2" charset="2"/>
              <a:buNone/>
              <a:defRPr sz="1800" b="0" i="0">
                <a:solidFill>
                  <a:schemeClr val="accent5"/>
                </a:solidFill>
                <a:latin typeface="+mn-lt"/>
                <a:cs typeface="Museo Slab 300"/>
              </a:defRPr>
            </a:lvl3pPr>
            <a:lvl4pPr marL="1371566" indent="0">
              <a:buClr>
                <a:srgbClr val="00A6B6"/>
              </a:buClr>
              <a:buSzPct val="125000"/>
              <a:buFont typeface="Wingdings" pitchFamily="2" charset="2"/>
              <a:buNone/>
              <a:defRPr sz="1600" b="0" i="0">
                <a:solidFill>
                  <a:schemeClr val="accent5"/>
                </a:solidFill>
                <a:latin typeface="+mn-lt"/>
                <a:cs typeface="Museo Slab 300"/>
              </a:defRPr>
            </a:lvl4pPr>
            <a:lvl5pPr marL="1828755" indent="0">
              <a:buClr>
                <a:srgbClr val="00A6B6"/>
              </a:buClr>
              <a:buSzPct val="125000"/>
              <a:buFont typeface="Wingdings" pitchFamily="2" charset="2"/>
              <a:buNone/>
              <a:defRPr sz="1400" b="0" i="0">
                <a:solidFill>
                  <a:schemeClr val="accent5"/>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6371900" y="1907519"/>
            <a:ext cx="5403005" cy="609600"/>
          </a:xfrm>
        </p:spPr>
        <p:txBody>
          <a:bodyPr>
            <a:noAutofit/>
          </a:bodyPr>
          <a:lstStyle>
            <a:lvl1pPr>
              <a:buNone/>
              <a:defRPr sz="2800" b="0" baseline="0">
                <a:solidFill>
                  <a:schemeClr val="accent5"/>
                </a:solidFill>
                <a:latin typeface="+mn-lt"/>
              </a:defRPr>
            </a:lvl1pPr>
          </a:lstStyle>
          <a:p>
            <a:pPr lvl="0"/>
            <a:r>
              <a:rPr lang="en-US" dirty="0"/>
              <a:t>Subtitle or highlight sentence</a:t>
            </a:r>
          </a:p>
        </p:txBody>
      </p:sp>
      <p:sp>
        <p:nvSpPr>
          <p:cNvPr id="3" name="Rectangle 2">
            <a:extLst>
              <a:ext uri="{FF2B5EF4-FFF2-40B4-BE49-F238E27FC236}">
                <a16:creationId xmlns:a16="http://schemas.microsoft.com/office/drawing/2014/main" id="{59CEF5D4-DCF4-476E-BB94-20AEA84017D5}"/>
              </a:ext>
            </a:extLst>
          </p:cNvPr>
          <p:cNvSpPr/>
          <p:nvPr userDrawn="1"/>
        </p:nvSpPr>
        <p:spPr>
          <a:xfrm>
            <a:off x="0" y="0"/>
            <a:ext cx="60751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3212" y="1793218"/>
            <a:ext cx="4945271" cy="2557581"/>
          </a:xfrm>
        </p:spPr>
        <p:txBody>
          <a:bodyPr anchor="t">
            <a:noAutofit/>
          </a:bodyPr>
          <a:lstStyle>
            <a:lvl1pPr algn="l">
              <a:buFont typeface="Arial" pitchFamily="34" charset="0"/>
              <a:buNone/>
              <a:defRPr sz="4000" b="0" i="0">
                <a:solidFill>
                  <a:schemeClr val="bg2"/>
                </a:solidFill>
                <a:latin typeface="+mj-lt"/>
                <a:cs typeface="Museo Slab 300" panose="02000000000000000000" pitchFamily="50" charset="0"/>
              </a:defRPr>
            </a:lvl1pPr>
          </a:lstStyle>
          <a:p>
            <a:r>
              <a:rPr lang="en-US"/>
              <a:t>Click to edit Master title style</a:t>
            </a:r>
            <a:endParaRPr lang="en-US" dirty="0"/>
          </a:p>
        </p:txBody>
      </p:sp>
      <p:grpSp>
        <p:nvGrpSpPr>
          <p:cNvPr id="15" name="Group 14">
            <a:extLst>
              <a:ext uri="{FF2B5EF4-FFF2-40B4-BE49-F238E27FC236}">
                <a16:creationId xmlns:a16="http://schemas.microsoft.com/office/drawing/2014/main" id="{D45D4D46-1EA7-4E49-94C8-D2109B535200}"/>
              </a:ext>
            </a:extLst>
          </p:cNvPr>
          <p:cNvGrpSpPr/>
          <p:nvPr userDrawn="1"/>
        </p:nvGrpSpPr>
        <p:grpSpPr>
          <a:xfrm>
            <a:off x="386865" y="1409700"/>
            <a:ext cx="1985211" cy="902368"/>
            <a:chOff x="224589" y="2209800"/>
            <a:chExt cx="1985211" cy="902368"/>
          </a:xfrm>
        </p:grpSpPr>
        <p:cxnSp>
          <p:nvCxnSpPr>
            <p:cNvPr id="6" name="Straight Connector 5">
              <a:extLst>
                <a:ext uri="{FF2B5EF4-FFF2-40B4-BE49-F238E27FC236}">
                  <a16:creationId xmlns:a16="http://schemas.microsoft.com/office/drawing/2014/main" id="{220AF0B2-2EE2-4A41-A868-A58B6D120C05}"/>
                </a:ext>
              </a:extLst>
            </p:cNvPr>
            <p:cNvCxnSpPr/>
            <p:nvPr userDrawn="1"/>
          </p:nvCxnSpPr>
          <p:spPr>
            <a:xfrm>
              <a:off x="224589" y="2209800"/>
              <a:ext cx="0" cy="90236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C00A28-94F2-4B2F-A723-44A0BE283AA3}"/>
                </a:ext>
              </a:extLst>
            </p:cNvPr>
            <p:cNvCxnSpPr>
              <a:cxnSpLocks/>
            </p:cNvCxnSpPr>
            <p:nvPr userDrawn="1"/>
          </p:nvCxnSpPr>
          <p:spPr>
            <a:xfrm flipH="1">
              <a:off x="224589" y="2223168"/>
              <a:ext cx="198521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EB44389B-5EB2-45F8-8E94-A86F6610F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186" y="6032029"/>
            <a:ext cx="2668727" cy="745584"/>
          </a:xfrm>
          <a:prstGeom prst="rect">
            <a:avLst/>
          </a:prstGeom>
        </p:spPr>
      </p:pic>
    </p:spTree>
    <p:extLst>
      <p:ext uri="{BB962C8B-B14F-4D97-AF65-F5344CB8AC3E}">
        <p14:creationId xmlns:p14="http://schemas.microsoft.com/office/powerpoint/2010/main" val="1498773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ATH: blank page">
  <p:cSld name="PATH: blank page">
    <p:spTree>
      <p:nvGrpSpPr>
        <p:cNvPr id="1" name="Shape 519"/>
        <p:cNvGrpSpPr/>
        <p:nvPr/>
      </p:nvGrpSpPr>
      <p:grpSpPr>
        <a:xfrm>
          <a:off x="0" y="0"/>
          <a:ext cx="0" cy="0"/>
          <a:chOff x="0" y="0"/>
          <a:chExt cx="0" cy="0"/>
        </a:xfrm>
      </p:grpSpPr>
      <p:sp>
        <p:nvSpPr>
          <p:cNvPr id="520" name="Google Shape;520;p130"/>
          <p:cNvSpPr/>
          <p:nvPr/>
        </p:nvSpPr>
        <p:spPr>
          <a:xfrm>
            <a:off x="533401" y="6145841"/>
            <a:ext cx="11131551" cy="5739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57017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ub- Title, and Content_03">
  <p:cSld name="Title, Sub- Title, and Content_03">
    <p:spTree>
      <p:nvGrpSpPr>
        <p:cNvPr id="1" name="Shape 521"/>
        <p:cNvGrpSpPr/>
        <p:nvPr/>
      </p:nvGrpSpPr>
      <p:grpSpPr>
        <a:xfrm>
          <a:off x="0" y="0"/>
          <a:ext cx="0" cy="0"/>
          <a:chOff x="0" y="0"/>
          <a:chExt cx="0" cy="0"/>
        </a:xfrm>
      </p:grpSpPr>
      <p:sp>
        <p:nvSpPr>
          <p:cNvPr id="522" name="Google Shape;522;p131"/>
          <p:cNvSpPr/>
          <p:nvPr/>
        </p:nvSpPr>
        <p:spPr>
          <a:xfrm rot="5400000">
            <a:off x="-465334" y="830982"/>
            <a:ext cx="1315903" cy="385233"/>
          </a:xfrm>
          <a:prstGeom prst="round2SameRect">
            <a:avLst>
              <a:gd name="adj1" fmla="val 16667"/>
              <a:gd name="adj2" fmla="val 0"/>
            </a:avLst>
          </a:prstGeom>
          <a:solidFill>
            <a:schemeClr val="accent3"/>
          </a:solidFill>
          <a:ln>
            <a:noFill/>
          </a:ln>
        </p:spPr>
        <p:txBody>
          <a:bodyPr spcFirstLastPara="1" wrap="square" lIns="91025" tIns="45500" rIns="91025" bIns="45500" anchor="ctr" anchorCtr="0">
            <a:noAutofit/>
          </a:bodyPr>
          <a:lstStyle/>
          <a:p>
            <a:pPr marL="0" marR="0" lvl="0" indent="0" algn="ctr" rtl="0">
              <a:spcBef>
                <a:spcPts val="0"/>
              </a:spcBef>
              <a:spcAft>
                <a:spcPts val="0"/>
              </a:spcAft>
              <a:buNone/>
            </a:pPr>
            <a:endParaRPr sz="1792">
              <a:solidFill>
                <a:schemeClr val="lt1"/>
              </a:solidFill>
              <a:latin typeface="Calibri"/>
              <a:ea typeface="Calibri"/>
              <a:cs typeface="Calibri"/>
              <a:sym typeface="Calibri"/>
            </a:endParaRPr>
          </a:p>
        </p:txBody>
      </p:sp>
      <p:sp>
        <p:nvSpPr>
          <p:cNvPr id="523" name="Google Shape;523;p131"/>
          <p:cNvSpPr txBox="1">
            <a:spLocks noGrp="1"/>
          </p:cNvSpPr>
          <p:nvPr>
            <p:ph type="title"/>
          </p:nvPr>
        </p:nvSpPr>
        <p:spPr>
          <a:xfrm>
            <a:off x="838200" y="365126"/>
            <a:ext cx="10515600" cy="132556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3600"/>
              <a:buFont typeface="Arial Narrow"/>
              <a:buNone/>
              <a:defRPr sz="3584" b="0" i="0">
                <a:latin typeface="Arial Narrow"/>
                <a:ea typeface="Arial Narrow"/>
                <a:cs typeface="Arial Narrow"/>
                <a:sym typeface="Arial Narrow"/>
              </a:defRPr>
            </a:lvl1pPr>
            <a:lvl2pPr lvl="1" algn="l">
              <a:lnSpc>
                <a:spcPct val="96394"/>
              </a:lnSpc>
              <a:spcBef>
                <a:spcPts val="0"/>
              </a:spcBef>
              <a:spcAft>
                <a:spcPts val="0"/>
              </a:spcAft>
              <a:buClr>
                <a:srgbClr val="454E60"/>
              </a:buClr>
              <a:buSzPts val="1400"/>
              <a:buNone/>
              <a:defRPr/>
            </a:lvl2pPr>
            <a:lvl3pPr lvl="2" algn="l">
              <a:lnSpc>
                <a:spcPct val="96394"/>
              </a:lnSpc>
              <a:spcBef>
                <a:spcPts val="0"/>
              </a:spcBef>
              <a:spcAft>
                <a:spcPts val="0"/>
              </a:spcAft>
              <a:buClr>
                <a:srgbClr val="454E60"/>
              </a:buClr>
              <a:buSzPts val="1400"/>
              <a:buNone/>
              <a:defRPr/>
            </a:lvl3pPr>
            <a:lvl4pPr lvl="3" algn="l">
              <a:lnSpc>
                <a:spcPct val="96394"/>
              </a:lnSpc>
              <a:spcBef>
                <a:spcPts val="0"/>
              </a:spcBef>
              <a:spcAft>
                <a:spcPts val="0"/>
              </a:spcAft>
              <a:buClr>
                <a:srgbClr val="454E60"/>
              </a:buClr>
              <a:buSzPts val="1400"/>
              <a:buNone/>
              <a:defRPr/>
            </a:lvl4pPr>
            <a:lvl5pPr lvl="4" algn="l">
              <a:lnSpc>
                <a:spcPct val="96394"/>
              </a:lnSpc>
              <a:spcBef>
                <a:spcPts val="0"/>
              </a:spcBef>
              <a:spcAft>
                <a:spcPts val="0"/>
              </a:spcAft>
              <a:buClr>
                <a:srgbClr val="454E60"/>
              </a:buClr>
              <a:buSzPts val="1400"/>
              <a:buNone/>
              <a:defRPr/>
            </a:lvl5pPr>
            <a:lvl6pPr lvl="5" algn="l">
              <a:spcBef>
                <a:spcPts val="0"/>
              </a:spcBef>
              <a:spcAft>
                <a:spcPts val="0"/>
              </a:spcAft>
              <a:buClr>
                <a:srgbClr val="454E60"/>
              </a:buClr>
              <a:buSzPts val="1400"/>
              <a:buFont typeface="Helvetica Neue"/>
              <a:buNone/>
              <a:defRPr/>
            </a:lvl6pPr>
            <a:lvl7pPr lvl="6" algn="l">
              <a:spcBef>
                <a:spcPts val="0"/>
              </a:spcBef>
              <a:spcAft>
                <a:spcPts val="0"/>
              </a:spcAft>
              <a:buClr>
                <a:srgbClr val="454E60"/>
              </a:buClr>
              <a:buSzPts val="1400"/>
              <a:buFont typeface="Helvetica Neue"/>
              <a:buNone/>
              <a:defRPr/>
            </a:lvl7pPr>
            <a:lvl8pPr lvl="7" algn="l">
              <a:spcBef>
                <a:spcPts val="0"/>
              </a:spcBef>
              <a:spcAft>
                <a:spcPts val="0"/>
              </a:spcAft>
              <a:buClr>
                <a:srgbClr val="454E60"/>
              </a:buClr>
              <a:buSzPts val="1400"/>
              <a:buFont typeface="Helvetica Neue"/>
              <a:buNone/>
              <a:defRPr/>
            </a:lvl8pPr>
            <a:lvl9pPr lvl="8" algn="l">
              <a:spcBef>
                <a:spcPts val="0"/>
              </a:spcBef>
              <a:spcAft>
                <a:spcPts val="0"/>
              </a:spcAft>
              <a:buClr>
                <a:srgbClr val="454E60"/>
              </a:buClr>
              <a:buSzPts val="1400"/>
              <a:buFont typeface="Helvetica Neue"/>
              <a:buNone/>
              <a:defRPr/>
            </a:lvl9pPr>
          </a:lstStyle>
          <a:p>
            <a:endParaRPr/>
          </a:p>
        </p:txBody>
      </p:sp>
      <p:sp>
        <p:nvSpPr>
          <p:cNvPr id="524" name="Google Shape;524;p131"/>
          <p:cNvSpPr txBox="1">
            <a:spLocks noGrp="1"/>
          </p:cNvSpPr>
          <p:nvPr>
            <p:ph type="body" idx="1"/>
          </p:nvPr>
        </p:nvSpPr>
        <p:spPr>
          <a:xfrm>
            <a:off x="838200" y="1290638"/>
            <a:ext cx="10515600" cy="3905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996"/>
              </a:spcBef>
              <a:spcAft>
                <a:spcPts val="0"/>
              </a:spcAft>
              <a:buClr>
                <a:schemeClr val="accent3"/>
              </a:buClr>
              <a:buSzPts val="2000"/>
              <a:buNone/>
              <a:defRPr sz="1992" b="0" i="0">
                <a:solidFill>
                  <a:schemeClr val="accent3"/>
                </a:solidFill>
                <a:latin typeface="Calibri"/>
                <a:ea typeface="Calibri"/>
                <a:cs typeface="Calibri"/>
                <a:sym typeface="Calibri"/>
              </a:defRPr>
            </a:lvl1pPr>
            <a:lvl2pPr marL="914400" lvl="1" indent="-342900" algn="l">
              <a:lnSpc>
                <a:spcPct val="110000"/>
              </a:lnSpc>
              <a:spcBef>
                <a:spcPts val="996"/>
              </a:spcBef>
              <a:spcAft>
                <a:spcPts val="0"/>
              </a:spcAft>
              <a:buClr>
                <a:schemeClr val="dk1"/>
              </a:buClr>
              <a:buSzPts val="1800"/>
              <a:buChar char="•"/>
              <a:defRPr/>
            </a:lvl2pPr>
            <a:lvl3pPr marL="1371600" lvl="2" indent="-342900" algn="l">
              <a:lnSpc>
                <a:spcPct val="110000"/>
              </a:lnSpc>
              <a:spcBef>
                <a:spcPts val="996"/>
              </a:spcBef>
              <a:spcAft>
                <a:spcPts val="0"/>
              </a:spcAft>
              <a:buClr>
                <a:schemeClr val="dk1"/>
              </a:buClr>
              <a:buSzPts val="1800"/>
              <a:buChar char="•"/>
              <a:defRPr/>
            </a:lvl3pPr>
            <a:lvl4pPr marL="1828800" lvl="3" indent="-342900" algn="l">
              <a:lnSpc>
                <a:spcPct val="110000"/>
              </a:lnSpc>
              <a:spcBef>
                <a:spcPts val="996"/>
              </a:spcBef>
              <a:spcAft>
                <a:spcPts val="0"/>
              </a:spcAft>
              <a:buClr>
                <a:schemeClr val="dk1"/>
              </a:buClr>
              <a:buSzPts val="1800"/>
              <a:buChar char="•"/>
              <a:defRPr/>
            </a:lvl4pPr>
            <a:lvl5pPr marL="2286000" lvl="4" indent="-342900" algn="l">
              <a:lnSpc>
                <a:spcPct val="110000"/>
              </a:lnSpc>
              <a:spcBef>
                <a:spcPts val="996"/>
              </a:spcBef>
              <a:spcAft>
                <a:spcPts val="0"/>
              </a:spcAft>
              <a:buClr>
                <a:schemeClr val="dk1"/>
              </a:buClr>
              <a:buSzPts val="1800"/>
              <a:buChar char="•"/>
              <a:defRPr/>
            </a:lvl5pPr>
            <a:lvl6pPr marL="2743200" lvl="5" indent="-342900" algn="l">
              <a:lnSpc>
                <a:spcPct val="90000"/>
              </a:lnSpc>
              <a:spcBef>
                <a:spcPts val="996"/>
              </a:spcBef>
              <a:spcAft>
                <a:spcPts val="0"/>
              </a:spcAft>
              <a:buClr>
                <a:schemeClr val="dk1"/>
              </a:buClr>
              <a:buSzPts val="1800"/>
              <a:buChar char="•"/>
              <a:defRPr/>
            </a:lvl6pPr>
            <a:lvl7pPr marL="3200400" lvl="6" indent="-342900" algn="l">
              <a:lnSpc>
                <a:spcPct val="90000"/>
              </a:lnSpc>
              <a:spcBef>
                <a:spcPts val="497"/>
              </a:spcBef>
              <a:spcAft>
                <a:spcPts val="0"/>
              </a:spcAft>
              <a:buClr>
                <a:schemeClr val="dk1"/>
              </a:buClr>
              <a:buSzPts val="1800"/>
              <a:buChar char="•"/>
              <a:defRPr/>
            </a:lvl7pPr>
            <a:lvl8pPr marL="3657600" lvl="7" indent="-342900" algn="l">
              <a:lnSpc>
                <a:spcPct val="90000"/>
              </a:lnSpc>
              <a:spcBef>
                <a:spcPts val="497"/>
              </a:spcBef>
              <a:spcAft>
                <a:spcPts val="0"/>
              </a:spcAft>
              <a:buClr>
                <a:schemeClr val="dk1"/>
              </a:buClr>
              <a:buSzPts val="1800"/>
              <a:buChar char="•"/>
              <a:defRPr/>
            </a:lvl8pPr>
            <a:lvl9pPr marL="4114800" lvl="8" indent="-342900" algn="l">
              <a:lnSpc>
                <a:spcPct val="90000"/>
              </a:lnSpc>
              <a:spcBef>
                <a:spcPts val="497"/>
              </a:spcBef>
              <a:spcAft>
                <a:spcPts val="0"/>
              </a:spcAft>
              <a:buClr>
                <a:schemeClr val="dk1"/>
              </a:buClr>
              <a:buSzPts val="1800"/>
              <a:buChar char="•"/>
              <a:defRPr/>
            </a:lvl9pPr>
          </a:lstStyle>
          <a:p>
            <a:endParaRPr/>
          </a:p>
        </p:txBody>
      </p:sp>
      <p:sp>
        <p:nvSpPr>
          <p:cNvPr id="525" name="Google Shape;525;p131"/>
          <p:cNvSpPr txBox="1">
            <a:spLocks noGrp="1"/>
          </p:cNvSpPr>
          <p:nvPr>
            <p:ph type="body" idx="2"/>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368300" algn="l">
              <a:lnSpc>
                <a:spcPct val="110000"/>
              </a:lnSpc>
              <a:spcBef>
                <a:spcPts val="996"/>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996"/>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996"/>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996"/>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996"/>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996"/>
              </a:spcBef>
              <a:spcAft>
                <a:spcPts val="0"/>
              </a:spcAft>
              <a:buClr>
                <a:schemeClr val="dk1"/>
              </a:buClr>
              <a:buSzPts val="1800"/>
              <a:buChar char="•"/>
              <a:defRPr/>
            </a:lvl6pPr>
            <a:lvl7pPr marL="3200400" lvl="6" indent="-342900" algn="l">
              <a:lnSpc>
                <a:spcPct val="90000"/>
              </a:lnSpc>
              <a:spcBef>
                <a:spcPts val="497"/>
              </a:spcBef>
              <a:spcAft>
                <a:spcPts val="0"/>
              </a:spcAft>
              <a:buClr>
                <a:schemeClr val="dk1"/>
              </a:buClr>
              <a:buSzPts val="1800"/>
              <a:buChar char="•"/>
              <a:defRPr/>
            </a:lvl7pPr>
            <a:lvl8pPr marL="3657600" lvl="7" indent="-342900" algn="l">
              <a:lnSpc>
                <a:spcPct val="90000"/>
              </a:lnSpc>
              <a:spcBef>
                <a:spcPts val="497"/>
              </a:spcBef>
              <a:spcAft>
                <a:spcPts val="0"/>
              </a:spcAft>
              <a:buClr>
                <a:schemeClr val="dk1"/>
              </a:buClr>
              <a:buSzPts val="1800"/>
              <a:buChar char="•"/>
              <a:defRPr/>
            </a:lvl8pPr>
            <a:lvl9pPr marL="4114800" lvl="8" indent="-342900" algn="l">
              <a:lnSpc>
                <a:spcPct val="90000"/>
              </a:lnSpc>
              <a:spcBef>
                <a:spcPts val="497"/>
              </a:spcBef>
              <a:spcAft>
                <a:spcPts val="0"/>
              </a:spcAft>
              <a:buClr>
                <a:schemeClr val="dk1"/>
              </a:buClr>
              <a:buSzPts val="1800"/>
              <a:buChar char="•"/>
              <a:defRPr/>
            </a:lvl9pPr>
          </a:lstStyle>
          <a:p>
            <a:endParaRPr/>
          </a:p>
        </p:txBody>
      </p:sp>
      <p:sp>
        <p:nvSpPr>
          <p:cNvPr id="526" name="Google Shape;526;p131"/>
          <p:cNvSpPr txBox="1">
            <a:spLocks noGrp="1"/>
          </p:cNvSpPr>
          <p:nvPr>
            <p:ph type="sldNum" idx="12"/>
          </p:nvPr>
        </p:nvSpPr>
        <p:spPr>
          <a:xfrm>
            <a:off x="11220452" y="6309530"/>
            <a:ext cx="704849" cy="365647"/>
          </a:xfrm>
          <a:prstGeom prst="rect">
            <a:avLst/>
          </a:prstGeom>
          <a:noFill/>
          <a:ln>
            <a:noFill/>
          </a:ln>
        </p:spPr>
        <p:txBody>
          <a:bodyPr spcFirstLastPara="1" wrap="square" lIns="0" tIns="0" rIns="0" bIns="0" anchor="ctr" anchorCtr="0">
            <a:noAutofit/>
          </a:bodyPr>
          <a:lstStyle>
            <a:lvl1pPr marL="0" marR="0" lvl="0" indent="0" algn="r">
              <a:spcBef>
                <a:spcPts val="0"/>
              </a:spcBef>
              <a:buNone/>
              <a:defRPr sz="1067">
                <a:solidFill>
                  <a:srgbClr val="1EAF5F"/>
                </a:solidFill>
                <a:latin typeface="Calibri"/>
                <a:ea typeface="Calibri"/>
                <a:cs typeface="Calibri"/>
                <a:sym typeface="Calibri"/>
              </a:defRPr>
            </a:lvl1pPr>
            <a:lvl2pPr marL="0" marR="0" lvl="1" indent="0" algn="r">
              <a:spcBef>
                <a:spcPts val="0"/>
              </a:spcBef>
              <a:buNone/>
              <a:defRPr sz="1067">
                <a:solidFill>
                  <a:srgbClr val="1EAF5F"/>
                </a:solidFill>
                <a:latin typeface="Calibri"/>
                <a:ea typeface="Calibri"/>
                <a:cs typeface="Calibri"/>
                <a:sym typeface="Calibri"/>
              </a:defRPr>
            </a:lvl2pPr>
            <a:lvl3pPr marL="0" marR="0" lvl="2" indent="0" algn="r">
              <a:spcBef>
                <a:spcPts val="0"/>
              </a:spcBef>
              <a:buNone/>
              <a:defRPr sz="1067">
                <a:solidFill>
                  <a:srgbClr val="1EAF5F"/>
                </a:solidFill>
                <a:latin typeface="Calibri"/>
                <a:ea typeface="Calibri"/>
                <a:cs typeface="Calibri"/>
                <a:sym typeface="Calibri"/>
              </a:defRPr>
            </a:lvl3pPr>
            <a:lvl4pPr marL="0" marR="0" lvl="3" indent="0" algn="r">
              <a:spcBef>
                <a:spcPts val="0"/>
              </a:spcBef>
              <a:buNone/>
              <a:defRPr sz="1067">
                <a:solidFill>
                  <a:srgbClr val="1EAF5F"/>
                </a:solidFill>
                <a:latin typeface="Calibri"/>
                <a:ea typeface="Calibri"/>
                <a:cs typeface="Calibri"/>
                <a:sym typeface="Calibri"/>
              </a:defRPr>
            </a:lvl4pPr>
            <a:lvl5pPr marL="0" marR="0" lvl="4" indent="0" algn="r">
              <a:spcBef>
                <a:spcPts val="0"/>
              </a:spcBef>
              <a:buNone/>
              <a:defRPr sz="1067">
                <a:solidFill>
                  <a:srgbClr val="1EAF5F"/>
                </a:solidFill>
                <a:latin typeface="Calibri"/>
                <a:ea typeface="Calibri"/>
                <a:cs typeface="Calibri"/>
                <a:sym typeface="Calibri"/>
              </a:defRPr>
            </a:lvl5pPr>
            <a:lvl6pPr marL="0" marR="0" lvl="5" indent="0" algn="r">
              <a:spcBef>
                <a:spcPts val="0"/>
              </a:spcBef>
              <a:buNone/>
              <a:defRPr sz="1067">
                <a:solidFill>
                  <a:srgbClr val="1EAF5F"/>
                </a:solidFill>
                <a:latin typeface="Calibri"/>
                <a:ea typeface="Calibri"/>
                <a:cs typeface="Calibri"/>
                <a:sym typeface="Calibri"/>
              </a:defRPr>
            </a:lvl6pPr>
            <a:lvl7pPr marL="0" marR="0" lvl="6" indent="0" algn="r">
              <a:spcBef>
                <a:spcPts val="0"/>
              </a:spcBef>
              <a:buNone/>
              <a:defRPr sz="1067">
                <a:solidFill>
                  <a:srgbClr val="1EAF5F"/>
                </a:solidFill>
                <a:latin typeface="Calibri"/>
                <a:ea typeface="Calibri"/>
                <a:cs typeface="Calibri"/>
                <a:sym typeface="Calibri"/>
              </a:defRPr>
            </a:lvl7pPr>
            <a:lvl8pPr marL="0" marR="0" lvl="7" indent="0" algn="r">
              <a:spcBef>
                <a:spcPts val="0"/>
              </a:spcBef>
              <a:buNone/>
              <a:defRPr sz="1067">
                <a:solidFill>
                  <a:srgbClr val="1EAF5F"/>
                </a:solidFill>
                <a:latin typeface="Calibri"/>
                <a:ea typeface="Calibri"/>
                <a:cs typeface="Calibri"/>
                <a:sym typeface="Calibri"/>
              </a:defRPr>
            </a:lvl8pPr>
            <a:lvl9pPr marL="0" marR="0" lvl="8" indent="0" algn="r">
              <a:spcBef>
                <a:spcPts val="0"/>
              </a:spcBef>
              <a:buNone/>
              <a:defRPr sz="1067">
                <a:solidFill>
                  <a:srgbClr val="1EAF5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297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27"/>
        <p:cNvGrpSpPr/>
        <p:nvPr/>
      </p:nvGrpSpPr>
      <p:grpSpPr>
        <a:xfrm>
          <a:off x="0" y="0"/>
          <a:ext cx="0" cy="0"/>
          <a:chOff x="0" y="0"/>
          <a:chExt cx="0" cy="0"/>
        </a:xfrm>
      </p:grpSpPr>
      <p:grpSp>
        <p:nvGrpSpPr>
          <p:cNvPr id="528" name="Google Shape;528;p132"/>
          <p:cNvGrpSpPr/>
          <p:nvPr/>
        </p:nvGrpSpPr>
        <p:grpSpPr>
          <a:xfrm rot="5400000">
            <a:off x="-22075" y="1087590"/>
            <a:ext cx="909866" cy="99484"/>
            <a:chOff x="622418" y="280927"/>
            <a:chExt cx="2335707" cy="254103"/>
          </a:xfrm>
        </p:grpSpPr>
        <p:sp>
          <p:nvSpPr>
            <p:cNvPr id="529" name="Google Shape;529;p132"/>
            <p:cNvSpPr/>
            <p:nvPr/>
          </p:nvSpPr>
          <p:spPr>
            <a:xfrm>
              <a:off x="1037169" y="280927"/>
              <a:ext cx="256489" cy="25410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sp>
          <p:nvSpPr>
            <p:cNvPr id="530" name="Google Shape;530;p132"/>
            <p:cNvSpPr/>
            <p:nvPr/>
          </p:nvSpPr>
          <p:spPr>
            <a:xfrm>
              <a:off x="1457378" y="280929"/>
              <a:ext cx="251034" cy="25410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sp>
          <p:nvSpPr>
            <p:cNvPr id="531" name="Google Shape;531;p132"/>
            <p:cNvSpPr/>
            <p:nvPr/>
          </p:nvSpPr>
          <p:spPr>
            <a:xfrm>
              <a:off x="1872129" y="280929"/>
              <a:ext cx="251034" cy="25410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sp>
          <p:nvSpPr>
            <p:cNvPr id="532" name="Google Shape;532;p132"/>
            <p:cNvSpPr/>
            <p:nvPr/>
          </p:nvSpPr>
          <p:spPr>
            <a:xfrm>
              <a:off x="2286881" y="280929"/>
              <a:ext cx="256493" cy="25410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sp>
          <p:nvSpPr>
            <p:cNvPr id="533" name="Google Shape;533;p132"/>
            <p:cNvSpPr/>
            <p:nvPr/>
          </p:nvSpPr>
          <p:spPr>
            <a:xfrm>
              <a:off x="2701632" y="280929"/>
              <a:ext cx="256493" cy="254101"/>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sp>
          <p:nvSpPr>
            <p:cNvPr id="534" name="Google Shape;534;p132"/>
            <p:cNvSpPr/>
            <p:nvPr/>
          </p:nvSpPr>
          <p:spPr>
            <a:xfrm>
              <a:off x="622418" y="280927"/>
              <a:ext cx="256489" cy="25410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81">
                <a:solidFill>
                  <a:srgbClr val="FFFFFF"/>
                </a:solidFill>
                <a:latin typeface="Arial"/>
                <a:ea typeface="Arial"/>
                <a:cs typeface="Arial"/>
                <a:sym typeface="Arial"/>
              </a:endParaRPr>
            </a:p>
          </p:txBody>
        </p:sp>
      </p:grpSp>
      <p:sp>
        <p:nvSpPr>
          <p:cNvPr id="535" name="Google Shape;535;p132"/>
          <p:cNvSpPr>
            <a:spLocks noGrp="1"/>
          </p:cNvSpPr>
          <p:nvPr>
            <p:ph type="pic" idx="2"/>
          </p:nvPr>
        </p:nvSpPr>
        <p:spPr>
          <a:xfrm>
            <a:off x="1097280" y="2484135"/>
            <a:ext cx="2919413" cy="2272159"/>
          </a:xfrm>
          <a:prstGeom prst="ellipse">
            <a:avLst/>
          </a:prstGeom>
          <a:solidFill>
            <a:srgbClr val="EDEFF7"/>
          </a:solidFill>
          <a:ln w="38100" cap="flat" cmpd="sng">
            <a:solidFill>
              <a:schemeClr val="accent3"/>
            </a:solidFill>
            <a:prstDash val="solid"/>
            <a:round/>
            <a:headEnd type="none" w="sm" len="sm"/>
            <a:tailEnd type="none" w="sm" len="sm"/>
          </a:ln>
        </p:spPr>
      </p:sp>
      <p:sp>
        <p:nvSpPr>
          <p:cNvPr id="536" name="Google Shape;536;p132"/>
          <p:cNvSpPr>
            <a:spLocks noGrp="1"/>
          </p:cNvSpPr>
          <p:nvPr>
            <p:ph type="pic" idx="3"/>
          </p:nvPr>
        </p:nvSpPr>
        <p:spPr>
          <a:xfrm>
            <a:off x="4659188" y="2484135"/>
            <a:ext cx="2919413" cy="2272159"/>
          </a:xfrm>
          <a:prstGeom prst="ellipse">
            <a:avLst/>
          </a:prstGeom>
          <a:solidFill>
            <a:srgbClr val="EDEFF7"/>
          </a:solidFill>
          <a:ln w="38100" cap="flat" cmpd="sng">
            <a:solidFill>
              <a:schemeClr val="accent6"/>
            </a:solidFill>
            <a:prstDash val="solid"/>
            <a:round/>
            <a:headEnd type="none" w="sm" len="sm"/>
            <a:tailEnd type="none" w="sm" len="sm"/>
          </a:ln>
        </p:spPr>
      </p:sp>
      <p:sp>
        <p:nvSpPr>
          <p:cNvPr id="537" name="Google Shape;537;p132"/>
          <p:cNvSpPr>
            <a:spLocks noGrp="1"/>
          </p:cNvSpPr>
          <p:nvPr>
            <p:ph type="pic" idx="4"/>
          </p:nvPr>
        </p:nvSpPr>
        <p:spPr>
          <a:xfrm>
            <a:off x="8221095" y="2484135"/>
            <a:ext cx="2919413" cy="2272159"/>
          </a:xfrm>
          <a:prstGeom prst="ellipse">
            <a:avLst/>
          </a:prstGeom>
          <a:solidFill>
            <a:srgbClr val="EDEFF7"/>
          </a:solidFill>
          <a:ln w="38100" cap="flat" cmpd="sng">
            <a:solidFill>
              <a:schemeClr val="accent1"/>
            </a:solidFill>
            <a:prstDash val="solid"/>
            <a:round/>
            <a:headEnd type="none" w="sm" len="sm"/>
            <a:tailEnd type="none" w="sm" len="sm"/>
          </a:ln>
        </p:spPr>
      </p:sp>
      <p:sp>
        <p:nvSpPr>
          <p:cNvPr id="538" name="Google Shape;538;p132"/>
          <p:cNvSpPr txBox="1">
            <a:spLocks noGrp="1"/>
          </p:cNvSpPr>
          <p:nvPr>
            <p:ph type="body" idx="1"/>
          </p:nvPr>
        </p:nvSpPr>
        <p:spPr>
          <a:xfrm>
            <a:off x="1097280" y="5486970"/>
            <a:ext cx="2919413" cy="583533"/>
          </a:xfrm>
          <a:prstGeom prst="rect">
            <a:avLst/>
          </a:prstGeom>
          <a:noFill/>
          <a:ln>
            <a:noFill/>
          </a:ln>
        </p:spPr>
        <p:txBody>
          <a:bodyPr spcFirstLastPara="1" wrap="square" lIns="91425" tIns="0" rIns="91425" bIns="0" anchor="ctr" anchorCtr="0">
            <a:normAutofit/>
          </a:bodyPr>
          <a:lstStyle>
            <a:lvl1pPr marL="457200" lvl="0" indent="-228600" algn="ctr">
              <a:spcBef>
                <a:spcPts val="0"/>
              </a:spcBef>
              <a:spcAft>
                <a:spcPts val="0"/>
              </a:spcAft>
              <a:buClr>
                <a:schemeClr val="dk1"/>
              </a:buClr>
              <a:buSzPts val="1781"/>
              <a:buNone/>
              <a:defRPr sz="1781" cap="none">
                <a:solidFill>
                  <a:schemeClr val="dk1"/>
                </a:solidFill>
              </a:defRPr>
            </a:lvl1pPr>
            <a:lvl2pPr marL="914400" lvl="1" indent="-228600" algn="l">
              <a:spcBef>
                <a:spcPts val="1800"/>
              </a:spcBef>
              <a:spcAft>
                <a:spcPts val="0"/>
              </a:spcAft>
              <a:buClr>
                <a:schemeClr val="dk1"/>
              </a:buClr>
              <a:buSzPts val="1187"/>
              <a:buNone/>
              <a:defRPr sz="1187"/>
            </a:lvl2pPr>
            <a:lvl3pPr marL="1371600" lvl="2" indent="-228600" algn="l">
              <a:spcBef>
                <a:spcPts val="600"/>
              </a:spcBef>
              <a:spcAft>
                <a:spcPts val="0"/>
              </a:spcAft>
              <a:buClr>
                <a:schemeClr val="dk1"/>
              </a:buClr>
              <a:buSzPts val="989"/>
              <a:buNone/>
              <a:defRPr sz="989"/>
            </a:lvl3pPr>
            <a:lvl4pPr marL="1828800" lvl="3" indent="-228600" algn="l">
              <a:spcBef>
                <a:spcPts val="600"/>
              </a:spcBef>
              <a:spcAft>
                <a:spcPts val="0"/>
              </a:spcAft>
              <a:buClr>
                <a:schemeClr val="dk1"/>
              </a:buClr>
              <a:buSzPts val="889"/>
              <a:buNone/>
              <a:defRPr sz="889"/>
            </a:lvl4pPr>
            <a:lvl5pPr marL="2286000" lvl="4" indent="-228600" algn="l">
              <a:spcBef>
                <a:spcPts val="600"/>
              </a:spcBef>
              <a:spcAft>
                <a:spcPts val="0"/>
              </a:spcAft>
              <a:buClr>
                <a:schemeClr val="dk1"/>
              </a:buClr>
              <a:buSzPts val="889"/>
              <a:buNone/>
              <a:defRPr sz="889"/>
            </a:lvl5pPr>
            <a:lvl6pPr marL="2743200" lvl="5" indent="-228600" algn="l">
              <a:spcBef>
                <a:spcPts val="600"/>
              </a:spcBef>
              <a:spcAft>
                <a:spcPts val="0"/>
              </a:spcAft>
              <a:buClr>
                <a:schemeClr val="dk1"/>
              </a:buClr>
              <a:buSzPts val="889"/>
              <a:buNone/>
              <a:defRPr sz="889"/>
            </a:lvl6pPr>
            <a:lvl7pPr marL="3200400" lvl="6" indent="-228600" algn="l">
              <a:spcBef>
                <a:spcPts val="178"/>
              </a:spcBef>
              <a:spcAft>
                <a:spcPts val="0"/>
              </a:spcAft>
              <a:buClr>
                <a:schemeClr val="dk1"/>
              </a:buClr>
              <a:buSzPts val="889"/>
              <a:buNone/>
              <a:defRPr sz="889"/>
            </a:lvl7pPr>
            <a:lvl8pPr marL="3657600" lvl="7" indent="-228600" algn="l">
              <a:spcBef>
                <a:spcPts val="178"/>
              </a:spcBef>
              <a:spcAft>
                <a:spcPts val="0"/>
              </a:spcAft>
              <a:buClr>
                <a:schemeClr val="dk1"/>
              </a:buClr>
              <a:buSzPts val="889"/>
              <a:buNone/>
              <a:defRPr sz="889"/>
            </a:lvl8pPr>
            <a:lvl9pPr marL="4114800" lvl="8" indent="-228600" algn="l">
              <a:spcBef>
                <a:spcPts val="178"/>
              </a:spcBef>
              <a:spcAft>
                <a:spcPts val="0"/>
              </a:spcAft>
              <a:buClr>
                <a:schemeClr val="dk1"/>
              </a:buClr>
              <a:buSzPts val="889"/>
              <a:buNone/>
              <a:defRPr sz="889"/>
            </a:lvl9pPr>
          </a:lstStyle>
          <a:p>
            <a:endParaRPr/>
          </a:p>
        </p:txBody>
      </p:sp>
      <p:sp>
        <p:nvSpPr>
          <p:cNvPr id="539" name="Google Shape;539;p132"/>
          <p:cNvSpPr txBox="1">
            <a:spLocks noGrp="1"/>
          </p:cNvSpPr>
          <p:nvPr>
            <p:ph type="body" idx="5"/>
          </p:nvPr>
        </p:nvSpPr>
        <p:spPr>
          <a:xfrm>
            <a:off x="4666775" y="5486970"/>
            <a:ext cx="2919413" cy="583533"/>
          </a:xfrm>
          <a:prstGeom prst="rect">
            <a:avLst/>
          </a:prstGeom>
          <a:noFill/>
          <a:ln>
            <a:noFill/>
          </a:ln>
        </p:spPr>
        <p:txBody>
          <a:bodyPr spcFirstLastPara="1" wrap="square" lIns="91425" tIns="0" rIns="91425" bIns="0" anchor="ctr" anchorCtr="0">
            <a:normAutofit/>
          </a:bodyPr>
          <a:lstStyle>
            <a:lvl1pPr marL="457200" lvl="0" indent="-228600" algn="ctr">
              <a:spcBef>
                <a:spcPts val="0"/>
              </a:spcBef>
              <a:spcAft>
                <a:spcPts val="0"/>
              </a:spcAft>
              <a:buClr>
                <a:schemeClr val="dk1"/>
              </a:buClr>
              <a:buSzPts val="1781"/>
              <a:buNone/>
              <a:defRPr sz="1781" cap="none">
                <a:solidFill>
                  <a:schemeClr val="dk1"/>
                </a:solidFill>
              </a:defRPr>
            </a:lvl1pPr>
            <a:lvl2pPr marL="914400" lvl="1" indent="-228600" algn="l">
              <a:spcBef>
                <a:spcPts val="1800"/>
              </a:spcBef>
              <a:spcAft>
                <a:spcPts val="0"/>
              </a:spcAft>
              <a:buClr>
                <a:schemeClr val="dk1"/>
              </a:buClr>
              <a:buSzPts val="1187"/>
              <a:buNone/>
              <a:defRPr sz="1187"/>
            </a:lvl2pPr>
            <a:lvl3pPr marL="1371600" lvl="2" indent="-228600" algn="l">
              <a:spcBef>
                <a:spcPts val="600"/>
              </a:spcBef>
              <a:spcAft>
                <a:spcPts val="0"/>
              </a:spcAft>
              <a:buClr>
                <a:schemeClr val="dk1"/>
              </a:buClr>
              <a:buSzPts val="989"/>
              <a:buNone/>
              <a:defRPr sz="989"/>
            </a:lvl3pPr>
            <a:lvl4pPr marL="1828800" lvl="3" indent="-228600" algn="l">
              <a:spcBef>
                <a:spcPts val="600"/>
              </a:spcBef>
              <a:spcAft>
                <a:spcPts val="0"/>
              </a:spcAft>
              <a:buClr>
                <a:schemeClr val="dk1"/>
              </a:buClr>
              <a:buSzPts val="889"/>
              <a:buNone/>
              <a:defRPr sz="889"/>
            </a:lvl4pPr>
            <a:lvl5pPr marL="2286000" lvl="4" indent="-228600" algn="l">
              <a:spcBef>
                <a:spcPts val="600"/>
              </a:spcBef>
              <a:spcAft>
                <a:spcPts val="0"/>
              </a:spcAft>
              <a:buClr>
                <a:schemeClr val="dk1"/>
              </a:buClr>
              <a:buSzPts val="889"/>
              <a:buNone/>
              <a:defRPr sz="889"/>
            </a:lvl5pPr>
            <a:lvl6pPr marL="2743200" lvl="5" indent="-228600" algn="l">
              <a:spcBef>
                <a:spcPts val="600"/>
              </a:spcBef>
              <a:spcAft>
                <a:spcPts val="0"/>
              </a:spcAft>
              <a:buClr>
                <a:schemeClr val="dk1"/>
              </a:buClr>
              <a:buSzPts val="889"/>
              <a:buNone/>
              <a:defRPr sz="889"/>
            </a:lvl6pPr>
            <a:lvl7pPr marL="3200400" lvl="6" indent="-228600" algn="l">
              <a:spcBef>
                <a:spcPts val="178"/>
              </a:spcBef>
              <a:spcAft>
                <a:spcPts val="0"/>
              </a:spcAft>
              <a:buClr>
                <a:schemeClr val="dk1"/>
              </a:buClr>
              <a:buSzPts val="889"/>
              <a:buNone/>
              <a:defRPr sz="889"/>
            </a:lvl7pPr>
            <a:lvl8pPr marL="3657600" lvl="7" indent="-228600" algn="l">
              <a:spcBef>
                <a:spcPts val="178"/>
              </a:spcBef>
              <a:spcAft>
                <a:spcPts val="0"/>
              </a:spcAft>
              <a:buClr>
                <a:schemeClr val="dk1"/>
              </a:buClr>
              <a:buSzPts val="889"/>
              <a:buNone/>
              <a:defRPr sz="889"/>
            </a:lvl8pPr>
            <a:lvl9pPr marL="4114800" lvl="8" indent="-228600" algn="l">
              <a:spcBef>
                <a:spcPts val="178"/>
              </a:spcBef>
              <a:spcAft>
                <a:spcPts val="0"/>
              </a:spcAft>
              <a:buClr>
                <a:schemeClr val="dk1"/>
              </a:buClr>
              <a:buSzPts val="889"/>
              <a:buNone/>
              <a:defRPr sz="889"/>
            </a:lvl9pPr>
          </a:lstStyle>
          <a:p>
            <a:endParaRPr/>
          </a:p>
        </p:txBody>
      </p:sp>
      <p:sp>
        <p:nvSpPr>
          <p:cNvPr id="540" name="Google Shape;540;p132"/>
          <p:cNvSpPr txBox="1">
            <a:spLocks noGrp="1"/>
          </p:cNvSpPr>
          <p:nvPr>
            <p:ph type="body" idx="6"/>
          </p:nvPr>
        </p:nvSpPr>
        <p:spPr>
          <a:xfrm>
            <a:off x="8236268" y="5486970"/>
            <a:ext cx="2919413" cy="583533"/>
          </a:xfrm>
          <a:prstGeom prst="rect">
            <a:avLst/>
          </a:prstGeom>
          <a:noFill/>
          <a:ln>
            <a:noFill/>
          </a:ln>
        </p:spPr>
        <p:txBody>
          <a:bodyPr spcFirstLastPara="1" wrap="square" lIns="91425" tIns="0" rIns="91425" bIns="0" anchor="ctr" anchorCtr="0">
            <a:normAutofit/>
          </a:bodyPr>
          <a:lstStyle>
            <a:lvl1pPr marL="457200" lvl="0" indent="-228600" algn="ctr">
              <a:spcBef>
                <a:spcPts val="0"/>
              </a:spcBef>
              <a:spcAft>
                <a:spcPts val="0"/>
              </a:spcAft>
              <a:buClr>
                <a:schemeClr val="dk1"/>
              </a:buClr>
              <a:buSzPts val="1781"/>
              <a:buNone/>
              <a:defRPr sz="1781" cap="none">
                <a:solidFill>
                  <a:schemeClr val="dk1"/>
                </a:solidFill>
              </a:defRPr>
            </a:lvl1pPr>
            <a:lvl2pPr marL="914400" lvl="1" indent="-228600" algn="l">
              <a:spcBef>
                <a:spcPts val="1800"/>
              </a:spcBef>
              <a:spcAft>
                <a:spcPts val="0"/>
              </a:spcAft>
              <a:buClr>
                <a:schemeClr val="dk1"/>
              </a:buClr>
              <a:buSzPts val="1187"/>
              <a:buNone/>
              <a:defRPr sz="1187"/>
            </a:lvl2pPr>
            <a:lvl3pPr marL="1371600" lvl="2" indent="-228600" algn="l">
              <a:spcBef>
                <a:spcPts val="600"/>
              </a:spcBef>
              <a:spcAft>
                <a:spcPts val="0"/>
              </a:spcAft>
              <a:buClr>
                <a:schemeClr val="dk1"/>
              </a:buClr>
              <a:buSzPts val="989"/>
              <a:buNone/>
              <a:defRPr sz="989"/>
            </a:lvl3pPr>
            <a:lvl4pPr marL="1828800" lvl="3" indent="-228600" algn="l">
              <a:spcBef>
                <a:spcPts val="600"/>
              </a:spcBef>
              <a:spcAft>
                <a:spcPts val="0"/>
              </a:spcAft>
              <a:buClr>
                <a:schemeClr val="dk1"/>
              </a:buClr>
              <a:buSzPts val="889"/>
              <a:buNone/>
              <a:defRPr sz="889"/>
            </a:lvl4pPr>
            <a:lvl5pPr marL="2286000" lvl="4" indent="-228600" algn="l">
              <a:spcBef>
                <a:spcPts val="600"/>
              </a:spcBef>
              <a:spcAft>
                <a:spcPts val="0"/>
              </a:spcAft>
              <a:buClr>
                <a:schemeClr val="dk1"/>
              </a:buClr>
              <a:buSzPts val="889"/>
              <a:buNone/>
              <a:defRPr sz="889"/>
            </a:lvl5pPr>
            <a:lvl6pPr marL="2743200" lvl="5" indent="-228600" algn="l">
              <a:spcBef>
                <a:spcPts val="600"/>
              </a:spcBef>
              <a:spcAft>
                <a:spcPts val="0"/>
              </a:spcAft>
              <a:buClr>
                <a:schemeClr val="dk1"/>
              </a:buClr>
              <a:buSzPts val="889"/>
              <a:buNone/>
              <a:defRPr sz="889"/>
            </a:lvl6pPr>
            <a:lvl7pPr marL="3200400" lvl="6" indent="-228600" algn="l">
              <a:spcBef>
                <a:spcPts val="178"/>
              </a:spcBef>
              <a:spcAft>
                <a:spcPts val="0"/>
              </a:spcAft>
              <a:buClr>
                <a:schemeClr val="dk1"/>
              </a:buClr>
              <a:buSzPts val="889"/>
              <a:buNone/>
              <a:defRPr sz="889"/>
            </a:lvl7pPr>
            <a:lvl8pPr marL="3657600" lvl="7" indent="-228600" algn="l">
              <a:spcBef>
                <a:spcPts val="178"/>
              </a:spcBef>
              <a:spcAft>
                <a:spcPts val="0"/>
              </a:spcAft>
              <a:buClr>
                <a:schemeClr val="dk1"/>
              </a:buClr>
              <a:buSzPts val="889"/>
              <a:buNone/>
              <a:defRPr sz="889"/>
            </a:lvl8pPr>
            <a:lvl9pPr marL="4114800" lvl="8" indent="-228600" algn="l">
              <a:spcBef>
                <a:spcPts val="178"/>
              </a:spcBef>
              <a:spcAft>
                <a:spcPts val="0"/>
              </a:spcAft>
              <a:buClr>
                <a:schemeClr val="dk1"/>
              </a:buClr>
              <a:buSzPts val="889"/>
              <a:buNone/>
              <a:defRPr sz="889"/>
            </a:lvl9pPr>
          </a:lstStyle>
          <a:p>
            <a:endParaRPr/>
          </a:p>
        </p:txBody>
      </p:sp>
      <p:sp>
        <p:nvSpPr>
          <p:cNvPr id="541" name="Google Shape;541;p132"/>
          <p:cNvSpPr txBox="1">
            <a:spLocks noGrp="1"/>
          </p:cNvSpPr>
          <p:nvPr>
            <p:ph type="title"/>
          </p:nvPr>
        </p:nvSpPr>
        <p:spPr>
          <a:xfrm>
            <a:off x="1097281" y="421819"/>
            <a:ext cx="10058400" cy="1369073"/>
          </a:xfrm>
          <a:prstGeom prst="rect">
            <a:avLst/>
          </a:prstGeom>
          <a:noFill/>
          <a:ln>
            <a:noFill/>
          </a:ln>
        </p:spPr>
        <p:txBody>
          <a:bodyPr spcFirstLastPara="1" wrap="square" lIns="0" tIns="0" rIns="0" bIns="0" anchor="ctr" anchorCtr="0">
            <a:normAutofit/>
          </a:bodyPr>
          <a:lstStyle>
            <a:lvl1pPr lvl="0" algn="l">
              <a:lnSpc>
                <a:spcPct val="124500"/>
              </a:lnSpc>
              <a:spcBef>
                <a:spcPts val="640"/>
              </a:spcBef>
              <a:spcAft>
                <a:spcPts val="0"/>
              </a:spcAft>
              <a:buSzPts val="1400"/>
              <a:buNone/>
              <a:defRPr sz="3200" cap="none"/>
            </a:lvl1pPr>
            <a:lvl2pPr lvl="1" algn="l">
              <a:lnSpc>
                <a:spcPct val="221333"/>
              </a:lnSpc>
              <a:spcBef>
                <a:spcPts val="1800"/>
              </a:spcBef>
              <a:spcAft>
                <a:spcPts val="0"/>
              </a:spcAft>
              <a:buSzPts val="1400"/>
              <a:buNone/>
              <a:defRPr/>
            </a:lvl2pPr>
            <a:lvl3pPr lvl="2" algn="l">
              <a:lnSpc>
                <a:spcPct val="221333"/>
              </a:lnSpc>
              <a:spcBef>
                <a:spcPts val="1800"/>
              </a:spcBef>
              <a:spcAft>
                <a:spcPts val="0"/>
              </a:spcAft>
              <a:buSzPts val="1400"/>
              <a:buNone/>
              <a:defRPr/>
            </a:lvl3pPr>
            <a:lvl4pPr lvl="3" algn="l">
              <a:lnSpc>
                <a:spcPct val="221333"/>
              </a:lnSpc>
              <a:spcBef>
                <a:spcPts val="1800"/>
              </a:spcBef>
              <a:spcAft>
                <a:spcPts val="0"/>
              </a:spcAft>
              <a:buSzPts val="1400"/>
              <a:buNone/>
              <a:defRPr/>
            </a:lvl4pPr>
            <a:lvl5pPr lvl="4" algn="l">
              <a:lnSpc>
                <a:spcPct val="221333"/>
              </a:lnSpc>
              <a:spcBef>
                <a:spcPts val="1800"/>
              </a:spcBef>
              <a:spcAft>
                <a:spcPts val="0"/>
              </a:spcAft>
              <a:buSzPts val="1400"/>
              <a:buNone/>
              <a:defRPr/>
            </a:lvl5pPr>
            <a:lvl6pPr lvl="5" algn="l">
              <a:spcBef>
                <a:spcPts val="180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p132"/>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132"/>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32"/>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a:spcBef>
                <a:spcPts val="0"/>
              </a:spcBef>
              <a:buNone/>
              <a:defRPr sz="667">
                <a:solidFill>
                  <a:schemeClr val="dk2"/>
                </a:solidFill>
                <a:latin typeface="Arial"/>
                <a:ea typeface="Arial"/>
                <a:cs typeface="Arial"/>
                <a:sym typeface="Arial"/>
              </a:defRPr>
            </a:lvl1pPr>
            <a:lvl2pPr marL="0" marR="0" lvl="1" indent="0" algn="l">
              <a:spcBef>
                <a:spcPts val="0"/>
              </a:spcBef>
              <a:buNone/>
              <a:defRPr sz="667">
                <a:solidFill>
                  <a:schemeClr val="dk2"/>
                </a:solidFill>
                <a:latin typeface="Arial"/>
                <a:ea typeface="Arial"/>
                <a:cs typeface="Arial"/>
                <a:sym typeface="Arial"/>
              </a:defRPr>
            </a:lvl2pPr>
            <a:lvl3pPr marL="0" marR="0" lvl="2" indent="0" algn="l">
              <a:spcBef>
                <a:spcPts val="0"/>
              </a:spcBef>
              <a:buNone/>
              <a:defRPr sz="667">
                <a:solidFill>
                  <a:schemeClr val="dk2"/>
                </a:solidFill>
                <a:latin typeface="Arial"/>
                <a:ea typeface="Arial"/>
                <a:cs typeface="Arial"/>
                <a:sym typeface="Arial"/>
              </a:defRPr>
            </a:lvl3pPr>
            <a:lvl4pPr marL="0" marR="0" lvl="3" indent="0" algn="l">
              <a:spcBef>
                <a:spcPts val="0"/>
              </a:spcBef>
              <a:buNone/>
              <a:defRPr sz="667">
                <a:solidFill>
                  <a:schemeClr val="dk2"/>
                </a:solidFill>
                <a:latin typeface="Arial"/>
                <a:ea typeface="Arial"/>
                <a:cs typeface="Arial"/>
                <a:sym typeface="Arial"/>
              </a:defRPr>
            </a:lvl4pPr>
            <a:lvl5pPr marL="0" marR="0" lvl="4" indent="0" algn="l">
              <a:spcBef>
                <a:spcPts val="0"/>
              </a:spcBef>
              <a:buNone/>
              <a:defRPr sz="667">
                <a:solidFill>
                  <a:schemeClr val="dk2"/>
                </a:solidFill>
                <a:latin typeface="Arial"/>
                <a:ea typeface="Arial"/>
                <a:cs typeface="Arial"/>
                <a:sym typeface="Arial"/>
              </a:defRPr>
            </a:lvl5pPr>
            <a:lvl6pPr marL="0" marR="0" lvl="5" indent="0" algn="l">
              <a:spcBef>
                <a:spcPts val="0"/>
              </a:spcBef>
              <a:buNone/>
              <a:defRPr sz="667">
                <a:solidFill>
                  <a:schemeClr val="dk2"/>
                </a:solidFill>
                <a:latin typeface="Arial"/>
                <a:ea typeface="Arial"/>
                <a:cs typeface="Arial"/>
                <a:sym typeface="Arial"/>
              </a:defRPr>
            </a:lvl6pPr>
            <a:lvl7pPr marL="0" marR="0" lvl="6" indent="0" algn="l">
              <a:spcBef>
                <a:spcPts val="0"/>
              </a:spcBef>
              <a:buNone/>
              <a:defRPr sz="667">
                <a:solidFill>
                  <a:schemeClr val="dk2"/>
                </a:solidFill>
                <a:latin typeface="Arial"/>
                <a:ea typeface="Arial"/>
                <a:cs typeface="Arial"/>
                <a:sym typeface="Arial"/>
              </a:defRPr>
            </a:lvl7pPr>
            <a:lvl8pPr marL="0" marR="0" lvl="7" indent="0" algn="l">
              <a:spcBef>
                <a:spcPts val="0"/>
              </a:spcBef>
              <a:buNone/>
              <a:defRPr sz="667">
                <a:solidFill>
                  <a:schemeClr val="dk2"/>
                </a:solidFill>
                <a:latin typeface="Arial"/>
                <a:ea typeface="Arial"/>
                <a:cs typeface="Arial"/>
                <a:sym typeface="Arial"/>
              </a:defRPr>
            </a:lvl8pPr>
            <a:lvl9pPr marL="0" marR="0" lvl="8" indent="0" algn="l">
              <a:spcBef>
                <a:spcPts val="0"/>
              </a:spcBef>
              <a:buNone/>
              <a:defRPr sz="667">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70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545"/>
        <p:cNvGrpSpPr/>
        <p:nvPr/>
      </p:nvGrpSpPr>
      <p:grpSpPr>
        <a:xfrm>
          <a:off x="0" y="0"/>
          <a:ext cx="0" cy="0"/>
          <a:chOff x="0" y="0"/>
          <a:chExt cx="0" cy="0"/>
        </a:xfrm>
      </p:grpSpPr>
    </p:spTree>
    <p:extLst>
      <p:ext uri="{BB962C8B-B14F-4D97-AF65-F5344CB8AC3E}">
        <p14:creationId xmlns:p14="http://schemas.microsoft.com/office/powerpoint/2010/main" val="15865701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304925"/>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3058632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304925"/>
            <a:ext cx="11144930" cy="4608511"/>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12641290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304925"/>
            <a:ext cx="11144930" cy="4608511"/>
          </a:xfrm>
        </p:spPr>
        <p:txBody>
          <a:bodyPr numCol="2" spcCol="360000"/>
          <a:lstStyle>
            <a:lvl1pPr marL="342880" indent="-34288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3523323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Numb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304925"/>
            <a:ext cx="11144930" cy="4608511"/>
          </a:xfrm>
        </p:spPr>
        <p:txBody>
          <a:bodyPr numCol="2" spcCol="360000"/>
          <a:lstStyle>
            <a:lvl1pPr marL="457174" indent="-457174">
              <a:buClr>
                <a:schemeClr val="bg2"/>
              </a:buClr>
              <a:buFont typeface="+mj-lt"/>
              <a:buAutoNum type="arabicPeriod"/>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1059082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708831"/>
            <a:ext cx="11144930" cy="4204608"/>
          </a:xfrm>
        </p:spPr>
        <p:txBody>
          <a:bodyPr numCol="2" spcCol="54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3680819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Bullets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708831"/>
            <a:ext cx="11144930" cy="4204608"/>
          </a:xfrm>
        </p:spPr>
        <p:txBody>
          <a:bodyPr numCol="2" spcCol="360000"/>
          <a:lstStyle>
            <a:lvl1pPr marL="342880" indent="-34288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2040567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istic or F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CCD3-221F-404D-9C00-E4AFCB2C8974}"/>
              </a:ext>
            </a:extLst>
          </p:cNvPr>
          <p:cNvSpPr>
            <a:spLocks noGrp="1"/>
          </p:cNvSpPr>
          <p:nvPr>
            <p:ph type="title" hasCustomPrompt="1"/>
          </p:nvPr>
        </p:nvSpPr>
        <p:spPr>
          <a:xfrm>
            <a:off x="960289" y="2228511"/>
            <a:ext cx="10271422" cy="1143000"/>
          </a:xfrm>
        </p:spPr>
        <p:txBody>
          <a:bodyPr anchor="t">
            <a:noAutofit/>
          </a:bodyPr>
          <a:lstStyle>
            <a:lvl1pPr algn="ctr">
              <a:defRPr sz="4000">
                <a:solidFill>
                  <a:schemeClr val="accent1"/>
                </a:solidFill>
                <a:latin typeface="+mj-lt"/>
              </a:defRPr>
            </a:lvl1pPr>
          </a:lstStyle>
          <a:p>
            <a:r>
              <a:rPr lang="en-US" dirty="0"/>
              <a:t>Main Statistic or Fact</a:t>
            </a:r>
          </a:p>
        </p:txBody>
      </p:sp>
      <p:grpSp>
        <p:nvGrpSpPr>
          <p:cNvPr id="16" name="Group 15">
            <a:extLst>
              <a:ext uri="{FF2B5EF4-FFF2-40B4-BE49-F238E27FC236}">
                <a16:creationId xmlns:a16="http://schemas.microsoft.com/office/drawing/2014/main" id="{44FE90DF-5FFC-43C1-9CFB-C24FC90D0FB3}"/>
              </a:ext>
            </a:extLst>
          </p:cNvPr>
          <p:cNvGrpSpPr/>
          <p:nvPr userDrawn="1"/>
        </p:nvGrpSpPr>
        <p:grpSpPr>
          <a:xfrm>
            <a:off x="949572" y="1986425"/>
            <a:ext cx="2221832" cy="760077"/>
            <a:chOff x="609600" y="2127504"/>
            <a:chExt cx="2221832" cy="760077"/>
          </a:xfrm>
        </p:grpSpPr>
        <p:cxnSp>
          <p:nvCxnSpPr>
            <p:cNvPr id="7" name="Straight Connector 6">
              <a:extLst>
                <a:ext uri="{FF2B5EF4-FFF2-40B4-BE49-F238E27FC236}">
                  <a16:creationId xmlns:a16="http://schemas.microsoft.com/office/drawing/2014/main" id="{6961C945-CB6E-4E76-8943-7840CE5E1116}"/>
                </a:ext>
              </a:extLst>
            </p:cNvPr>
            <p:cNvCxnSpPr/>
            <p:nvPr userDrawn="1"/>
          </p:nvCxnSpPr>
          <p:spPr>
            <a:xfrm>
              <a:off x="609600" y="2127504"/>
              <a:ext cx="0" cy="760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6AD433-7D79-4046-9364-80D896288196}"/>
                </a:ext>
              </a:extLst>
            </p:cNvPr>
            <p:cNvCxnSpPr>
              <a:cxnSpLocks/>
            </p:cNvCxnSpPr>
            <p:nvPr userDrawn="1"/>
          </p:nvCxnSpPr>
          <p:spPr>
            <a:xfrm flipH="1">
              <a:off x="609600" y="2127504"/>
              <a:ext cx="2221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 Placeholder 14">
            <a:extLst>
              <a:ext uri="{FF2B5EF4-FFF2-40B4-BE49-F238E27FC236}">
                <a16:creationId xmlns:a16="http://schemas.microsoft.com/office/drawing/2014/main" id="{98BD8A93-7743-4B0B-A0E2-28CB34324D0B}"/>
              </a:ext>
            </a:extLst>
          </p:cNvPr>
          <p:cNvSpPr>
            <a:spLocks noGrp="1"/>
          </p:cNvSpPr>
          <p:nvPr>
            <p:ph type="body" sz="quarter" idx="11" hasCustomPrompt="1"/>
          </p:nvPr>
        </p:nvSpPr>
        <p:spPr>
          <a:xfrm>
            <a:off x="3164681" y="3401134"/>
            <a:ext cx="5862638" cy="1958975"/>
          </a:xfrm>
        </p:spPr>
        <p:txBody>
          <a:bodyPr anchor="ctr">
            <a:noAutofit/>
          </a:bodyPr>
          <a:lstStyle>
            <a:lvl1pPr marL="0" indent="0" algn="ctr">
              <a:buNone/>
              <a:defRPr sz="88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XX%</a:t>
            </a:r>
          </a:p>
        </p:txBody>
      </p:sp>
      <p:pic>
        <p:nvPicPr>
          <p:cNvPr id="9" name="Picture 8">
            <a:extLst>
              <a:ext uri="{FF2B5EF4-FFF2-40B4-BE49-F238E27FC236}">
                <a16:creationId xmlns:a16="http://schemas.microsoft.com/office/drawing/2014/main" id="{585B543F-6C16-4A30-AD22-7A20181E35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6053" y="6126725"/>
            <a:ext cx="2181986" cy="609599"/>
          </a:xfrm>
          <a:prstGeom prst="rect">
            <a:avLst/>
          </a:prstGeom>
        </p:spPr>
      </p:pic>
    </p:spTree>
    <p:extLst>
      <p:ext uri="{BB962C8B-B14F-4D97-AF65-F5344CB8AC3E}">
        <p14:creationId xmlns:p14="http://schemas.microsoft.com/office/powerpoint/2010/main" val="383702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Numbers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4" y="1708831"/>
            <a:ext cx="11144930" cy="4204608"/>
          </a:xfrm>
        </p:spPr>
        <p:txBody>
          <a:bodyPr numCol="2" spcCol="360000"/>
          <a:lstStyle>
            <a:lvl1pPr marL="457174" indent="-457174">
              <a:buClr>
                <a:schemeClr val="bg2"/>
              </a:buClr>
              <a:buFont typeface="+mj-lt"/>
              <a:buAutoNum type="arabicPeriod"/>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9" y="961079"/>
            <a:ext cx="11154344" cy="343847"/>
          </a:xfrm>
        </p:spPr>
        <p:txBody>
          <a:bodyPr/>
          <a:lstStyle>
            <a:lvl1pPr>
              <a:defRPr>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Tree>
    <p:extLst>
      <p:ext uri="{BB962C8B-B14F-4D97-AF65-F5344CB8AC3E}">
        <p14:creationId xmlns:p14="http://schemas.microsoft.com/office/powerpoint/2010/main" val="33299846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ections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23536" y="1319652"/>
            <a:ext cx="5358213" cy="343847"/>
          </a:xfrm>
        </p:spPr>
        <p:txBody>
          <a:bodyPr>
            <a:normAutofit/>
          </a:bodyPr>
          <a:lstStyle>
            <a:lvl1pPr>
              <a:defRPr sz="1800" b="1">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7" name="Text Placeholder 8">
            <a:extLst>
              <a:ext uri="{FF2B5EF4-FFF2-40B4-BE49-F238E27FC236}">
                <a16:creationId xmlns:a16="http://schemas.microsoft.com/office/drawing/2014/main" id="{E867F760-C803-3AA5-7534-42750FD6DB15}"/>
              </a:ext>
            </a:extLst>
          </p:cNvPr>
          <p:cNvSpPr>
            <a:spLocks noGrp="1"/>
          </p:cNvSpPr>
          <p:nvPr>
            <p:ph type="body" idx="13"/>
          </p:nvPr>
        </p:nvSpPr>
        <p:spPr>
          <a:xfrm>
            <a:off x="531133" y="1708831"/>
            <a:ext cx="5343019" cy="4204608"/>
          </a:xfrm>
        </p:spPr>
        <p:txBody>
          <a:bodyPr numCol="1" spcCol="180000">
            <a:normAutofit/>
          </a:bodyPr>
          <a:lstStyle>
            <a:lvl1pPr marL="342880" indent="-34288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6">
            <a:extLst>
              <a:ext uri="{FF2B5EF4-FFF2-40B4-BE49-F238E27FC236}">
                <a16:creationId xmlns:a16="http://schemas.microsoft.com/office/drawing/2014/main" id="{87E7DAA2-4D74-8F73-20DD-AB5A220C5D1B}"/>
              </a:ext>
            </a:extLst>
          </p:cNvPr>
          <p:cNvSpPr>
            <a:spLocks noGrp="1"/>
          </p:cNvSpPr>
          <p:nvPr>
            <p:ph type="body" sz="quarter" idx="15"/>
          </p:nvPr>
        </p:nvSpPr>
        <p:spPr>
          <a:xfrm>
            <a:off x="6317852" y="1319652"/>
            <a:ext cx="5358213" cy="343847"/>
          </a:xfrm>
        </p:spPr>
        <p:txBody>
          <a:bodyPr>
            <a:normAutofit/>
          </a:bodyPr>
          <a:lstStyle>
            <a:lvl1pPr>
              <a:defRPr sz="1800" b="1">
                <a:solidFill>
                  <a:schemeClr val="bg2"/>
                </a:solidFill>
              </a:defRPr>
            </a:lvl1pPr>
          </a:lstStyle>
          <a:p>
            <a:pPr lvl="0"/>
            <a:r>
              <a:rPr lang="en-GB"/>
              <a:t>Click to edit Master text styles</a:t>
            </a:r>
          </a:p>
        </p:txBody>
      </p:sp>
      <p:sp>
        <p:nvSpPr>
          <p:cNvPr id="19" name="Text Placeholder 8">
            <a:extLst>
              <a:ext uri="{FF2B5EF4-FFF2-40B4-BE49-F238E27FC236}">
                <a16:creationId xmlns:a16="http://schemas.microsoft.com/office/drawing/2014/main" id="{1E0345EA-841F-0CDC-4D3D-6F8A441AA78F}"/>
              </a:ext>
            </a:extLst>
          </p:cNvPr>
          <p:cNvSpPr>
            <a:spLocks noGrp="1"/>
          </p:cNvSpPr>
          <p:nvPr>
            <p:ph type="body" idx="16"/>
          </p:nvPr>
        </p:nvSpPr>
        <p:spPr>
          <a:xfrm>
            <a:off x="6333045" y="1708831"/>
            <a:ext cx="5343019" cy="4204608"/>
          </a:xfrm>
        </p:spPr>
        <p:txBody>
          <a:bodyPr numCol="1" spcCol="180000">
            <a:normAutofit/>
          </a:bodyPr>
          <a:lstStyle>
            <a:lvl1pPr marL="342880" indent="-34288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3194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ection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2" name="Text Placeholder 6">
            <a:extLst>
              <a:ext uri="{FF2B5EF4-FFF2-40B4-BE49-F238E27FC236}">
                <a16:creationId xmlns:a16="http://schemas.microsoft.com/office/drawing/2014/main" id="{EBE7520D-509A-F842-94ED-AAD1AE6286C2}"/>
              </a:ext>
            </a:extLst>
          </p:cNvPr>
          <p:cNvSpPr>
            <a:spLocks noGrp="1"/>
          </p:cNvSpPr>
          <p:nvPr>
            <p:ph type="body" sz="quarter" idx="14"/>
          </p:nvPr>
        </p:nvSpPr>
        <p:spPr>
          <a:xfrm>
            <a:off x="515939" y="1319652"/>
            <a:ext cx="3495193" cy="343847"/>
          </a:xfrm>
        </p:spPr>
        <p:txBody>
          <a:bodyPr>
            <a:normAutofit/>
          </a:bodyPr>
          <a:lstStyle>
            <a:lvl1pPr>
              <a:defRPr sz="1800" b="1">
                <a:solidFill>
                  <a:schemeClr val="bg2"/>
                </a:solidFill>
              </a:defRPr>
            </a:lvl1pPr>
          </a:lstStyle>
          <a:p>
            <a:pPr lvl="0"/>
            <a:r>
              <a:rPr lang="en-GB"/>
              <a:t>Click to edit Master text styles</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7" name="Text Placeholder 8">
            <a:extLst>
              <a:ext uri="{FF2B5EF4-FFF2-40B4-BE49-F238E27FC236}">
                <a16:creationId xmlns:a16="http://schemas.microsoft.com/office/drawing/2014/main" id="{E867F760-C803-3AA5-7534-42750FD6DB15}"/>
              </a:ext>
            </a:extLst>
          </p:cNvPr>
          <p:cNvSpPr>
            <a:spLocks noGrp="1"/>
          </p:cNvSpPr>
          <p:nvPr>
            <p:ph type="body" idx="13"/>
          </p:nvPr>
        </p:nvSpPr>
        <p:spPr>
          <a:xfrm>
            <a:off x="531134" y="1708831"/>
            <a:ext cx="3485283" cy="4204608"/>
          </a:xfrm>
        </p:spPr>
        <p:txBody>
          <a:bodyPr numCol="1" spcCol="180000">
            <a:normAutofit/>
          </a:bodyPr>
          <a:lstStyle>
            <a:lvl1pPr marL="342880" indent="-34288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6">
            <a:extLst>
              <a:ext uri="{FF2B5EF4-FFF2-40B4-BE49-F238E27FC236}">
                <a16:creationId xmlns:a16="http://schemas.microsoft.com/office/drawing/2014/main" id="{3FBFCDEF-6E12-C006-44B4-B2738D079269}"/>
              </a:ext>
            </a:extLst>
          </p:cNvPr>
          <p:cNvSpPr>
            <a:spLocks noGrp="1"/>
          </p:cNvSpPr>
          <p:nvPr>
            <p:ph type="body" sz="quarter" idx="15"/>
          </p:nvPr>
        </p:nvSpPr>
        <p:spPr>
          <a:xfrm>
            <a:off x="4380334" y="1319652"/>
            <a:ext cx="3495193" cy="343847"/>
          </a:xfrm>
        </p:spPr>
        <p:txBody>
          <a:bodyPr>
            <a:normAutofit/>
          </a:bodyPr>
          <a:lstStyle>
            <a:lvl1pPr>
              <a:defRPr sz="1800" b="1">
                <a:solidFill>
                  <a:schemeClr val="bg2"/>
                </a:solidFill>
              </a:defRPr>
            </a:lvl1pPr>
          </a:lstStyle>
          <a:p>
            <a:pPr lvl="0"/>
            <a:r>
              <a:rPr lang="en-GB"/>
              <a:t>Click to edit Master text styles</a:t>
            </a:r>
          </a:p>
        </p:txBody>
      </p:sp>
      <p:sp>
        <p:nvSpPr>
          <p:cNvPr id="21" name="Text Placeholder 8">
            <a:extLst>
              <a:ext uri="{FF2B5EF4-FFF2-40B4-BE49-F238E27FC236}">
                <a16:creationId xmlns:a16="http://schemas.microsoft.com/office/drawing/2014/main" id="{3B5895DB-1292-CE69-F1CC-CA026DACAC13}"/>
              </a:ext>
            </a:extLst>
          </p:cNvPr>
          <p:cNvSpPr>
            <a:spLocks noGrp="1"/>
          </p:cNvSpPr>
          <p:nvPr>
            <p:ph type="body" idx="16"/>
          </p:nvPr>
        </p:nvSpPr>
        <p:spPr>
          <a:xfrm>
            <a:off x="4395528" y="1708831"/>
            <a:ext cx="3485283" cy="4204608"/>
          </a:xfrm>
        </p:spPr>
        <p:txBody>
          <a:bodyPr numCol="1" spcCol="180000">
            <a:normAutofit/>
          </a:bodyPr>
          <a:lstStyle>
            <a:lvl1pPr marL="342880" indent="-34288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6">
            <a:extLst>
              <a:ext uri="{FF2B5EF4-FFF2-40B4-BE49-F238E27FC236}">
                <a16:creationId xmlns:a16="http://schemas.microsoft.com/office/drawing/2014/main" id="{4394A274-82C6-2D1C-8004-8E7FF7B76E26}"/>
              </a:ext>
            </a:extLst>
          </p:cNvPr>
          <p:cNvSpPr>
            <a:spLocks noGrp="1"/>
          </p:cNvSpPr>
          <p:nvPr>
            <p:ph type="body" sz="quarter" idx="17"/>
          </p:nvPr>
        </p:nvSpPr>
        <p:spPr>
          <a:xfrm>
            <a:off x="8169806" y="1319652"/>
            <a:ext cx="3495193" cy="343847"/>
          </a:xfrm>
        </p:spPr>
        <p:txBody>
          <a:bodyPr>
            <a:normAutofit/>
          </a:bodyPr>
          <a:lstStyle>
            <a:lvl1pPr>
              <a:defRPr sz="1800" b="1">
                <a:solidFill>
                  <a:schemeClr val="bg2"/>
                </a:solidFill>
              </a:defRPr>
            </a:lvl1pPr>
          </a:lstStyle>
          <a:p>
            <a:pPr lvl="0"/>
            <a:r>
              <a:rPr lang="en-GB"/>
              <a:t>Click to edit Master text styles</a:t>
            </a:r>
          </a:p>
        </p:txBody>
      </p:sp>
      <p:sp>
        <p:nvSpPr>
          <p:cNvPr id="23" name="Text Placeholder 8">
            <a:extLst>
              <a:ext uri="{FF2B5EF4-FFF2-40B4-BE49-F238E27FC236}">
                <a16:creationId xmlns:a16="http://schemas.microsoft.com/office/drawing/2014/main" id="{B32BCAEC-CD76-D152-C494-48F60F7BFD47}"/>
              </a:ext>
            </a:extLst>
          </p:cNvPr>
          <p:cNvSpPr>
            <a:spLocks noGrp="1"/>
          </p:cNvSpPr>
          <p:nvPr>
            <p:ph type="body" idx="18"/>
          </p:nvPr>
        </p:nvSpPr>
        <p:spPr>
          <a:xfrm>
            <a:off x="8185000" y="1708831"/>
            <a:ext cx="3485283" cy="4204608"/>
          </a:xfrm>
        </p:spPr>
        <p:txBody>
          <a:bodyPr numCol="1" spcCol="180000">
            <a:normAutofit/>
          </a:bodyPr>
          <a:lstStyle>
            <a:lvl1pPr marL="342880" indent="-342880">
              <a:buClr>
                <a:schemeClr val="bg2"/>
              </a:buClr>
              <a:buFont typeface="Arial" panose="020B0604020202020204" pitchFamily="34" charset="0"/>
              <a:buChar char="•"/>
              <a:defRPr sz="16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83588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 Text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29" name="Rounded Rectangle 28">
            <a:extLst>
              <a:ext uri="{FF2B5EF4-FFF2-40B4-BE49-F238E27FC236}">
                <a16:creationId xmlns:a16="http://schemas.microsoft.com/office/drawing/2014/main" id="{034B91B1-8758-0946-BB4D-13DA0D9CFAE1}"/>
              </a:ext>
            </a:extLst>
          </p:cNvPr>
          <p:cNvSpPr/>
          <p:nvPr userDrawn="1"/>
        </p:nvSpPr>
        <p:spPr>
          <a:xfrm>
            <a:off x="6241145" y="1191567"/>
            <a:ext cx="5434921"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0" name="Rounded Rectangle 29">
            <a:extLst>
              <a:ext uri="{FF2B5EF4-FFF2-40B4-BE49-F238E27FC236}">
                <a16:creationId xmlns:a16="http://schemas.microsoft.com/office/drawing/2014/main" id="{6FD39105-B790-2C4F-B73F-33A5D9995EDE}"/>
              </a:ext>
            </a:extLst>
          </p:cNvPr>
          <p:cNvSpPr/>
          <p:nvPr userDrawn="1"/>
        </p:nvSpPr>
        <p:spPr>
          <a:xfrm>
            <a:off x="515937" y="1191567"/>
            <a:ext cx="5434921"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Text Placeholder 6">
            <a:extLst>
              <a:ext uri="{FF2B5EF4-FFF2-40B4-BE49-F238E27FC236}">
                <a16:creationId xmlns:a16="http://schemas.microsoft.com/office/drawing/2014/main" id="{39DFE4E8-481D-4E4A-B357-9B609A673B06}"/>
              </a:ext>
            </a:extLst>
          </p:cNvPr>
          <p:cNvSpPr>
            <a:spLocks noGrp="1"/>
          </p:cNvSpPr>
          <p:nvPr>
            <p:ph type="body" sz="quarter" idx="14" hasCustomPrompt="1"/>
          </p:nvPr>
        </p:nvSpPr>
        <p:spPr>
          <a:xfrm>
            <a:off x="715167" y="1378325"/>
            <a:ext cx="5036458"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2" name="Text Placeholder 6">
            <a:extLst>
              <a:ext uri="{FF2B5EF4-FFF2-40B4-BE49-F238E27FC236}">
                <a16:creationId xmlns:a16="http://schemas.microsoft.com/office/drawing/2014/main" id="{79EED86D-C792-B740-BC35-66A672B07629}"/>
              </a:ext>
            </a:extLst>
          </p:cNvPr>
          <p:cNvSpPr>
            <a:spLocks noGrp="1"/>
          </p:cNvSpPr>
          <p:nvPr>
            <p:ph type="body" sz="quarter" idx="15"/>
          </p:nvPr>
        </p:nvSpPr>
        <p:spPr>
          <a:xfrm>
            <a:off x="715167" y="2154363"/>
            <a:ext cx="5036458"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CE98006B-2C07-2C4F-A8AC-A5AC433ED89C}"/>
              </a:ext>
            </a:extLst>
          </p:cNvPr>
          <p:cNvSpPr>
            <a:spLocks noGrp="1"/>
          </p:cNvSpPr>
          <p:nvPr>
            <p:ph type="body" sz="quarter" idx="16"/>
          </p:nvPr>
        </p:nvSpPr>
        <p:spPr>
          <a:xfrm>
            <a:off x="715167" y="1597378"/>
            <a:ext cx="5036458" cy="382134"/>
          </a:xfrm>
        </p:spPr>
        <p:txBody>
          <a:bodyPr/>
          <a:lstStyle>
            <a:lvl1pPr>
              <a:defRPr b="1">
                <a:solidFill>
                  <a:schemeClr val="bg2"/>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40C03D58-F9E4-0944-BD0B-946EEFB24768}"/>
              </a:ext>
            </a:extLst>
          </p:cNvPr>
          <p:cNvSpPr>
            <a:spLocks noGrp="1"/>
          </p:cNvSpPr>
          <p:nvPr>
            <p:ph type="body" sz="quarter" idx="17" hasCustomPrompt="1"/>
          </p:nvPr>
        </p:nvSpPr>
        <p:spPr>
          <a:xfrm>
            <a:off x="6440376" y="1378325"/>
            <a:ext cx="5036458"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5" name="Text Placeholder 6">
            <a:extLst>
              <a:ext uri="{FF2B5EF4-FFF2-40B4-BE49-F238E27FC236}">
                <a16:creationId xmlns:a16="http://schemas.microsoft.com/office/drawing/2014/main" id="{80BF694F-37D7-D44B-8712-1767A33CD12F}"/>
              </a:ext>
            </a:extLst>
          </p:cNvPr>
          <p:cNvSpPr>
            <a:spLocks noGrp="1"/>
          </p:cNvSpPr>
          <p:nvPr>
            <p:ph type="body" sz="quarter" idx="18"/>
          </p:nvPr>
        </p:nvSpPr>
        <p:spPr>
          <a:xfrm>
            <a:off x="6440376" y="2154363"/>
            <a:ext cx="5036458"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6" name="Text Placeholder 6">
            <a:extLst>
              <a:ext uri="{FF2B5EF4-FFF2-40B4-BE49-F238E27FC236}">
                <a16:creationId xmlns:a16="http://schemas.microsoft.com/office/drawing/2014/main" id="{1C6985EF-42F3-0D40-99CA-20F5F21446FE}"/>
              </a:ext>
            </a:extLst>
          </p:cNvPr>
          <p:cNvSpPr>
            <a:spLocks noGrp="1"/>
          </p:cNvSpPr>
          <p:nvPr>
            <p:ph type="body" sz="quarter" idx="19"/>
          </p:nvPr>
        </p:nvSpPr>
        <p:spPr>
          <a:xfrm>
            <a:off x="6440376" y="1597378"/>
            <a:ext cx="5036458" cy="382134"/>
          </a:xfrm>
        </p:spPr>
        <p:txBody>
          <a:bodyPr/>
          <a:lstStyle>
            <a:lvl1pPr>
              <a:defRPr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19840335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 Text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30" name="Rounded Rectangle 29">
            <a:extLst>
              <a:ext uri="{FF2B5EF4-FFF2-40B4-BE49-F238E27FC236}">
                <a16:creationId xmlns:a16="http://schemas.microsoft.com/office/drawing/2014/main" id="{6FD39105-B790-2C4F-B73F-33A5D9995EDE}"/>
              </a:ext>
            </a:extLst>
          </p:cNvPr>
          <p:cNvSpPr/>
          <p:nvPr userDrawn="1"/>
        </p:nvSpPr>
        <p:spPr>
          <a:xfrm>
            <a:off x="515937" y="1191567"/>
            <a:ext cx="3604650"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Text Placeholder 6">
            <a:extLst>
              <a:ext uri="{FF2B5EF4-FFF2-40B4-BE49-F238E27FC236}">
                <a16:creationId xmlns:a16="http://schemas.microsoft.com/office/drawing/2014/main" id="{39DFE4E8-481D-4E4A-B357-9B609A673B06}"/>
              </a:ext>
            </a:extLst>
          </p:cNvPr>
          <p:cNvSpPr>
            <a:spLocks noGrp="1"/>
          </p:cNvSpPr>
          <p:nvPr>
            <p:ph type="body" sz="quarter" idx="14" hasCustomPrompt="1"/>
          </p:nvPr>
        </p:nvSpPr>
        <p:spPr>
          <a:xfrm>
            <a:off x="715168" y="1378325"/>
            <a:ext cx="3214436"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32" name="Text Placeholder 6">
            <a:extLst>
              <a:ext uri="{FF2B5EF4-FFF2-40B4-BE49-F238E27FC236}">
                <a16:creationId xmlns:a16="http://schemas.microsoft.com/office/drawing/2014/main" id="{79EED86D-C792-B740-BC35-66A672B07629}"/>
              </a:ext>
            </a:extLst>
          </p:cNvPr>
          <p:cNvSpPr>
            <a:spLocks noGrp="1"/>
          </p:cNvSpPr>
          <p:nvPr>
            <p:ph type="body" sz="quarter" idx="15"/>
          </p:nvPr>
        </p:nvSpPr>
        <p:spPr>
          <a:xfrm>
            <a:off x="715168" y="2154363"/>
            <a:ext cx="3214436"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CE98006B-2C07-2C4F-A8AC-A5AC433ED89C}"/>
              </a:ext>
            </a:extLst>
          </p:cNvPr>
          <p:cNvSpPr>
            <a:spLocks noGrp="1"/>
          </p:cNvSpPr>
          <p:nvPr>
            <p:ph type="body" sz="quarter" idx="16"/>
          </p:nvPr>
        </p:nvSpPr>
        <p:spPr>
          <a:xfrm>
            <a:off x="715168" y="1597378"/>
            <a:ext cx="3214436" cy="382134"/>
          </a:xfrm>
        </p:spPr>
        <p:txBody>
          <a:bodyPr/>
          <a:lstStyle>
            <a:lvl1pPr>
              <a:defRPr b="1">
                <a:solidFill>
                  <a:schemeClr val="bg2"/>
                </a:solidFill>
              </a:defRPr>
            </a:lvl1pPr>
          </a:lstStyle>
          <a:p>
            <a:pPr lvl="0"/>
            <a:r>
              <a:rPr lang="en-GB"/>
              <a:t>Click to edit Master text styles</a:t>
            </a:r>
          </a:p>
        </p:txBody>
      </p:sp>
      <p:sp>
        <p:nvSpPr>
          <p:cNvPr id="26" name="Rounded Rectangle 25">
            <a:extLst>
              <a:ext uri="{FF2B5EF4-FFF2-40B4-BE49-F238E27FC236}">
                <a16:creationId xmlns:a16="http://schemas.microsoft.com/office/drawing/2014/main" id="{A64DF4DD-379B-FE5B-85E1-F80F85D07E89}"/>
              </a:ext>
            </a:extLst>
          </p:cNvPr>
          <p:cNvSpPr/>
          <p:nvPr userDrawn="1"/>
        </p:nvSpPr>
        <p:spPr>
          <a:xfrm>
            <a:off x="4290784" y="1191567"/>
            <a:ext cx="3604650"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ext Placeholder 6">
            <a:extLst>
              <a:ext uri="{FF2B5EF4-FFF2-40B4-BE49-F238E27FC236}">
                <a16:creationId xmlns:a16="http://schemas.microsoft.com/office/drawing/2014/main" id="{602ADDF3-C22C-9F63-2736-9FAAEA9A1E97}"/>
              </a:ext>
            </a:extLst>
          </p:cNvPr>
          <p:cNvSpPr>
            <a:spLocks noGrp="1"/>
          </p:cNvSpPr>
          <p:nvPr>
            <p:ph type="body" sz="quarter" idx="17" hasCustomPrompt="1"/>
          </p:nvPr>
        </p:nvSpPr>
        <p:spPr>
          <a:xfrm>
            <a:off x="4490015" y="1378325"/>
            <a:ext cx="3201362"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EC84208B-5390-D845-9BFC-BBE060B525EC}"/>
              </a:ext>
            </a:extLst>
          </p:cNvPr>
          <p:cNvSpPr>
            <a:spLocks noGrp="1"/>
          </p:cNvSpPr>
          <p:nvPr>
            <p:ph type="body" sz="quarter" idx="18"/>
          </p:nvPr>
        </p:nvSpPr>
        <p:spPr>
          <a:xfrm>
            <a:off x="4490015" y="2154363"/>
            <a:ext cx="3201362"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37" name="Text Placeholder 6">
            <a:extLst>
              <a:ext uri="{FF2B5EF4-FFF2-40B4-BE49-F238E27FC236}">
                <a16:creationId xmlns:a16="http://schemas.microsoft.com/office/drawing/2014/main" id="{62DC5739-6579-EFF5-5EE5-B79F9F4E344F}"/>
              </a:ext>
            </a:extLst>
          </p:cNvPr>
          <p:cNvSpPr>
            <a:spLocks noGrp="1"/>
          </p:cNvSpPr>
          <p:nvPr>
            <p:ph type="body" sz="quarter" idx="19"/>
          </p:nvPr>
        </p:nvSpPr>
        <p:spPr>
          <a:xfrm>
            <a:off x="4490015" y="1597378"/>
            <a:ext cx="3201362" cy="382134"/>
          </a:xfrm>
        </p:spPr>
        <p:txBody>
          <a:bodyPr/>
          <a:lstStyle>
            <a:lvl1pPr>
              <a:defRPr b="1">
                <a:solidFill>
                  <a:schemeClr val="bg2"/>
                </a:solidFill>
              </a:defRPr>
            </a:lvl1pPr>
          </a:lstStyle>
          <a:p>
            <a:pPr lvl="0"/>
            <a:r>
              <a:rPr lang="en-GB"/>
              <a:t>Click to edit Master text styles</a:t>
            </a:r>
          </a:p>
        </p:txBody>
      </p:sp>
      <p:sp>
        <p:nvSpPr>
          <p:cNvPr id="38" name="Rounded Rectangle 37">
            <a:extLst>
              <a:ext uri="{FF2B5EF4-FFF2-40B4-BE49-F238E27FC236}">
                <a16:creationId xmlns:a16="http://schemas.microsoft.com/office/drawing/2014/main" id="{A0FC7906-8744-F3F8-AA4F-08ADB6E6D43E}"/>
              </a:ext>
            </a:extLst>
          </p:cNvPr>
          <p:cNvSpPr/>
          <p:nvPr userDrawn="1"/>
        </p:nvSpPr>
        <p:spPr>
          <a:xfrm>
            <a:off x="8065633" y="1191567"/>
            <a:ext cx="3604650" cy="4721869"/>
          </a:xfrm>
          <a:prstGeom prst="roundRect">
            <a:avLst>
              <a:gd name="adj" fmla="val 485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Text Placeholder 6">
            <a:extLst>
              <a:ext uri="{FF2B5EF4-FFF2-40B4-BE49-F238E27FC236}">
                <a16:creationId xmlns:a16="http://schemas.microsoft.com/office/drawing/2014/main" id="{F3AC3934-9579-D587-96AD-27B72F22B277}"/>
              </a:ext>
            </a:extLst>
          </p:cNvPr>
          <p:cNvSpPr>
            <a:spLocks noGrp="1"/>
          </p:cNvSpPr>
          <p:nvPr>
            <p:ph type="body" sz="quarter" idx="20" hasCustomPrompt="1"/>
          </p:nvPr>
        </p:nvSpPr>
        <p:spPr>
          <a:xfrm>
            <a:off x="8264863" y="1378325"/>
            <a:ext cx="3211970" cy="172338"/>
          </a:xfrm>
        </p:spPr>
        <p:txBody>
          <a:bodyPr>
            <a:normAutofit/>
          </a:bodyPr>
          <a:lstStyle>
            <a:lvl1pPr>
              <a:defRPr sz="1200" spc="300">
                <a:solidFill>
                  <a:schemeClr val="bg1">
                    <a:lumMod val="50000"/>
                  </a:schemeClr>
                </a:solidFill>
              </a:defRPr>
            </a:lvl1pPr>
          </a:lstStyle>
          <a:p>
            <a:pPr lvl="0"/>
            <a:r>
              <a:rPr lang="en-GB"/>
              <a:t>CLICK TO EDIT MASTER TEXT STYLES</a:t>
            </a:r>
          </a:p>
        </p:txBody>
      </p:sp>
      <p:sp>
        <p:nvSpPr>
          <p:cNvPr id="40" name="Text Placeholder 6">
            <a:extLst>
              <a:ext uri="{FF2B5EF4-FFF2-40B4-BE49-F238E27FC236}">
                <a16:creationId xmlns:a16="http://schemas.microsoft.com/office/drawing/2014/main" id="{37A42317-1A24-1AA6-D076-0E969CCF8BE8}"/>
              </a:ext>
            </a:extLst>
          </p:cNvPr>
          <p:cNvSpPr>
            <a:spLocks noGrp="1"/>
          </p:cNvSpPr>
          <p:nvPr>
            <p:ph type="body" sz="quarter" idx="21"/>
          </p:nvPr>
        </p:nvSpPr>
        <p:spPr>
          <a:xfrm>
            <a:off x="8264863" y="2154363"/>
            <a:ext cx="3211970" cy="3607809"/>
          </a:xfrm>
        </p:spPr>
        <p:txBody>
          <a:bodyPr>
            <a:normAutofit/>
          </a:bodyPr>
          <a:lstStyle>
            <a:lvl1pPr>
              <a:lnSpc>
                <a:spcPct val="110000"/>
              </a:lnSpc>
              <a:spcBef>
                <a:spcPts val="0"/>
              </a:spcBef>
              <a:defRPr sz="1600">
                <a:solidFill>
                  <a:schemeClr val="tx2">
                    <a:lumMod val="50000"/>
                  </a:schemeClr>
                </a:solidFill>
              </a:defRPr>
            </a:lvl1pPr>
          </a:lstStyle>
          <a:p>
            <a:pPr lvl="0"/>
            <a:r>
              <a:rPr lang="en-GB"/>
              <a:t>Click to edit Master text styles</a:t>
            </a:r>
          </a:p>
        </p:txBody>
      </p:sp>
      <p:sp>
        <p:nvSpPr>
          <p:cNvPr id="41" name="Text Placeholder 6">
            <a:extLst>
              <a:ext uri="{FF2B5EF4-FFF2-40B4-BE49-F238E27FC236}">
                <a16:creationId xmlns:a16="http://schemas.microsoft.com/office/drawing/2014/main" id="{ADCC5B80-D27A-2762-3E95-436EEE5A0DE7}"/>
              </a:ext>
            </a:extLst>
          </p:cNvPr>
          <p:cNvSpPr>
            <a:spLocks noGrp="1"/>
          </p:cNvSpPr>
          <p:nvPr>
            <p:ph type="body" sz="quarter" idx="22"/>
          </p:nvPr>
        </p:nvSpPr>
        <p:spPr>
          <a:xfrm>
            <a:off x="8264863" y="1597378"/>
            <a:ext cx="3211970" cy="382134"/>
          </a:xfrm>
        </p:spPr>
        <p:txBody>
          <a:bodyPr/>
          <a:lstStyle>
            <a:lvl1pPr>
              <a:defRPr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26100122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3319671"/>
            <a:ext cx="3287437" cy="2593767"/>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2874302"/>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4452282" y="3319671"/>
            <a:ext cx="3287437" cy="2593767"/>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2874302"/>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AD30B9DC-1666-7446-9DFD-F674A273B468}"/>
              </a:ext>
            </a:extLst>
          </p:cNvPr>
          <p:cNvSpPr>
            <a:spLocks noGrp="1"/>
          </p:cNvSpPr>
          <p:nvPr>
            <p:ph type="body" sz="quarter" idx="21"/>
          </p:nvPr>
        </p:nvSpPr>
        <p:spPr>
          <a:xfrm>
            <a:off x="8382846" y="3326199"/>
            <a:ext cx="3287437" cy="2593767"/>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2880830"/>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20" name="Picture Placeholder 3">
            <a:extLst>
              <a:ext uri="{FF2B5EF4-FFF2-40B4-BE49-F238E27FC236}">
                <a16:creationId xmlns:a16="http://schemas.microsoft.com/office/drawing/2014/main" id="{319B0B18-4860-DA36-3440-4533856C9139}"/>
              </a:ext>
            </a:extLst>
          </p:cNvPr>
          <p:cNvSpPr>
            <a:spLocks noGrp="1"/>
          </p:cNvSpPr>
          <p:nvPr>
            <p:ph type="pic" sz="quarter" idx="13"/>
          </p:nvPr>
        </p:nvSpPr>
        <p:spPr>
          <a:xfrm>
            <a:off x="515937" y="1624205"/>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21" name="Picture Placeholder 3">
            <a:extLst>
              <a:ext uri="{FF2B5EF4-FFF2-40B4-BE49-F238E27FC236}">
                <a16:creationId xmlns:a16="http://schemas.microsoft.com/office/drawing/2014/main" id="{BF99AA58-9FC0-03DF-8208-27BED5F44ED6}"/>
              </a:ext>
            </a:extLst>
          </p:cNvPr>
          <p:cNvSpPr>
            <a:spLocks noGrp="1"/>
          </p:cNvSpPr>
          <p:nvPr>
            <p:ph type="pic" sz="quarter" idx="23"/>
          </p:nvPr>
        </p:nvSpPr>
        <p:spPr>
          <a:xfrm>
            <a:off x="4458070" y="1624205"/>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22" name="Picture Placeholder 3">
            <a:extLst>
              <a:ext uri="{FF2B5EF4-FFF2-40B4-BE49-F238E27FC236}">
                <a16:creationId xmlns:a16="http://schemas.microsoft.com/office/drawing/2014/main" id="{AD148B2F-B493-BFBF-8393-261886DA3EE6}"/>
              </a:ext>
            </a:extLst>
          </p:cNvPr>
          <p:cNvSpPr>
            <a:spLocks noGrp="1"/>
          </p:cNvSpPr>
          <p:nvPr>
            <p:ph type="pic" sz="quarter" idx="24"/>
          </p:nvPr>
        </p:nvSpPr>
        <p:spPr>
          <a:xfrm>
            <a:off x="8382846" y="1624205"/>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Tree>
    <p:extLst>
      <p:ext uri="{BB962C8B-B14F-4D97-AF65-F5344CB8AC3E}">
        <p14:creationId xmlns:p14="http://schemas.microsoft.com/office/powerpoint/2010/main" val="3495103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cons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7"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40" y="3170771"/>
            <a:ext cx="2545465"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40" y="2559970"/>
            <a:ext cx="2545465"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47" name="Picture Placeholder 3">
            <a:extLst>
              <a:ext uri="{FF2B5EF4-FFF2-40B4-BE49-F238E27FC236}">
                <a16:creationId xmlns:a16="http://schemas.microsoft.com/office/drawing/2014/main" id="{F48D299A-6257-AC74-0FD7-6D22E29A5C4F}"/>
              </a:ext>
            </a:extLst>
          </p:cNvPr>
          <p:cNvSpPr>
            <a:spLocks noGrp="1"/>
          </p:cNvSpPr>
          <p:nvPr>
            <p:ph type="pic" sz="quarter" idx="17"/>
          </p:nvPr>
        </p:nvSpPr>
        <p:spPr>
          <a:xfrm>
            <a:off x="3387491"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48" name="Text Placeholder 6">
            <a:extLst>
              <a:ext uri="{FF2B5EF4-FFF2-40B4-BE49-F238E27FC236}">
                <a16:creationId xmlns:a16="http://schemas.microsoft.com/office/drawing/2014/main" id="{9E3D1709-B9E8-6689-9456-9D1A08D7BAA7}"/>
              </a:ext>
            </a:extLst>
          </p:cNvPr>
          <p:cNvSpPr>
            <a:spLocks noGrp="1"/>
          </p:cNvSpPr>
          <p:nvPr>
            <p:ph type="body" sz="quarter" idx="18"/>
          </p:nvPr>
        </p:nvSpPr>
        <p:spPr>
          <a:xfrm>
            <a:off x="3387492" y="3170771"/>
            <a:ext cx="2545465"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49" name="Text Placeholder 6">
            <a:extLst>
              <a:ext uri="{FF2B5EF4-FFF2-40B4-BE49-F238E27FC236}">
                <a16:creationId xmlns:a16="http://schemas.microsoft.com/office/drawing/2014/main" id="{C714C56E-261C-2C43-2BCC-4B86E64EE017}"/>
              </a:ext>
            </a:extLst>
          </p:cNvPr>
          <p:cNvSpPr>
            <a:spLocks noGrp="1"/>
          </p:cNvSpPr>
          <p:nvPr>
            <p:ph type="body" sz="quarter" idx="19"/>
          </p:nvPr>
        </p:nvSpPr>
        <p:spPr>
          <a:xfrm>
            <a:off x="3387492" y="2559970"/>
            <a:ext cx="2545465"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0" name="Picture Placeholder 3">
            <a:extLst>
              <a:ext uri="{FF2B5EF4-FFF2-40B4-BE49-F238E27FC236}">
                <a16:creationId xmlns:a16="http://schemas.microsoft.com/office/drawing/2014/main" id="{7BD682FD-9976-0C80-A887-A4D6D2E292BF}"/>
              </a:ext>
            </a:extLst>
          </p:cNvPr>
          <p:cNvSpPr>
            <a:spLocks noGrp="1"/>
          </p:cNvSpPr>
          <p:nvPr>
            <p:ph type="pic" sz="quarter" idx="20"/>
          </p:nvPr>
        </p:nvSpPr>
        <p:spPr>
          <a:xfrm>
            <a:off x="6259043"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1" name="Text Placeholder 6">
            <a:extLst>
              <a:ext uri="{FF2B5EF4-FFF2-40B4-BE49-F238E27FC236}">
                <a16:creationId xmlns:a16="http://schemas.microsoft.com/office/drawing/2014/main" id="{A9A5BE6C-6EDB-FAB6-4644-C243D0C50113}"/>
              </a:ext>
            </a:extLst>
          </p:cNvPr>
          <p:cNvSpPr>
            <a:spLocks noGrp="1"/>
          </p:cNvSpPr>
          <p:nvPr>
            <p:ph type="body" sz="quarter" idx="21"/>
          </p:nvPr>
        </p:nvSpPr>
        <p:spPr>
          <a:xfrm>
            <a:off x="6259046" y="3170771"/>
            <a:ext cx="2545465"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2" name="Text Placeholder 6">
            <a:extLst>
              <a:ext uri="{FF2B5EF4-FFF2-40B4-BE49-F238E27FC236}">
                <a16:creationId xmlns:a16="http://schemas.microsoft.com/office/drawing/2014/main" id="{CB0F2787-5A74-A6DE-F13C-3D79E01FA602}"/>
              </a:ext>
            </a:extLst>
          </p:cNvPr>
          <p:cNvSpPr>
            <a:spLocks noGrp="1"/>
          </p:cNvSpPr>
          <p:nvPr>
            <p:ph type="body" sz="quarter" idx="22"/>
          </p:nvPr>
        </p:nvSpPr>
        <p:spPr>
          <a:xfrm>
            <a:off x="6259046" y="2559970"/>
            <a:ext cx="2545465"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3" name="Picture Placeholder 3">
            <a:extLst>
              <a:ext uri="{FF2B5EF4-FFF2-40B4-BE49-F238E27FC236}">
                <a16:creationId xmlns:a16="http://schemas.microsoft.com/office/drawing/2014/main" id="{201E793D-C775-4026-041E-34664EC7CB24}"/>
              </a:ext>
            </a:extLst>
          </p:cNvPr>
          <p:cNvSpPr>
            <a:spLocks noGrp="1"/>
          </p:cNvSpPr>
          <p:nvPr>
            <p:ph type="pic" sz="quarter" idx="23"/>
          </p:nvPr>
        </p:nvSpPr>
        <p:spPr>
          <a:xfrm>
            <a:off x="9130597"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4" name="Text Placeholder 6">
            <a:extLst>
              <a:ext uri="{FF2B5EF4-FFF2-40B4-BE49-F238E27FC236}">
                <a16:creationId xmlns:a16="http://schemas.microsoft.com/office/drawing/2014/main" id="{804BD5F4-CAC4-3B9A-26F3-C0C1833171E1}"/>
              </a:ext>
            </a:extLst>
          </p:cNvPr>
          <p:cNvSpPr>
            <a:spLocks noGrp="1"/>
          </p:cNvSpPr>
          <p:nvPr>
            <p:ph type="body" sz="quarter" idx="24"/>
          </p:nvPr>
        </p:nvSpPr>
        <p:spPr>
          <a:xfrm>
            <a:off x="9130600" y="3170771"/>
            <a:ext cx="2545465"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5" name="Text Placeholder 6">
            <a:extLst>
              <a:ext uri="{FF2B5EF4-FFF2-40B4-BE49-F238E27FC236}">
                <a16:creationId xmlns:a16="http://schemas.microsoft.com/office/drawing/2014/main" id="{B233CA27-29C3-9FC3-D859-9E09C4A5F850}"/>
              </a:ext>
            </a:extLst>
          </p:cNvPr>
          <p:cNvSpPr>
            <a:spLocks noGrp="1"/>
          </p:cNvSpPr>
          <p:nvPr>
            <p:ph type="body" sz="quarter" idx="25"/>
          </p:nvPr>
        </p:nvSpPr>
        <p:spPr>
          <a:xfrm>
            <a:off x="9130600" y="2559970"/>
            <a:ext cx="2545465"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3663309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s x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7"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40" y="3170771"/>
            <a:ext cx="2007343"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40" y="2559970"/>
            <a:ext cx="2007343"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47" name="Picture Placeholder 3">
            <a:extLst>
              <a:ext uri="{FF2B5EF4-FFF2-40B4-BE49-F238E27FC236}">
                <a16:creationId xmlns:a16="http://schemas.microsoft.com/office/drawing/2014/main" id="{F48D299A-6257-AC74-0FD7-6D22E29A5C4F}"/>
              </a:ext>
            </a:extLst>
          </p:cNvPr>
          <p:cNvSpPr>
            <a:spLocks noGrp="1"/>
          </p:cNvSpPr>
          <p:nvPr>
            <p:ph type="pic" sz="quarter" idx="17"/>
          </p:nvPr>
        </p:nvSpPr>
        <p:spPr>
          <a:xfrm>
            <a:off x="2802689"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48" name="Text Placeholder 6">
            <a:extLst>
              <a:ext uri="{FF2B5EF4-FFF2-40B4-BE49-F238E27FC236}">
                <a16:creationId xmlns:a16="http://schemas.microsoft.com/office/drawing/2014/main" id="{9E3D1709-B9E8-6689-9456-9D1A08D7BAA7}"/>
              </a:ext>
            </a:extLst>
          </p:cNvPr>
          <p:cNvSpPr>
            <a:spLocks noGrp="1"/>
          </p:cNvSpPr>
          <p:nvPr>
            <p:ph type="body" sz="quarter" idx="18"/>
          </p:nvPr>
        </p:nvSpPr>
        <p:spPr>
          <a:xfrm>
            <a:off x="2802689" y="3170771"/>
            <a:ext cx="2007343"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49" name="Text Placeholder 6">
            <a:extLst>
              <a:ext uri="{FF2B5EF4-FFF2-40B4-BE49-F238E27FC236}">
                <a16:creationId xmlns:a16="http://schemas.microsoft.com/office/drawing/2014/main" id="{C714C56E-261C-2C43-2BCC-4B86E64EE017}"/>
              </a:ext>
            </a:extLst>
          </p:cNvPr>
          <p:cNvSpPr>
            <a:spLocks noGrp="1"/>
          </p:cNvSpPr>
          <p:nvPr>
            <p:ph type="body" sz="quarter" idx="19"/>
          </p:nvPr>
        </p:nvSpPr>
        <p:spPr>
          <a:xfrm>
            <a:off x="2802689" y="2559970"/>
            <a:ext cx="2007343"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0" name="Picture Placeholder 3">
            <a:extLst>
              <a:ext uri="{FF2B5EF4-FFF2-40B4-BE49-F238E27FC236}">
                <a16:creationId xmlns:a16="http://schemas.microsoft.com/office/drawing/2014/main" id="{7BD682FD-9976-0C80-A887-A4D6D2E292BF}"/>
              </a:ext>
            </a:extLst>
          </p:cNvPr>
          <p:cNvSpPr>
            <a:spLocks noGrp="1"/>
          </p:cNvSpPr>
          <p:nvPr>
            <p:ph type="pic" sz="quarter" idx="20"/>
          </p:nvPr>
        </p:nvSpPr>
        <p:spPr>
          <a:xfrm>
            <a:off x="5089438"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1" name="Text Placeholder 6">
            <a:extLst>
              <a:ext uri="{FF2B5EF4-FFF2-40B4-BE49-F238E27FC236}">
                <a16:creationId xmlns:a16="http://schemas.microsoft.com/office/drawing/2014/main" id="{A9A5BE6C-6EDB-FAB6-4644-C243D0C50113}"/>
              </a:ext>
            </a:extLst>
          </p:cNvPr>
          <p:cNvSpPr>
            <a:spLocks noGrp="1"/>
          </p:cNvSpPr>
          <p:nvPr>
            <p:ph type="body" sz="quarter" idx="21"/>
          </p:nvPr>
        </p:nvSpPr>
        <p:spPr>
          <a:xfrm>
            <a:off x="5089439" y="3170771"/>
            <a:ext cx="2007343"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2" name="Text Placeholder 6">
            <a:extLst>
              <a:ext uri="{FF2B5EF4-FFF2-40B4-BE49-F238E27FC236}">
                <a16:creationId xmlns:a16="http://schemas.microsoft.com/office/drawing/2014/main" id="{CB0F2787-5A74-A6DE-F13C-3D79E01FA602}"/>
              </a:ext>
            </a:extLst>
          </p:cNvPr>
          <p:cNvSpPr>
            <a:spLocks noGrp="1"/>
          </p:cNvSpPr>
          <p:nvPr>
            <p:ph type="body" sz="quarter" idx="22"/>
          </p:nvPr>
        </p:nvSpPr>
        <p:spPr>
          <a:xfrm>
            <a:off x="5089439" y="2559970"/>
            <a:ext cx="2007343"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3" name="Picture Placeholder 3">
            <a:extLst>
              <a:ext uri="{FF2B5EF4-FFF2-40B4-BE49-F238E27FC236}">
                <a16:creationId xmlns:a16="http://schemas.microsoft.com/office/drawing/2014/main" id="{201E793D-C775-4026-041E-34664EC7CB24}"/>
              </a:ext>
            </a:extLst>
          </p:cNvPr>
          <p:cNvSpPr>
            <a:spLocks noGrp="1"/>
          </p:cNvSpPr>
          <p:nvPr>
            <p:ph type="pic" sz="quarter" idx="23"/>
          </p:nvPr>
        </p:nvSpPr>
        <p:spPr>
          <a:xfrm>
            <a:off x="7376188"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4" name="Text Placeholder 6">
            <a:extLst>
              <a:ext uri="{FF2B5EF4-FFF2-40B4-BE49-F238E27FC236}">
                <a16:creationId xmlns:a16="http://schemas.microsoft.com/office/drawing/2014/main" id="{804BD5F4-CAC4-3B9A-26F3-C0C1833171E1}"/>
              </a:ext>
            </a:extLst>
          </p:cNvPr>
          <p:cNvSpPr>
            <a:spLocks noGrp="1"/>
          </p:cNvSpPr>
          <p:nvPr>
            <p:ph type="body" sz="quarter" idx="24"/>
          </p:nvPr>
        </p:nvSpPr>
        <p:spPr>
          <a:xfrm>
            <a:off x="7376189" y="3170771"/>
            <a:ext cx="2007343"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5" name="Text Placeholder 6">
            <a:extLst>
              <a:ext uri="{FF2B5EF4-FFF2-40B4-BE49-F238E27FC236}">
                <a16:creationId xmlns:a16="http://schemas.microsoft.com/office/drawing/2014/main" id="{B233CA27-29C3-9FC3-D859-9E09C4A5F850}"/>
              </a:ext>
            </a:extLst>
          </p:cNvPr>
          <p:cNvSpPr>
            <a:spLocks noGrp="1"/>
          </p:cNvSpPr>
          <p:nvPr>
            <p:ph type="body" sz="quarter" idx="25"/>
          </p:nvPr>
        </p:nvSpPr>
        <p:spPr>
          <a:xfrm>
            <a:off x="7376189" y="2559970"/>
            <a:ext cx="2007343"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
        <p:nvSpPr>
          <p:cNvPr id="56" name="Picture Placeholder 3">
            <a:extLst>
              <a:ext uri="{FF2B5EF4-FFF2-40B4-BE49-F238E27FC236}">
                <a16:creationId xmlns:a16="http://schemas.microsoft.com/office/drawing/2014/main" id="{8B57295D-E6CF-D31C-B144-FCA5CB14DF6B}"/>
              </a:ext>
            </a:extLst>
          </p:cNvPr>
          <p:cNvSpPr>
            <a:spLocks noGrp="1"/>
          </p:cNvSpPr>
          <p:nvPr>
            <p:ph type="pic" sz="quarter" idx="26"/>
          </p:nvPr>
        </p:nvSpPr>
        <p:spPr>
          <a:xfrm>
            <a:off x="9662938" y="1518458"/>
            <a:ext cx="924455" cy="924454"/>
          </a:xfrm>
        </p:spPr>
        <p:txBody>
          <a:bodyPr anchor="ctr">
            <a:noAutofit/>
          </a:bodyPr>
          <a:lstStyle>
            <a:lvl1pPr algn="ctr">
              <a:defRPr sz="1050">
                <a:solidFill>
                  <a:schemeClr val="bg1">
                    <a:lumMod val="65000"/>
                  </a:schemeClr>
                </a:solidFill>
              </a:defRPr>
            </a:lvl1pPr>
          </a:lstStyle>
          <a:p>
            <a:r>
              <a:rPr lang="en-GB"/>
              <a:t>Click icon to add picture</a:t>
            </a:r>
          </a:p>
        </p:txBody>
      </p:sp>
      <p:sp>
        <p:nvSpPr>
          <p:cNvPr id="57" name="Text Placeholder 6">
            <a:extLst>
              <a:ext uri="{FF2B5EF4-FFF2-40B4-BE49-F238E27FC236}">
                <a16:creationId xmlns:a16="http://schemas.microsoft.com/office/drawing/2014/main" id="{AD0246CA-EA99-001F-02B9-8BA52DCE7337}"/>
              </a:ext>
            </a:extLst>
          </p:cNvPr>
          <p:cNvSpPr>
            <a:spLocks noGrp="1"/>
          </p:cNvSpPr>
          <p:nvPr>
            <p:ph type="body" sz="quarter" idx="27"/>
          </p:nvPr>
        </p:nvSpPr>
        <p:spPr>
          <a:xfrm>
            <a:off x="9662941" y="3170771"/>
            <a:ext cx="2007343" cy="2888574"/>
          </a:xfrm>
        </p:spPr>
        <p:txBody>
          <a:bodyPr>
            <a:normAutofit/>
          </a:bodyPr>
          <a:lstStyle>
            <a:lvl1pPr marL="177790" indent="-177790">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58" name="Text Placeholder 6">
            <a:extLst>
              <a:ext uri="{FF2B5EF4-FFF2-40B4-BE49-F238E27FC236}">
                <a16:creationId xmlns:a16="http://schemas.microsoft.com/office/drawing/2014/main" id="{3D355FF6-773D-9D18-B07A-AFAED992F8C9}"/>
              </a:ext>
            </a:extLst>
          </p:cNvPr>
          <p:cNvSpPr>
            <a:spLocks noGrp="1"/>
          </p:cNvSpPr>
          <p:nvPr>
            <p:ph type="body" sz="quarter" idx="28"/>
          </p:nvPr>
        </p:nvSpPr>
        <p:spPr>
          <a:xfrm>
            <a:off x="9662941" y="2559970"/>
            <a:ext cx="2007343" cy="443198"/>
          </a:xfrm>
        </p:spPr>
        <p:txBody>
          <a:bodyPr wrap="square">
            <a:spAutoFit/>
          </a:bodyPr>
          <a:lstStyle>
            <a:lvl1pPr>
              <a:lnSpc>
                <a:spcPct val="90000"/>
              </a:lnSpc>
              <a:defRPr sz="16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3494775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x4 Gri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7" name="Picture Placeholder 3">
            <a:extLst>
              <a:ext uri="{FF2B5EF4-FFF2-40B4-BE49-F238E27FC236}">
                <a16:creationId xmlns:a16="http://schemas.microsoft.com/office/drawing/2014/main" id="{78B95D78-F57A-6D40-A841-7D1E3B08277B}"/>
              </a:ext>
            </a:extLst>
          </p:cNvPr>
          <p:cNvSpPr>
            <a:spLocks noGrp="1"/>
          </p:cNvSpPr>
          <p:nvPr>
            <p:ph type="pic" sz="quarter" idx="13"/>
          </p:nvPr>
        </p:nvSpPr>
        <p:spPr>
          <a:xfrm>
            <a:off x="515939" y="1304925"/>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1549401" y="1687057"/>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1549401" y="1304926"/>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0" name="Picture Placeholder 3">
            <a:extLst>
              <a:ext uri="{FF2B5EF4-FFF2-40B4-BE49-F238E27FC236}">
                <a16:creationId xmlns:a16="http://schemas.microsoft.com/office/drawing/2014/main" id="{D3B567E7-3D24-6F43-A35A-BBC5B9C571B7}"/>
              </a:ext>
            </a:extLst>
          </p:cNvPr>
          <p:cNvSpPr>
            <a:spLocks noGrp="1"/>
          </p:cNvSpPr>
          <p:nvPr>
            <p:ph type="pic" sz="quarter" idx="17"/>
          </p:nvPr>
        </p:nvSpPr>
        <p:spPr>
          <a:xfrm>
            <a:off x="515939" y="3786232"/>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1" name="Text Placeholder 6">
            <a:extLst>
              <a:ext uri="{FF2B5EF4-FFF2-40B4-BE49-F238E27FC236}">
                <a16:creationId xmlns:a16="http://schemas.microsoft.com/office/drawing/2014/main" id="{93E388B6-7D3E-7F4E-89BF-34EFDCA27B09}"/>
              </a:ext>
            </a:extLst>
          </p:cNvPr>
          <p:cNvSpPr>
            <a:spLocks noGrp="1"/>
          </p:cNvSpPr>
          <p:nvPr>
            <p:ph type="body" sz="quarter" idx="18"/>
          </p:nvPr>
        </p:nvSpPr>
        <p:spPr>
          <a:xfrm>
            <a:off x="1549401" y="4168364"/>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2" name="Text Placeholder 6">
            <a:extLst>
              <a:ext uri="{FF2B5EF4-FFF2-40B4-BE49-F238E27FC236}">
                <a16:creationId xmlns:a16="http://schemas.microsoft.com/office/drawing/2014/main" id="{881671EB-257B-ED4B-947C-F1B6F4FDC869}"/>
              </a:ext>
            </a:extLst>
          </p:cNvPr>
          <p:cNvSpPr>
            <a:spLocks noGrp="1"/>
          </p:cNvSpPr>
          <p:nvPr>
            <p:ph type="body" sz="quarter" idx="19"/>
          </p:nvPr>
        </p:nvSpPr>
        <p:spPr>
          <a:xfrm>
            <a:off x="1549401" y="3786233"/>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3" name="Picture Placeholder 3">
            <a:extLst>
              <a:ext uri="{FF2B5EF4-FFF2-40B4-BE49-F238E27FC236}">
                <a16:creationId xmlns:a16="http://schemas.microsoft.com/office/drawing/2014/main" id="{92691027-CA0E-E24A-BE52-C681CD1360B7}"/>
              </a:ext>
            </a:extLst>
          </p:cNvPr>
          <p:cNvSpPr>
            <a:spLocks noGrp="1"/>
          </p:cNvSpPr>
          <p:nvPr>
            <p:ph type="pic" sz="quarter" idx="20"/>
          </p:nvPr>
        </p:nvSpPr>
        <p:spPr>
          <a:xfrm>
            <a:off x="6498773" y="1304925"/>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4" name="Text Placeholder 6">
            <a:extLst>
              <a:ext uri="{FF2B5EF4-FFF2-40B4-BE49-F238E27FC236}">
                <a16:creationId xmlns:a16="http://schemas.microsoft.com/office/drawing/2014/main" id="{6C29C828-D0AF-8740-B636-DCE11FB0484F}"/>
              </a:ext>
            </a:extLst>
          </p:cNvPr>
          <p:cNvSpPr>
            <a:spLocks noGrp="1"/>
          </p:cNvSpPr>
          <p:nvPr>
            <p:ph type="body" sz="quarter" idx="21"/>
          </p:nvPr>
        </p:nvSpPr>
        <p:spPr>
          <a:xfrm>
            <a:off x="7532235" y="1687057"/>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5" name="Text Placeholder 6">
            <a:extLst>
              <a:ext uri="{FF2B5EF4-FFF2-40B4-BE49-F238E27FC236}">
                <a16:creationId xmlns:a16="http://schemas.microsoft.com/office/drawing/2014/main" id="{58CECF4C-60E6-054F-A58B-39ED49ED6AD2}"/>
              </a:ext>
            </a:extLst>
          </p:cNvPr>
          <p:cNvSpPr>
            <a:spLocks noGrp="1"/>
          </p:cNvSpPr>
          <p:nvPr>
            <p:ph type="body" sz="quarter" idx="22"/>
          </p:nvPr>
        </p:nvSpPr>
        <p:spPr>
          <a:xfrm>
            <a:off x="7532235" y="1304926"/>
            <a:ext cx="4143829" cy="382135"/>
          </a:xfrm>
        </p:spPr>
        <p:txBody>
          <a:bodyPr>
            <a:normAutofit/>
          </a:bodyPr>
          <a:lstStyle>
            <a:lvl1pPr>
              <a:defRPr sz="1800" b="1">
                <a:solidFill>
                  <a:schemeClr val="bg2"/>
                </a:solidFill>
              </a:defRPr>
            </a:lvl1pPr>
          </a:lstStyle>
          <a:p>
            <a:pPr lvl="0"/>
            <a:r>
              <a:rPr lang="en-GB"/>
              <a:t>Click to edit Master text styles</a:t>
            </a:r>
          </a:p>
        </p:txBody>
      </p:sp>
      <p:sp>
        <p:nvSpPr>
          <p:cNvPr id="26" name="Picture Placeholder 3">
            <a:extLst>
              <a:ext uri="{FF2B5EF4-FFF2-40B4-BE49-F238E27FC236}">
                <a16:creationId xmlns:a16="http://schemas.microsoft.com/office/drawing/2014/main" id="{CD7BB1DF-4B0D-0046-AD00-F6E58908BDED}"/>
              </a:ext>
            </a:extLst>
          </p:cNvPr>
          <p:cNvSpPr>
            <a:spLocks noGrp="1"/>
          </p:cNvSpPr>
          <p:nvPr>
            <p:ph type="pic" sz="quarter" idx="23"/>
          </p:nvPr>
        </p:nvSpPr>
        <p:spPr>
          <a:xfrm>
            <a:off x="6498773" y="3786232"/>
            <a:ext cx="869950" cy="869950"/>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7" name="Text Placeholder 6">
            <a:extLst>
              <a:ext uri="{FF2B5EF4-FFF2-40B4-BE49-F238E27FC236}">
                <a16:creationId xmlns:a16="http://schemas.microsoft.com/office/drawing/2014/main" id="{FDABD8D9-C71A-A446-8E62-82A359216E99}"/>
              </a:ext>
            </a:extLst>
          </p:cNvPr>
          <p:cNvSpPr>
            <a:spLocks noGrp="1"/>
          </p:cNvSpPr>
          <p:nvPr>
            <p:ph type="body" sz="quarter" idx="24"/>
          </p:nvPr>
        </p:nvSpPr>
        <p:spPr>
          <a:xfrm>
            <a:off x="7532235" y="4168364"/>
            <a:ext cx="4143829" cy="1741943"/>
          </a:xfrm>
        </p:spPr>
        <p:txBody>
          <a:bodyPr>
            <a:normAutofit/>
          </a:bodyPr>
          <a:lstStyle>
            <a:lvl1pPr>
              <a:defRPr sz="1400">
                <a:solidFill>
                  <a:schemeClr val="tx2">
                    <a:lumMod val="50000"/>
                  </a:schemeClr>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0340EBB2-1491-9444-9D25-3567B2AAB22F}"/>
              </a:ext>
            </a:extLst>
          </p:cNvPr>
          <p:cNvSpPr>
            <a:spLocks noGrp="1"/>
          </p:cNvSpPr>
          <p:nvPr>
            <p:ph type="body" sz="quarter" idx="25"/>
          </p:nvPr>
        </p:nvSpPr>
        <p:spPr>
          <a:xfrm>
            <a:off x="7532235" y="3786233"/>
            <a:ext cx="4143829" cy="382135"/>
          </a:xfrm>
        </p:spPr>
        <p:txBody>
          <a:bodyPr>
            <a:normAutofit/>
          </a:bodyPr>
          <a:lstStyle>
            <a:lvl1pPr>
              <a:defRPr sz="1800" b="1">
                <a:solidFill>
                  <a:schemeClr val="bg2"/>
                </a:solidFill>
              </a:defRPr>
            </a:lvl1pPr>
          </a:lstStyle>
          <a:p>
            <a:pPr lvl="0"/>
            <a:r>
              <a:rPr lang="en-GB"/>
              <a:t>Click to edit Master text styles</a:t>
            </a:r>
          </a:p>
        </p:txBody>
      </p:sp>
    </p:spTree>
    <p:extLst>
      <p:ext uri="{BB962C8B-B14F-4D97-AF65-F5344CB8AC3E}">
        <p14:creationId xmlns:p14="http://schemas.microsoft.com/office/powerpoint/2010/main" val="13590821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3 Objectiv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342880" indent="-342880">
              <a:buClr>
                <a:schemeClr val="bg2"/>
              </a:buClr>
              <a:buFont typeface="Arial" panose="020B0604020202020204" pitchFamily="34" charset="0"/>
              <a:buChar cha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23" name="Round Same-side Corner of Rectangle 22">
            <a:extLst>
              <a:ext uri="{FF2B5EF4-FFF2-40B4-BE49-F238E27FC236}">
                <a16:creationId xmlns:a16="http://schemas.microsoft.com/office/drawing/2014/main" id="{16D0EA1C-2C30-674C-9E0D-D3B85EFE8B44}"/>
              </a:ext>
            </a:extLst>
          </p:cNvPr>
          <p:cNvSpPr/>
          <p:nvPr userDrawn="1"/>
        </p:nvSpPr>
        <p:spPr>
          <a:xfrm rot="5400000" flipH="1">
            <a:off x="8698709" y="2420147"/>
            <a:ext cx="1350948" cy="5635631"/>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lumMod val="85000"/>
                </a:schemeClr>
              </a:solidFill>
            </a:endParaRPr>
          </a:p>
        </p:txBody>
      </p:sp>
      <p:sp>
        <p:nvSpPr>
          <p:cNvPr id="24" name="Text Placeholder 6">
            <a:extLst>
              <a:ext uri="{FF2B5EF4-FFF2-40B4-BE49-F238E27FC236}">
                <a16:creationId xmlns:a16="http://schemas.microsoft.com/office/drawing/2014/main" id="{0933F7F4-7E4A-AD4A-B080-3883C01BCEA1}"/>
              </a:ext>
            </a:extLst>
          </p:cNvPr>
          <p:cNvSpPr>
            <a:spLocks noGrp="1"/>
          </p:cNvSpPr>
          <p:nvPr>
            <p:ph type="body" sz="quarter" idx="27"/>
          </p:nvPr>
        </p:nvSpPr>
        <p:spPr>
          <a:xfrm>
            <a:off x="7955150" y="5013397"/>
            <a:ext cx="3715133" cy="792044"/>
          </a:xfrm>
        </p:spPr>
        <p:txBody>
          <a:bodyPr anchor="t">
            <a:normAutofit/>
          </a:bodyPr>
          <a:lstStyle>
            <a:lvl1pPr marL="179378" indent="-17937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25" name="Text Placeholder 6">
            <a:extLst>
              <a:ext uri="{FF2B5EF4-FFF2-40B4-BE49-F238E27FC236}">
                <a16:creationId xmlns:a16="http://schemas.microsoft.com/office/drawing/2014/main" id="{66DF01F6-3014-6E4B-AB71-62673ED7268C}"/>
              </a:ext>
            </a:extLst>
          </p:cNvPr>
          <p:cNvSpPr>
            <a:spLocks noGrp="1"/>
          </p:cNvSpPr>
          <p:nvPr>
            <p:ph type="body" sz="quarter" idx="28" hasCustomPrompt="1"/>
          </p:nvPr>
        </p:nvSpPr>
        <p:spPr>
          <a:xfrm>
            <a:off x="7955150" y="4663313"/>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26" name="Picture Placeholder 3">
            <a:extLst>
              <a:ext uri="{FF2B5EF4-FFF2-40B4-BE49-F238E27FC236}">
                <a16:creationId xmlns:a16="http://schemas.microsoft.com/office/drawing/2014/main" id="{E49618F2-620F-A042-9095-E7C4C137E2ED}"/>
              </a:ext>
            </a:extLst>
          </p:cNvPr>
          <p:cNvSpPr>
            <a:spLocks noGrp="1"/>
          </p:cNvSpPr>
          <p:nvPr>
            <p:ph type="pic" sz="quarter" idx="29"/>
          </p:nvPr>
        </p:nvSpPr>
        <p:spPr>
          <a:xfrm>
            <a:off x="6957091" y="4846809"/>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27" name="Round Same-side Corner of Rectangle 26">
            <a:extLst>
              <a:ext uri="{FF2B5EF4-FFF2-40B4-BE49-F238E27FC236}">
                <a16:creationId xmlns:a16="http://schemas.microsoft.com/office/drawing/2014/main" id="{CFB215F2-B96A-D14F-B549-E8D9FA660A0B}"/>
              </a:ext>
            </a:extLst>
          </p:cNvPr>
          <p:cNvSpPr/>
          <p:nvPr userDrawn="1"/>
        </p:nvSpPr>
        <p:spPr>
          <a:xfrm rot="5400000" flipH="1">
            <a:off x="8698709" y="791364"/>
            <a:ext cx="1350948" cy="5635631"/>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lumMod val="85000"/>
                </a:schemeClr>
              </a:solidFill>
            </a:endParaRPr>
          </a:p>
        </p:txBody>
      </p:sp>
      <p:sp>
        <p:nvSpPr>
          <p:cNvPr id="28" name="Text Placeholder 6">
            <a:extLst>
              <a:ext uri="{FF2B5EF4-FFF2-40B4-BE49-F238E27FC236}">
                <a16:creationId xmlns:a16="http://schemas.microsoft.com/office/drawing/2014/main" id="{F2701821-5C13-4746-B598-28CE9EEFDFD0}"/>
              </a:ext>
            </a:extLst>
          </p:cNvPr>
          <p:cNvSpPr>
            <a:spLocks noGrp="1"/>
          </p:cNvSpPr>
          <p:nvPr>
            <p:ph type="body" sz="quarter" idx="30"/>
          </p:nvPr>
        </p:nvSpPr>
        <p:spPr>
          <a:xfrm>
            <a:off x="7955150" y="3384614"/>
            <a:ext cx="3715133" cy="792044"/>
          </a:xfrm>
        </p:spPr>
        <p:txBody>
          <a:bodyPr anchor="t">
            <a:normAutofit/>
          </a:bodyPr>
          <a:lstStyle>
            <a:lvl1pPr marL="179378" indent="-17937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29" name="Text Placeholder 6">
            <a:extLst>
              <a:ext uri="{FF2B5EF4-FFF2-40B4-BE49-F238E27FC236}">
                <a16:creationId xmlns:a16="http://schemas.microsoft.com/office/drawing/2014/main" id="{8C928579-FF9D-8E4F-912D-F44BF03ECF0E}"/>
              </a:ext>
            </a:extLst>
          </p:cNvPr>
          <p:cNvSpPr>
            <a:spLocks noGrp="1"/>
          </p:cNvSpPr>
          <p:nvPr>
            <p:ph type="body" sz="quarter" idx="31" hasCustomPrompt="1"/>
          </p:nvPr>
        </p:nvSpPr>
        <p:spPr>
          <a:xfrm>
            <a:off x="7955150" y="3034530"/>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30" name="Picture Placeholder 3">
            <a:extLst>
              <a:ext uri="{FF2B5EF4-FFF2-40B4-BE49-F238E27FC236}">
                <a16:creationId xmlns:a16="http://schemas.microsoft.com/office/drawing/2014/main" id="{B617E54E-8C7A-E24B-A3E6-FFD196430237}"/>
              </a:ext>
            </a:extLst>
          </p:cNvPr>
          <p:cNvSpPr>
            <a:spLocks noGrp="1"/>
          </p:cNvSpPr>
          <p:nvPr>
            <p:ph type="pic" sz="quarter" idx="32"/>
          </p:nvPr>
        </p:nvSpPr>
        <p:spPr>
          <a:xfrm>
            <a:off x="6957091" y="3218026"/>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
        <p:nvSpPr>
          <p:cNvPr id="31" name="Round Same-side Corner of Rectangle 30">
            <a:extLst>
              <a:ext uri="{FF2B5EF4-FFF2-40B4-BE49-F238E27FC236}">
                <a16:creationId xmlns:a16="http://schemas.microsoft.com/office/drawing/2014/main" id="{468DF2F5-0340-4C4E-8BAB-B68D68BDB1CC}"/>
              </a:ext>
            </a:extLst>
          </p:cNvPr>
          <p:cNvSpPr/>
          <p:nvPr userDrawn="1"/>
        </p:nvSpPr>
        <p:spPr>
          <a:xfrm rot="5400000" flipH="1">
            <a:off x="8698709" y="-837417"/>
            <a:ext cx="1350948" cy="5635631"/>
          </a:xfrm>
          <a:prstGeom prst="round2SameRect">
            <a:avLst>
              <a:gd name="adj1" fmla="val 0"/>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lumMod val="85000"/>
                </a:schemeClr>
              </a:solidFill>
            </a:endParaRPr>
          </a:p>
        </p:txBody>
      </p:sp>
      <p:sp>
        <p:nvSpPr>
          <p:cNvPr id="32" name="Text Placeholder 6">
            <a:extLst>
              <a:ext uri="{FF2B5EF4-FFF2-40B4-BE49-F238E27FC236}">
                <a16:creationId xmlns:a16="http://schemas.microsoft.com/office/drawing/2014/main" id="{8297A7AF-4FD1-0044-A50C-5C0CE488521B}"/>
              </a:ext>
            </a:extLst>
          </p:cNvPr>
          <p:cNvSpPr>
            <a:spLocks noGrp="1"/>
          </p:cNvSpPr>
          <p:nvPr>
            <p:ph type="body" sz="quarter" idx="33"/>
          </p:nvPr>
        </p:nvSpPr>
        <p:spPr>
          <a:xfrm>
            <a:off x="7955150" y="1755833"/>
            <a:ext cx="3715133" cy="792044"/>
          </a:xfrm>
        </p:spPr>
        <p:txBody>
          <a:bodyPr anchor="t">
            <a:normAutofit/>
          </a:bodyPr>
          <a:lstStyle>
            <a:lvl1pPr marL="179378" indent="-179378">
              <a:lnSpc>
                <a:spcPct val="110000"/>
              </a:lnSpc>
              <a:spcBef>
                <a:spcPts val="0"/>
              </a:spcBef>
              <a:spcAft>
                <a:spcPts val="600"/>
              </a:spcAft>
              <a:buFont typeface="Arial" panose="020B0604020202020204" pitchFamily="34" charset="0"/>
              <a:buChar char="•"/>
              <a:tabLst/>
              <a:defRPr sz="1400" b="1">
                <a:solidFill>
                  <a:schemeClr val="bg1"/>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6C19D012-767E-A845-8105-4B4C4887921E}"/>
              </a:ext>
            </a:extLst>
          </p:cNvPr>
          <p:cNvSpPr>
            <a:spLocks noGrp="1"/>
          </p:cNvSpPr>
          <p:nvPr>
            <p:ph type="body" sz="quarter" idx="34" hasCustomPrompt="1"/>
          </p:nvPr>
        </p:nvSpPr>
        <p:spPr>
          <a:xfrm>
            <a:off x="7955150" y="1405749"/>
            <a:ext cx="1917616" cy="249259"/>
          </a:xfrm>
        </p:spPr>
        <p:txBody>
          <a:bodyPr anchor="t">
            <a:normAutofit/>
          </a:bodyPr>
          <a:lstStyle>
            <a:lvl1pPr algn="l">
              <a:lnSpc>
                <a:spcPct val="110000"/>
              </a:lnSpc>
              <a:spcAft>
                <a:spcPts val="600"/>
              </a:spcAft>
              <a:defRPr sz="1600" b="1">
                <a:solidFill>
                  <a:schemeClr val="tx2">
                    <a:lumMod val="40000"/>
                    <a:lumOff val="60000"/>
                  </a:schemeClr>
                </a:solidFill>
              </a:defRPr>
            </a:lvl1pPr>
          </a:lstStyle>
          <a:p>
            <a:pPr lvl="0"/>
            <a:r>
              <a:rPr lang="en-GB"/>
              <a:t>Title</a:t>
            </a:r>
          </a:p>
        </p:txBody>
      </p:sp>
      <p:sp>
        <p:nvSpPr>
          <p:cNvPr id="34" name="Picture Placeholder 3">
            <a:extLst>
              <a:ext uri="{FF2B5EF4-FFF2-40B4-BE49-F238E27FC236}">
                <a16:creationId xmlns:a16="http://schemas.microsoft.com/office/drawing/2014/main" id="{DD5DD0FD-09C0-E049-944D-E6046E4FD565}"/>
              </a:ext>
            </a:extLst>
          </p:cNvPr>
          <p:cNvSpPr>
            <a:spLocks noGrp="1"/>
          </p:cNvSpPr>
          <p:nvPr>
            <p:ph type="pic" sz="quarter" idx="35"/>
          </p:nvPr>
        </p:nvSpPr>
        <p:spPr>
          <a:xfrm>
            <a:off x="6957091" y="1589245"/>
            <a:ext cx="767874" cy="767874"/>
          </a:xfrm>
        </p:spPr>
        <p:txBody>
          <a:bodyPr anchor="ctr">
            <a:noAutofit/>
          </a:bodyPr>
          <a:lstStyle>
            <a:lvl1pPr algn="ctr">
              <a:defRPr sz="1200">
                <a:solidFill>
                  <a:schemeClr val="bg1">
                    <a:lumMod val="65000"/>
                  </a:schemeClr>
                </a:solidFill>
              </a:defRPr>
            </a:lvl1pPr>
          </a:lstStyle>
          <a:p>
            <a:r>
              <a:rPr lang="en-GB"/>
              <a:t>Click icon to add picture</a:t>
            </a:r>
          </a:p>
        </p:txBody>
      </p:sp>
    </p:spTree>
    <p:extLst>
      <p:ext uri="{BB962C8B-B14F-4D97-AF65-F5344CB8AC3E}">
        <p14:creationId xmlns:p14="http://schemas.microsoft.com/office/powerpoint/2010/main" val="56105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istic/Fact-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CCD3-221F-404D-9C00-E4AFCB2C8974}"/>
              </a:ext>
            </a:extLst>
          </p:cNvPr>
          <p:cNvSpPr>
            <a:spLocks noGrp="1"/>
          </p:cNvSpPr>
          <p:nvPr>
            <p:ph type="title" hasCustomPrompt="1"/>
          </p:nvPr>
        </p:nvSpPr>
        <p:spPr>
          <a:xfrm>
            <a:off x="960289" y="2228511"/>
            <a:ext cx="10271422" cy="1143000"/>
          </a:xfrm>
        </p:spPr>
        <p:txBody>
          <a:bodyPr>
            <a:noAutofit/>
          </a:bodyPr>
          <a:lstStyle>
            <a:lvl1pPr algn="ctr">
              <a:defRPr sz="4000">
                <a:solidFill>
                  <a:schemeClr val="bg2"/>
                </a:solidFill>
                <a:latin typeface="+mj-lt"/>
              </a:defRPr>
            </a:lvl1pPr>
          </a:lstStyle>
          <a:p>
            <a:r>
              <a:rPr lang="en-US" dirty="0"/>
              <a:t>Main Statistic or Fact</a:t>
            </a:r>
          </a:p>
        </p:txBody>
      </p:sp>
      <p:grpSp>
        <p:nvGrpSpPr>
          <p:cNvPr id="16" name="Group 15">
            <a:extLst>
              <a:ext uri="{FF2B5EF4-FFF2-40B4-BE49-F238E27FC236}">
                <a16:creationId xmlns:a16="http://schemas.microsoft.com/office/drawing/2014/main" id="{44FE90DF-5FFC-43C1-9CFB-C24FC90D0FB3}"/>
              </a:ext>
            </a:extLst>
          </p:cNvPr>
          <p:cNvGrpSpPr/>
          <p:nvPr userDrawn="1"/>
        </p:nvGrpSpPr>
        <p:grpSpPr>
          <a:xfrm>
            <a:off x="949572" y="2138825"/>
            <a:ext cx="2221832" cy="760077"/>
            <a:chOff x="609600" y="2127504"/>
            <a:chExt cx="2221832" cy="760077"/>
          </a:xfrm>
        </p:grpSpPr>
        <p:cxnSp>
          <p:nvCxnSpPr>
            <p:cNvPr id="7" name="Straight Connector 6">
              <a:extLst>
                <a:ext uri="{FF2B5EF4-FFF2-40B4-BE49-F238E27FC236}">
                  <a16:creationId xmlns:a16="http://schemas.microsoft.com/office/drawing/2014/main" id="{6961C945-CB6E-4E76-8943-7840CE5E1116}"/>
                </a:ext>
              </a:extLst>
            </p:cNvPr>
            <p:cNvCxnSpPr/>
            <p:nvPr userDrawn="1"/>
          </p:nvCxnSpPr>
          <p:spPr>
            <a:xfrm>
              <a:off x="609600" y="2127504"/>
              <a:ext cx="0" cy="760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6AD433-7D79-4046-9364-80D896288196}"/>
                </a:ext>
              </a:extLst>
            </p:cNvPr>
            <p:cNvCxnSpPr>
              <a:cxnSpLocks/>
            </p:cNvCxnSpPr>
            <p:nvPr userDrawn="1"/>
          </p:nvCxnSpPr>
          <p:spPr>
            <a:xfrm flipH="1">
              <a:off x="609600" y="2127504"/>
              <a:ext cx="22218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5">
            <a:extLst>
              <a:ext uri="{FF2B5EF4-FFF2-40B4-BE49-F238E27FC236}">
                <a16:creationId xmlns:a16="http://schemas.microsoft.com/office/drawing/2014/main" id="{05A10267-0C3F-48F2-9968-058289D5FCBC}"/>
              </a:ext>
            </a:extLst>
          </p:cNvPr>
          <p:cNvSpPr>
            <a:spLocks noGrp="1"/>
          </p:cNvSpPr>
          <p:nvPr>
            <p:ph type="sldNum" sz="quarter" idx="4"/>
          </p:nvPr>
        </p:nvSpPr>
        <p:spPr>
          <a:xfrm>
            <a:off x="9111388" y="6336374"/>
            <a:ext cx="2844800" cy="365125"/>
          </a:xfrm>
          <a:prstGeom prst="rect">
            <a:avLst/>
          </a:prstGeom>
        </p:spPr>
        <p:txBody>
          <a:bodyPr vert="horz" lIns="91440" tIns="45720" rIns="91440" bIns="45720" rtlCol="0" anchor="ctr"/>
          <a:lstStyle>
            <a:lvl1pPr algn="r">
              <a:defRPr sz="1000" b="0" i="0">
                <a:solidFill>
                  <a:schemeClr val="bg2"/>
                </a:solidFill>
                <a:latin typeface="Museo Sans 300"/>
                <a:cs typeface="Museo Sans 300"/>
              </a:defRPr>
            </a:lvl1pPr>
          </a:lstStyle>
          <a:p>
            <a:fld id="{F32F67E5-730B-4B3A-9A58-41E5E3F0691E}" type="slidenum">
              <a:rPr lang="en-US" smtClean="0"/>
              <a:pPr/>
              <a:t>‹#›</a:t>
            </a:fld>
            <a:endParaRPr lang="en-US" dirty="0"/>
          </a:p>
        </p:txBody>
      </p:sp>
      <p:sp>
        <p:nvSpPr>
          <p:cNvPr id="15" name="Text Placeholder 14">
            <a:extLst>
              <a:ext uri="{FF2B5EF4-FFF2-40B4-BE49-F238E27FC236}">
                <a16:creationId xmlns:a16="http://schemas.microsoft.com/office/drawing/2014/main" id="{98BD8A93-7743-4B0B-A0E2-28CB34324D0B}"/>
              </a:ext>
            </a:extLst>
          </p:cNvPr>
          <p:cNvSpPr>
            <a:spLocks noGrp="1"/>
          </p:cNvSpPr>
          <p:nvPr>
            <p:ph type="body" sz="quarter" idx="11" hasCustomPrompt="1"/>
          </p:nvPr>
        </p:nvSpPr>
        <p:spPr>
          <a:xfrm>
            <a:off x="3164681" y="3401134"/>
            <a:ext cx="5862638" cy="1958975"/>
          </a:xfrm>
        </p:spPr>
        <p:txBody>
          <a:bodyPr anchor="ctr">
            <a:noAutofit/>
          </a:bodyPr>
          <a:lstStyle>
            <a:lvl1pPr marL="0" indent="0" algn="ctr">
              <a:buNone/>
              <a:defRPr sz="8800">
                <a:solidFill>
                  <a:schemeClr val="bg2"/>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XX%</a:t>
            </a:r>
          </a:p>
        </p:txBody>
      </p:sp>
      <p:pic>
        <p:nvPicPr>
          <p:cNvPr id="9" name="Graphic 8">
            <a:extLst>
              <a:ext uri="{FF2B5EF4-FFF2-40B4-BE49-F238E27FC236}">
                <a16:creationId xmlns:a16="http://schemas.microsoft.com/office/drawing/2014/main" id="{9C309AE2-061B-4545-A79E-A220DEE342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185" y="6108269"/>
            <a:ext cx="2343945" cy="654847"/>
          </a:xfrm>
          <a:prstGeom prst="rect">
            <a:avLst/>
          </a:prstGeom>
        </p:spPr>
      </p:pic>
    </p:spTree>
    <p:extLst>
      <p:ext uri="{BB962C8B-B14F-4D97-AF65-F5344CB8AC3E}">
        <p14:creationId xmlns:p14="http://schemas.microsoft.com/office/powerpoint/2010/main" val="37199853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low Chart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grpSp>
        <p:nvGrpSpPr>
          <p:cNvPr id="18" name="Group 17">
            <a:extLst>
              <a:ext uri="{FF2B5EF4-FFF2-40B4-BE49-F238E27FC236}">
                <a16:creationId xmlns:a16="http://schemas.microsoft.com/office/drawing/2014/main" id="{5498C8CE-3879-2F54-526A-4FB3BC35A614}"/>
              </a:ext>
            </a:extLst>
          </p:cNvPr>
          <p:cNvGrpSpPr/>
          <p:nvPr userDrawn="1"/>
        </p:nvGrpSpPr>
        <p:grpSpPr>
          <a:xfrm>
            <a:off x="506982" y="2354656"/>
            <a:ext cx="11169081" cy="3558782"/>
            <a:chOff x="506982" y="1923728"/>
            <a:chExt cx="8410120" cy="2679700"/>
          </a:xfrm>
        </p:grpSpPr>
        <p:pic>
          <p:nvPicPr>
            <p:cNvPr id="3" name="Graphic 2">
              <a:extLst>
                <a:ext uri="{FF2B5EF4-FFF2-40B4-BE49-F238E27FC236}">
                  <a16:creationId xmlns:a16="http://schemas.microsoft.com/office/drawing/2014/main" id="{FF8E22B8-C626-33CF-AF31-C216F15358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59702" y="1923728"/>
              <a:ext cx="2057400" cy="2679700"/>
            </a:xfrm>
            <a:prstGeom prst="rect">
              <a:avLst/>
            </a:prstGeom>
          </p:spPr>
        </p:pic>
        <p:pic>
          <p:nvPicPr>
            <p:cNvPr id="5" name="Graphic 4">
              <a:extLst>
                <a:ext uri="{FF2B5EF4-FFF2-40B4-BE49-F238E27FC236}">
                  <a16:creationId xmlns:a16="http://schemas.microsoft.com/office/drawing/2014/main" id="{51CC370D-D55C-CF1D-A84D-FC3FD269EF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33662" y="1923728"/>
              <a:ext cx="2209800" cy="2679700"/>
            </a:xfrm>
            <a:prstGeom prst="rect">
              <a:avLst/>
            </a:prstGeom>
          </p:spPr>
        </p:pic>
        <p:pic>
          <p:nvPicPr>
            <p:cNvPr id="8" name="Graphic 7">
              <a:extLst>
                <a:ext uri="{FF2B5EF4-FFF2-40B4-BE49-F238E27FC236}">
                  <a16:creationId xmlns:a16="http://schemas.microsoft.com/office/drawing/2014/main" id="{0CF38F8D-CE10-398F-DC92-0410984D5CA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607622" y="1923728"/>
              <a:ext cx="2209800" cy="2679700"/>
            </a:xfrm>
            <a:prstGeom prst="rect">
              <a:avLst/>
            </a:prstGeom>
          </p:spPr>
        </p:pic>
        <p:pic>
          <p:nvPicPr>
            <p:cNvPr id="11" name="Graphic 10">
              <a:extLst>
                <a:ext uri="{FF2B5EF4-FFF2-40B4-BE49-F238E27FC236}">
                  <a16:creationId xmlns:a16="http://schemas.microsoft.com/office/drawing/2014/main" id="{71C8FE21-D454-2669-5018-BDB88B7A469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6982" y="1923728"/>
              <a:ext cx="2184400" cy="2679700"/>
            </a:xfrm>
            <a:prstGeom prst="rect">
              <a:avLst/>
            </a:prstGeom>
          </p:spPr>
        </p:pic>
      </p:grpSp>
      <p:sp>
        <p:nvSpPr>
          <p:cNvPr id="20" name="Text Placeholder 8">
            <a:extLst>
              <a:ext uri="{FF2B5EF4-FFF2-40B4-BE49-F238E27FC236}">
                <a16:creationId xmlns:a16="http://schemas.microsoft.com/office/drawing/2014/main" id="{469A369E-3216-3A94-D069-C4212D6C5B2A}"/>
              </a:ext>
            </a:extLst>
          </p:cNvPr>
          <p:cNvSpPr>
            <a:spLocks noGrp="1"/>
          </p:cNvSpPr>
          <p:nvPr>
            <p:ph type="body" idx="13"/>
          </p:nvPr>
        </p:nvSpPr>
        <p:spPr>
          <a:xfrm>
            <a:off x="531134" y="1304926"/>
            <a:ext cx="11144930" cy="853194"/>
          </a:xfrm>
        </p:spPr>
        <p:txBody>
          <a:bodyPr numCol="1" spcCol="180000"/>
          <a:lstStyle>
            <a:lvl1pPr marL="0" indent="0">
              <a:spcAft>
                <a:spcPts val="600"/>
              </a:spcAft>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21" name="Text Placeholder 6">
            <a:extLst>
              <a:ext uri="{FF2B5EF4-FFF2-40B4-BE49-F238E27FC236}">
                <a16:creationId xmlns:a16="http://schemas.microsoft.com/office/drawing/2014/main" id="{8A9C1315-921F-285F-D6BD-A177DE53DC2E}"/>
              </a:ext>
            </a:extLst>
          </p:cNvPr>
          <p:cNvSpPr>
            <a:spLocks noGrp="1"/>
          </p:cNvSpPr>
          <p:nvPr>
            <p:ph type="body" sz="quarter" idx="15"/>
          </p:nvPr>
        </p:nvSpPr>
        <p:spPr>
          <a:xfrm>
            <a:off x="675644" y="3054705"/>
            <a:ext cx="2290922" cy="2745803"/>
          </a:xfrm>
        </p:spPr>
        <p:txBody>
          <a:bodyPr>
            <a:normAutofit/>
          </a:bodyPr>
          <a:lstStyle>
            <a:lvl1pPr marL="177790" indent="-17779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2" name="Text Placeholder 6">
            <a:extLst>
              <a:ext uri="{FF2B5EF4-FFF2-40B4-BE49-F238E27FC236}">
                <a16:creationId xmlns:a16="http://schemas.microsoft.com/office/drawing/2014/main" id="{4F0999A6-8092-1A74-E3A2-26CC341F65C7}"/>
              </a:ext>
            </a:extLst>
          </p:cNvPr>
          <p:cNvSpPr>
            <a:spLocks noGrp="1"/>
          </p:cNvSpPr>
          <p:nvPr>
            <p:ph type="body" sz="quarter" idx="16"/>
          </p:nvPr>
        </p:nvSpPr>
        <p:spPr>
          <a:xfrm>
            <a:off x="675644" y="2501966"/>
            <a:ext cx="2290922" cy="443198"/>
          </a:xfrm>
        </p:spPr>
        <p:txBody>
          <a:bodyPr wrap="square" anchor="ctr">
            <a:noAutofit/>
          </a:bodyPr>
          <a:lstStyle>
            <a:lvl1pPr>
              <a:lnSpc>
                <a:spcPct val="90000"/>
              </a:lnSpc>
              <a:defRPr sz="2000" b="1">
                <a:solidFill>
                  <a:schemeClr val="bg2"/>
                </a:solidFill>
              </a:defRPr>
            </a:lvl1pPr>
          </a:lstStyle>
          <a:p>
            <a:pPr lvl="0"/>
            <a:r>
              <a:rPr lang="en-GB"/>
              <a:t>Click to edit Master text styles</a:t>
            </a:r>
          </a:p>
        </p:txBody>
      </p:sp>
      <p:sp>
        <p:nvSpPr>
          <p:cNvPr id="26" name="Text Placeholder 6">
            <a:extLst>
              <a:ext uri="{FF2B5EF4-FFF2-40B4-BE49-F238E27FC236}">
                <a16:creationId xmlns:a16="http://schemas.microsoft.com/office/drawing/2014/main" id="{F5E81801-D408-BD68-8EF8-821176E4315D}"/>
              </a:ext>
            </a:extLst>
          </p:cNvPr>
          <p:cNvSpPr>
            <a:spLocks noGrp="1"/>
          </p:cNvSpPr>
          <p:nvPr>
            <p:ph type="body" sz="quarter" idx="17"/>
          </p:nvPr>
        </p:nvSpPr>
        <p:spPr>
          <a:xfrm>
            <a:off x="3583364" y="3054705"/>
            <a:ext cx="2231105" cy="2745803"/>
          </a:xfrm>
        </p:spPr>
        <p:txBody>
          <a:bodyPr>
            <a:normAutofit/>
          </a:bodyPr>
          <a:lstStyle>
            <a:lvl1pPr marL="177790" indent="-17779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7" name="Text Placeholder 6">
            <a:extLst>
              <a:ext uri="{FF2B5EF4-FFF2-40B4-BE49-F238E27FC236}">
                <a16:creationId xmlns:a16="http://schemas.microsoft.com/office/drawing/2014/main" id="{FE29D8EA-6114-4150-3B97-EAD0BB047B28}"/>
              </a:ext>
            </a:extLst>
          </p:cNvPr>
          <p:cNvSpPr>
            <a:spLocks noGrp="1"/>
          </p:cNvSpPr>
          <p:nvPr>
            <p:ph type="body" sz="quarter" idx="18"/>
          </p:nvPr>
        </p:nvSpPr>
        <p:spPr>
          <a:xfrm>
            <a:off x="3583364" y="2501966"/>
            <a:ext cx="2231105" cy="443198"/>
          </a:xfrm>
        </p:spPr>
        <p:txBody>
          <a:bodyPr wrap="square" anchor="ctr">
            <a:noAutofit/>
          </a:bodyPr>
          <a:lstStyle>
            <a:lvl1pPr>
              <a:lnSpc>
                <a:spcPct val="90000"/>
              </a:lnSpc>
              <a:defRPr sz="2000" b="1">
                <a:solidFill>
                  <a:schemeClr val="accent1"/>
                </a:solidFill>
              </a:defRPr>
            </a:lvl1pPr>
          </a:lstStyle>
          <a:p>
            <a:pPr lvl="0"/>
            <a:r>
              <a:rPr lang="en-GB"/>
              <a:t>Click to edit Master text styles</a:t>
            </a:r>
          </a:p>
        </p:txBody>
      </p:sp>
      <p:sp>
        <p:nvSpPr>
          <p:cNvPr id="28" name="Text Placeholder 6">
            <a:extLst>
              <a:ext uri="{FF2B5EF4-FFF2-40B4-BE49-F238E27FC236}">
                <a16:creationId xmlns:a16="http://schemas.microsoft.com/office/drawing/2014/main" id="{832C3EE2-E731-14E8-F235-F0DC107603F1}"/>
              </a:ext>
            </a:extLst>
          </p:cNvPr>
          <p:cNvSpPr>
            <a:spLocks noGrp="1"/>
          </p:cNvSpPr>
          <p:nvPr>
            <p:ph type="body" sz="quarter" idx="19"/>
          </p:nvPr>
        </p:nvSpPr>
        <p:spPr>
          <a:xfrm>
            <a:off x="6396559" y="3054705"/>
            <a:ext cx="2251850" cy="2745803"/>
          </a:xfrm>
        </p:spPr>
        <p:txBody>
          <a:bodyPr>
            <a:normAutofit/>
          </a:bodyPr>
          <a:lstStyle>
            <a:lvl1pPr marL="177790" indent="-17779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29" name="Text Placeholder 6">
            <a:extLst>
              <a:ext uri="{FF2B5EF4-FFF2-40B4-BE49-F238E27FC236}">
                <a16:creationId xmlns:a16="http://schemas.microsoft.com/office/drawing/2014/main" id="{3514D2BC-4EB5-482F-640F-D4ECA3398E7B}"/>
              </a:ext>
            </a:extLst>
          </p:cNvPr>
          <p:cNvSpPr>
            <a:spLocks noGrp="1"/>
          </p:cNvSpPr>
          <p:nvPr>
            <p:ph type="body" sz="quarter" idx="20"/>
          </p:nvPr>
        </p:nvSpPr>
        <p:spPr>
          <a:xfrm>
            <a:off x="6396559" y="2501966"/>
            <a:ext cx="2251850" cy="443198"/>
          </a:xfrm>
        </p:spPr>
        <p:txBody>
          <a:bodyPr wrap="square" anchor="ctr">
            <a:noAutofit/>
          </a:bodyPr>
          <a:lstStyle>
            <a:lvl1pPr>
              <a:lnSpc>
                <a:spcPct val="90000"/>
              </a:lnSpc>
              <a:defRPr sz="2000" b="1">
                <a:solidFill>
                  <a:schemeClr val="accent4"/>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176B8D71-6027-E9D4-DE0B-4336DE4C8765}"/>
              </a:ext>
            </a:extLst>
          </p:cNvPr>
          <p:cNvSpPr>
            <a:spLocks noGrp="1"/>
          </p:cNvSpPr>
          <p:nvPr>
            <p:ph type="body" sz="quarter" idx="21"/>
          </p:nvPr>
        </p:nvSpPr>
        <p:spPr>
          <a:xfrm>
            <a:off x="9244461" y="3054705"/>
            <a:ext cx="2290922" cy="2745803"/>
          </a:xfrm>
        </p:spPr>
        <p:txBody>
          <a:bodyPr>
            <a:normAutofit/>
          </a:bodyPr>
          <a:lstStyle>
            <a:lvl1pPr marL="177790" indent="-177790">
              <a:spcAft>
                <a:spcPts val="600"/>
              </a:spcAft>
              <a:buFont typeface="Arial" panose="020B0604020202020204" pitchFamily="34" charset="0"/>
              <a:buChar char="•"/>
              <a:tabLst/>
              <a:defRPr sz="12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006DA17C-A871-793A-2C8F-F98A0EDA8ED0}"/>
              </a:ext>
            </a:extLst>
          </p:cNvPr>
          <p:cNvSpPr>
            <a:spLocks noGrp="1"/>
          </p:cNvSpPr>
          <p:nvPr>
            <p:ph type="body" sz="quarter" idx="22"/>
          </p:nvPr>
        </p:nvSpPr>
        <p:spPr>
          <a:xfrm>
            <a:off x="9244461" y="2501966"/>
            <a:ext cx="2290922" cy="443198"/>
          </a:xfrm>
        </p:spPr>
        <p:txBody>
          <a:bodyPr wrap="square" anchor="ctr">
            <a:noAutofit/>
          </a:bodyPr>
          <a:lstStyle>
            <a:lvl1pPr>
              <a:lnSpc>
                <a:spcPct val="90000"/>
              </a:lnSpc>
              <a:defRPr sz="2000" b="1">
                <a:solidFill>
                  <a:schemeClr val="accent5"/>
                </a:solidFill>
              </a:defRPr>
            </a:lvl1pPr>
          </a:lstStyle>
          <a:p>
            <a:pPr lvl="0"/>
            <a:r>
              <a:rPr lang="en-GB"/>
              <a:t>Click to edit Master text styles</a:t>
            </a:r>
          </a:p>
        </p:txBody>
      </p:sp>
    </p:spTree>
    <p:extLst>
      <p:ext uri="{BB962C8B-B14F-4D97-AF65-F5344CB8AC3E}">
        <p14:creationId xmlns:p14="http://schemas.microsoft.com/office/powerpoint/2010/main" val="51043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63869"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2" name="Text Placeholder 8">
            <a:extLst>
              <a:ext uri="{FF2B5EF4-FFF2-40B4-BE49-F238E27FC236}">
                <a16:creationId xmlns:a16="http://schemas.microsoft.com/office/drawing/2014/main" id="{6DFBA0EA-6763-E017-8DB4-792094E59657}"/>
              </a:ext>
            </a:extLst>
          </p:cNvPr>
          <p:cNvSpPr>
            <a:spLocks noGrp="1"/>
          </p:cNvSpPr>
          <p:nvPr>
            <p:ph type="body" idx="21"/>
          </p:nvPr>
        </p:nvSpPr>
        <p:spPr>
          <a:xfrm>
            <a:off x="6652259" y="1304925"/>
            <a:ext cx="5033329" cy="4608501"/>
          </a:xfrm>
        </p:spPr>
        <p:txBody>
          <a:bodyPr numCol="1" spcCol="180000">
            <a:noAutofit/>
          </a:bodyPr>
          <a:lstStyle>
            <a:lvl1pPr marL="0" indent="0">
              <a:spcAft>
                <a:spcPts val="1200"/>
              </a:spcAft>
              <a:buClr>
                <a:schemeClr val="bg2"/>
              </a:buClr>
              <a:buFont typeface="Arial" panose="020B0604020202020204" pitchFamily="34" charset="0"/>
              <a:buNone/>
              <a:defRPr sz="2400" b="1">
                <a:solidFill>
                  <a:schemeClr val="accent4"/>
                </a:solidFill>
              </a:defRPr>
            </a:lvl1pPr>
            <a:lvl2pPr marL="457174"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Tree>
    <p:extLst>
      <p:ext uri="{BB962C8B-B14F-4D97-AF65-F5344CB8AC3E}">
        <p14:creationId xmlns:p14="http://schemas.microsoft.com/office/powerpoint/2010/main" val="3232440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Quote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63869"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Picture Placeholder 2">
            <a:extLst>
              <a:ext uri="{FF2B5EF4-FFF2-40B4-BE49-F238E27FC236}">
                <a16:creationId xmlns:a16="http://schemas.microsoft.com/office/drawing/2014/main" id="{D7BA9708-B496-A663-CB06-FD4F2E3602E5}"/>
              </a:ext>
            </a:extLst>
          </p:cNvPr>
          <p:cNvSpPr>
            <a:spLocks noGrp="1"/>
          </p:cNvSpPr>
          <p:nvPr>
            <p:ph type="pic" sz="quarter" idx="20"/>
          </p:nvPr>
        </p:nvSpPr>
        <p:spPr>
          <a:xfrm>
            <a:off x="6359526" y="3227929"/>
            <a:ext cx="5326062" cy="2685506"/>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2" name="Text Placeholder 8">
            <a:extLst>
              <a:ext uri="{FF2B5EF4-FFF2-40B4-BE49-F238E27FC236}">
                <a16:creationId xmlns:a16="http://schemas.microsoft.com/office/drawing/2014/main" id="{6DFBA0EA-6763-E017-8DB4-792094E59657}"/>
              </a:ext>
            </a:extLst>
          </p:cNvPr>
          <p:cNvSpPr>
            <a:spLocks noGrp="1"/>
          </p:cNvSpPr>
          <p:nvPr>
            <p:ph type="body" idx="21"/>
          </p:nvPr>
        </p:nvSpPr>
        <p:spPr>
          <a:xfrm>
            <a:off x="6345194" y="1304925"/>
            <a:ext cx="5340395" cy="312330"/>
          </a:xfrm>
        </p:spPr>
        <p:txBody>
          <a:bodyPr numCol="1" spcCol="180000">
            <a:spAutoFit/>
          </a:bodyPr>
          <a:lstStyle>
            <a:lvl1pPr marL="0" indent="0">
              <a:spcAft>
                <a:spcPts val="600"/>
              </a:spcAft>
              <a:buClr>
                <a:schemeClr val="bg2"/>
              </a:buClr>
              <a:buFont typeface="Arial" panose="020B0604020202020204" pitchFamily="34" charset="0"/>
              <a:buNone/>
              <a:defRPr b="1">
                <a:solidFill>
                  <a:schemeClr val="accent4"/>
                </a:solidFill>
              </a:defRPr>
            </a:lvl1pPr>
            <a:lvl2pPr marL="457174"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13" name="Text Placeholder 8">
            <a:extLst>
              <a:ext uri="{FF2B5EF4-FFF2-40B4-BE49-F238E27FC236}">
                <a16:creationId xmlns:a16="http://schemas.microsoft.com/office/drawing/2014/main" id="{4BC205A0-AF05-E822-A6D1-8E80B8895804}"/>
              </a:ext>
            </a:extLst>
          </p:cNvPr>
          <p:cNvSpPr>
            <a:spLocks noGrp="1"/>
          </p:cNvSpPr>
          <p:nvPr>
            <p:ph type="body" idx="22" hasCustomPrompt="1"/>
          </p:nvPr>
        </p:nvSpPr>
        <p:spPr>
          <a:xfrm>
            <a:off x="6345194" y="5962961"/>
            <a:ext cx="5340395" cy="140488"/>
          </a:xfrm>
        </p:spPr>
        <p:txBody>
          <a:bodyPr numCol="1" spcCol="180000">
            <a:spAutoFit/>
          </a:bodyPr>
          <a:lstStyle>
            <a:lvl1pPr marL="0" indent="0">
              <a:spcAft>
                <a:spcPts val="600"/>
              </a:spcAft>
              <a:buClr>
                <a:schemeClr val="bg2"/>
              </a:buClr>
              <a:buFont typeface="Arial" panose="020B0604020202020204" pitchFamily="34" charset="0"/>
              <a:buNone/>
              <a:defRPr sz="900" b="0">
                <a:solidFill>
                  <a:schemeClr val="bg1">
                    <a:lumMod val="65000"/>
                  </a:schemeClr>
                </a:solidFill>
              </a:defRPr>
            </a:lvl1pPr>
            <a:lvl2pPr marL="457174"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Optional image caption</a:t>
            </a:r>
          </a:p>
        </p:txBody>
      </p:sp>
    </p:spTree>
    <p:extLst>
      <p:ext uri="{BB962C8B-B14F-4D97-AF65-F5344CB8AC3E}">
        <p14:creationId xmlns:p14="http://schemas.microsoft.com/office/powerpoint/2010/main" val="30856828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Picture Placeholder 2">
            <a:extLst>
              <a:ext uri="{FF2B5EF4-FFF2-40B4-BE49-F238E27FC236}">
                <a16:creationId xmlns:a16="http://schemas.microsoft.com/office/drawing/2014/main" id="{15315BB4-CEA5-4429-26F4-D4B56B8BE141}"/>
              </a:ext>
            </a:extLst>
          </p:cNvPr>
          <p:cNvSpPr>
            <a:spLocks noGrp="1"/>
          </p:cNvSpPr>
          <p:nvPr>
            <p:ph type="pic" sz="quarter" idx="19"/>
          </p:nvPr>
        </p:nvSpPr>
        <p:spPr>
          <a:xfrm>
            <a:off x="6359526" y="368301"/>
            <a:ext cx="5326062" cy="2685505"/>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7" name="Picture Placeholder 2">
            <a:extLst>
              <a:ext uri="{FF2B5EF4-FFF2-40B4-BE49-F238E27FC236}">
                <a16:creationId xmlns:a16="http://schemas.microsoft.com/office/drawing/2014/main" id="{D7BA9708-B496-A663-CB06-FD4F2E3602E5}"/>
              </a:ext>
            </a:extLst>
          </p:cNvPr>
          <p:cNvSpPr>
            <a:spLocks noGrp="1"/>
          </p:cNvSpPr>
          <p:nvPr>
            <p:ph type="pic" sz="quarter" idx="20"/>
          </p:nvPr>
        </p:nvSpPr>
        <p:spPr>
          <a:xfrm>
            <a:off x="6359526" y="3227929"/>
            <a:ext cx="5326062" cy="2685506"/>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18" name="Slide Number Placeholder 2">
            <a:extLst>
              <a:ext uri="{FF2B5EF4-FFF2-40B4-BE49-F238E27FC236}">
                <a16:creationId xmlns:a16="http://schemas.microsoft.com/office/drawing/2014/main" id="{8D67BD3D-5E5B-2957-7B72-B286DEA69454}"/>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11DD0B93-9CA3-DE96-64E9-7FECBAD37972}"/>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3526303-0969-95FB-D8FA-0C9E3916524B}"/>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21" name="Picture 11">
            <a:extLst>
              <a:ext uri="{FF2B5EF4-FFF2-40B4-BE49-F238E27FC236}">
                <a16:creationId xmlns:a16="http://schemas.microsoft.com/office/drawing/2014/main" id="{24A4E3D3-8EF4-A80C-4780-9639C12D4E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2" name="Text Placeholder 8">
            <a:extLst>
              <a:ext uri="{FF2B5EF4-FFF2-40B4-BE49-F238E27FC236}">
                <a16:creationId xmlns:a16="http://schemas.microsoft.com/office/drawing/2014/main" id="{02F1485A-E0B4-C14E-58C4-9144A8FEE29C}"/>
              </a:ext>
            </a:extLst>
          </p:cNvPr>
          <p:cNvSpPr>
            <a:spLocks noGrp="1"/>
          </p:cNvSpPr>
          <p:nvPr>
            <p:ph type="body" idx="22" hasCustomPrompt="1"/>
          </p:nvPr>
        </p:nvSpPr>
        <p:spPr>
          <a:xfrm>
            <a:off x="6345194" y="5962961"/>
            <a:ext cx="5340395" cy="140488"/>
          </a:xfrm>
        </p:spPr>
        <p:txBody>
          <a:bodyPr numCol="1" spcCol="180000">
            <a:spAutoFit/>
          </a:bodyPr>
          <a:lstStyle>
            <a:lvl1pPr marL="0" indent="0">
              <a:spcAft>
                <a:spcPts val="600"/>
              </a:spcAft>
              <a:buClr>
                <a:schemeClr val="bg2"/>
              </a:buClr>
              <a:buFont typeface="Arial" panose="020B0604020202020204" pitchFamily="34" charset="0"/>
              <a:buNone/>
              <a:defRPr sz="900" b="0">
                <a:solidFill>
                  <a:schemeClr val="bg1">
                    <a:lumMod val="65000"/>
                  </a:schemeClr>
                </a:solidFill>
              </a:defRPr>
            </a:lvl1pPr>
            <a:lvl2pPr marL="457174"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Optional image caption</a:t>
            </a:r>
          </a:p>
        </p:txBody>
      </p:sp>
    </p:spTree>
    <p:extLst>
      <p:ext uri="{BB962C8B-B14F-4D97-AF65-F5344CB8AC3E}">
        <p14:creationId xmlns:p14="http://schemas.microsoft.com/office/powerpoint/2010/main" val="3045018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12" name="Picture Placeholder 27">
            <a:extLst>
              <a:ext uri="{FF2B5EF4-FFF2-40B4-BE49-F238E27FC236}">
                <a16:creationId xmlns:a16="http://schemas.microsoft.com/office/drawing/2014/main" id="{1426049D-A517-EA42-AFCA-8DDB22C6BA37}"/>
              </a:ext>
            </a:extLst>
          </p:cNvPr>
          <p:cNvSpPr>
            <a:spLocks noGrp="1"/>
          </p:cNvSpPr>
          <p:nvPr>
            <p:ph type="pic" sz="quarter" idx="15" hasCustomPrompt="1"/>
          </p:nvPr>
        </p:nvSpPr>
        <p:spPr>
          <a:xfrm>
            <a:off x="6495589" y="-10508"/>
            <a:ext cx="5711377" cy="6879020"/>
          </a:xfrm>
          <a:custGeom>
            <a:avLst/>
            <a:gdLst>
              <a:gd name="connsiteX0" fmla="*/ 0 w 7962406"/>
              <a:gd name="connsiteY0" fmla="*/ 0 h 6857999"/>
              <a:gd name="connsiteX1" fmla="*/ 7962406 w 7962406"/>
              <a:gd name="connsiteY1" fmla="*/ 0 h 6857999"/>
              <a:gd name="connsiteX2" fmla="*/ 7962406 w 7962406"/>
              <a:gd name="connsiteY2" fmla="*/ 6857999 h 6857999"/>
              <a:gd name="connsiteX3" fmla="*/ 1019785 w 7962406"/>
              <a:gd name="connsiteY3" fmla="*/ 6857999 h 6857999"/>
              <a:gd name="connsiteX4" fmla="*/ 0 w 7962406"/>
              <a:gd name="connsiteY4" fmla="*/ 5838214 h 6857999"/>
              <a:gd name="connsiteX0" fmla="*/ 0 w 7962406"/>
              <a:gd name="connsiteY0" fmla="*/ 0 h 6857999"/>
              <a:gd name="connsiteX1" fmla="*/ 6039013 w 7962406"/>
              <a:gd name="connsiteY1" fmla="*/ 84083 h 6857999"/>
              <a:gd name="connsiteX2" fmla="*/ 7962406 w 7962406"/>
              <a:gd name="connsiteY2" fmla="*/ 6857999 h 6857999"/>
              <a:gd name="connsiteX3" fmla="*/ 1019785 w 7962406"/>
              <a:gd name="connsiteY3" fmla="*/ 6857999 h 6857999"/>
              <a:gd name="connsiteX4" fmla="*/ 0 w 7962406"/>
              <a:gd name="connsiteY4" fmla="*/ 5838214 h 6857999"/>
              <a:gd name="connsiteX5" fmla="*/ 0 w 7962406"/>
              <a:gd name="connsiteY5" fmla="*/ 0 h 6857999"/>
              <a:gd name="connsiteX0" fmla="*/ 0 w 7962406"/>
              <a:gd name="connsiteY0" fmla="*/ 10510 h 6868509"/>
              <a:gd name="connsiteX1" fmla="*/ 6144117 w 7962406"/>
              <a:gd name="connsiteY1" fmla="*/ 0 h 6868509"/>
              <a:gd name="connsiteX2" fmla="*/ 7962406 w 7962406"/>
              <a:gd name="connsiteY2" fmla="*/ 6868509 h 6868509"/>
              <a:gd name="connsiteX3" fmla="*/ 1019785 w 7962406"/>
              <a:gd name="connsiteY3" fmla="*/ 6868509 h 6868509"/>
              <a:gd name="connsiteX4" fmla="*/ 0 w 7962406"/>
              <a:gd name="connsiteY4" fmla="*/ 5848724 h 6868509"/>
              <a:gd name="connsiteX5" fmla="*/ 0 w 7962406"/>
              <a:gd name="connsiteY5" fmla="*/ 10510 h 6868509"/>
              <a:gd name="connsiteX0" fmla="*/ 0 w 6144117"/>
              <a:gd name="connsiteY0" fmla="*/ 10510 h 6868509"/>
              <a:gd name="connsiteX1" fmla="*/ 6144117 w 6144117"/>
              <a:gd name="connsiteY1" fmla="*/ 0 h 6868509"/>
              <a:gd name="connsiteX2" fmla="*/ 5660640 w 6144117"/>
              <a:gd name="connsiteY2" fmla="*/ 6563709 h 6868509"/>
              <a:gd name="connsiteX3" fmla="*/ 1019785 w 6144117"/>
              <a:gd name="connsiteY3" fmla="*/ 6868509 h 6868509"/>
              <a:gd name="connsiteX4" fmla="*/ 0 w 6144117"/>
              <a:gd name="connsiteY4" fmla="*/ 5848724 h 6868509"/>
              <a:gd name="connsiteX5" fmla="*/ 0 w 6144117"/>
              <a:gd name="connsiteY5" fmla="*/ 10510 h 6868509"/>
              <a:gd name="connsiteX0" fmla="*/ 0 w 6154626"/>
              <a:gd name="connsiteY0" fmla="*/ 10510 h 6879020"/>
              <a:gd name="connsiteX1" fmla="*/ 6144117 w 6154626"/>
              <a:gd name="connsiteY1" fmla="*/ 0 h 6879020"/>
              <a:gd name="connsiteX2" fmla="*/ 6154626 w 6154626"/>
              <a:gd name="connsiteY2" fmla="*/ 6879020 h 6879020"/>
              <a:gd name="connsiteX3" fmla="*/ 1019785 w 6154626"/>
              <a:gd name="connsiteY3" fmla="*/ 6868509 h 6879020"/>
              <a:gd name="connsiteX4" fmla="*/ 0 w 6154626"/>
              <a:gd name="connsiteY4" fmla="*/ 5848724 h 6879020"/>
              <a:gd name="connsiteX5" fmla="*/ 0 w 6154626"/>
              <a:gd name="connsiteY5" fmla="*/ 10510 h 687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626" h="6879020">
                <a:moveTo>
                  <a:pt x="0" y="10510"/>
                </a:moveTo>
                <a:lnTo>
                  <a:pt x="6144117" y="0"/>
                </a:lnTo>
                <a:lnTo>
                  <a:pt x="6154626" y="6879020"/>
                </a:lnTo>
                <a:lnTo>
                  <a:pt x="1019785" y="6868509"/>
                </a:lnTo>
                <a:cubicBezTo>
                  <a:pt x="456573" y="6868509"/>
                  <a:pt x="0" y="6411936"/>
                  <a:pt x="0" y="5848724"/>
                </a:cubicBezTo>
                <a:lnTo>
                  <a:pt x="0" y="10510"/>
                </a:lnTo>
                <a:close/>
              </a:path>
            </a:pathLst>
          </a:custGeom>
          <a:solidFill>
            <a:schemeClr val="bg1">
              <a:lumMod val="85000"/>
            </a:schemeClr>
          </a:solidFill>
        </p:spPr>
        <p:txBody>
          <a:bodyPr wrap="square" anchor="ctr">
            <a:noAutofit/>
          </a:bodyPr>
          <a:lstStyle>
            <a:lvl1pPr marL="0" indent="0" algn="ctr">
              <a:buNone/>
              <a:defRPr>
                <a:solidFill>
                  <a:schemeClr val="bg1">
                    <a:lumMod val="50000"/>
                  </a:schemeClr>
                </a:solidFill>
              </a:defRPr>
            </a:lvl1pPr>
          </a:lstStyle>
          <a:p>
            <a:r>
              <a:rPr lang="en-GB"/>
              <a:t>Click icon to insert picture</a:t>
            </a:r>
          </a:p>
        </p:txBody>
      </p:sp>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8" y="6108049"/>
            <a:ext cx="1042558" cy="38165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lvl="0"/>
            <a:r>
              <a:rPr lang="en-GB"/>
              <a:t> </a:t>
            </a:r>
          </a:p>
        </p:txBody>
      </p:sp>
    </p:spTree>
    <p:extLst>
      <p:ext uri="{BB962C8B-B14F-4D97-AF65-F5344CB8AC3E}">
        <p14:creationId xmlns:p14="http://schemas.microsoft.com/office/powerpoint/2010/main" val="181711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5" y="1304925"/>
            <a:ext cx="5564866"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8" y="6108049"/>
            <a:ext cx="1042558" cy="38165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27" name="Picture Placeholder 26">
            <a:extLst>
              <a:ext uri="{FF2B5EF4-FFF2-40B4-BE49-F238E27FC236}">
                <a16:creationId xmlns:a16="http://schemas.microsoft.com/office/drawing/2014/main" id="{D7270696-0AB9-0445-9B12-E1B6CE40D325}"/>
              </a:ext>
            </a:extLst>
          </p:cNvPr>
          <p:cNvSpPr>
            <a:spLocks noGrp="1"/>
          </p:cNvSpPr>
          <p:nvPr>
            <p:ph type="pic" sz="quarter" idx="17"/>
          </p:nvPr>
        </p:nvSpPr>
        <p:spPr>
          <a:xfrm>
            <a:off x="5685640" y="0"/>
            <a:ext cx="6506360" cy="6858000"/>
          </a:xfrm>
          <a:custGeom>
            <a:avLst/>
            <a:gdLst>
              <a:gd name="connsiteX0" fmla="*/ 0 w 6506360"/>
              <a:gd name="connsiteY0" fmla="*/ 0 h 6858000"/>
              <a:gd name="connsiteX1" fmla="*/ 6506360 w 6506360"/>
              <a:gd name="connsiteY1" fmla="*/ 0 h 6858000"/>
              <a:gd name="connsiteX2" fmla="*/ 6506360 w 6506360"/>
              <a:gd name="connsiteY2" fmla="*/ 6858000 h 6858000"/>
              <a:gd name="connsiteX3" fmla="*/ 816590 w 6506360"/>
              <a:gd name="connsiteY3" fmla="*/ 6858000 h 6858000"/>
              <a:gd name="connsiteX4" fmla="*/ 816590 w 6506360"/>
              <a:gd name="connsiteY4" fmla="*/ 939979 h 6858000"/>
              <a:gd name="connsiteX5" fmla="*/ 57657 w 6506360"/>
              <a:gd name="connsiteY5" fmla="*/ 8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360" h="6858000">
                <a:moveTo>
                  <a:pt x="0" y="0"/>
                </a:moveTo>
                <a:lnTo>
                  <a:pt x="6506360" y="0"/>
                </a:lnTo>
                <a:lnTo>
                  <a:pt x="6506360" y="6858000"/>
                </a:lnTo>
                <a:lnTo>
                  <a:pt x="816590" y="6858000"/>
                </a:lnTo>
                <a:lnTo>
                  <a:pt x="816590" y="939979"/>
                </a:lnTo>
                <a:cubicBezTo>
                  <a:pt x="816590" y="480656"/>
                  <a:pt x="490779" y="97429"/>
                  <a:pt x="57657" y="8800"/>
                </a:cubicBezTo>
                <a:close/>
              </a:path>
            </a:pathLst>
          </a:custGeom>
          <a:solidFill>
            <a:schemeClr val="bg1">
              <a:lumMod val="85000"/>
            </a:schemeClr>
          </a:solidFill>
        </p:spPr>
        <p:txBody>
          <a:bodyPr wrap="square" anchor="ctr">
            <a:noAutofit/>
          </a:bodyPr>
          <a:lstStyle>
            <a:lvl1pPr algn="ctr">
              <a:defRPr>
                <a:solidFill>
                  <a:schemeClr val="bg1">
                    <a:lumMod val="50000"/>
                  </a:schemeClr>
                </a:solidFill>
              </a:defRPr>
            </a:lvl1pPr>
          </a:lstStyle>
          <a:p>
            <a:r>
              <a:rPr lang="en-GB"/>
              <a:t>Click icon to add picture</a:t>
            </a:r>
          </a:p>
        </p:txBody>
      </p:sp>
      <p:sp>
        <p:nvSpPr>
          <p:cNvPr id="28" name="Text Placeholder 4">
            <a:extLst>
              <a:ext uri="{FF2B5EF4-FFF2-40B4-BE49-F238E27FC236}">
                <a16:creationId xmlns:a16="http://schemas.microsoft.com/office/drawing/2014/main" id="{7DCA613B-D18E-594C-9579-2E40707B7127}"/>
              </a:ext>
            </a:extLst>
          </p:cNvPr>
          <p:cNvSpPr>
            <a:spLocks noGrp="1"/>
          </p:cNvSpPr>
          <p:nvPr>
            <p:ph type="body" sz="quarter" idx="18" hasCustomPrompt="1"/>
          </p:nvPr>
        </p:nvSpPr>
        <p:spPr>
          <a:xfrm>
            <a:off x="10643128" y="6108049"/>
            <a:ext cx="1042558" cy="38165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lvl="0"/>
            <a:r>
              <a:rPr lang="en-GB"/>
              <a:t> </a:t>
            </a:r>
          </a:p>
        </p:txBody>
      </p:sp>
    </p:spTree>
    <p:extLst>
      <p:ext uri="{BB962C8B-B14F-4D97-AF65-F5344CB8AC3E}">
        <p14:creationId xmlns:p14="http://schemas.microsoft.com/office/powerpoint/2010/main" val="26612532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55800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67944" y="6353142"/>
            <a:ext cx="4114799" cy="136526"/>
          </a:xfrm>
          <a:prstGeom prst="rect">
            <a:avLst/>
          </a:prstGeom>
        </p:spPr>
        <p:txBody>
          <a:bodyPr anchor="b"/>
          <a:lstStyle>
            <a:lvl1pPr>
              <a:defRPr sz="800"/>
            </a:lvl1pPr>
          </a:lstStyle>
          <a:p>
            <a:r>
              <a:rPr lang="en-GB"/>
              <a:t>Presentation Footer</a:t>
            </a:r>
          </a:p>
        </p:txBody>
      </p:sp>
      <p:sp>
        <p:nvSpPr>
          <p:cNvPr id="5" name="Text Placeholder 4">
            <a:extLst>
              <a:ext uri="{FF2B5EF4-FFF2-40B4-BE49-F238E27FC236}">
                <a16:creationId xmlns:a16="http://schemas.microsoft.com/office/drawing/2014/main" id="{0CE04A98-CDC1-2043-A233-CAA53ED2E1A4}"/>
              </a:ext>
            </a:extLst>
          </p:cNvPr>
          <p:cNvSpPr>
            <a:spLocks noGrp="1"/>
          </p:cNvSpPr>
          <p:nvPr>
            <p:ph type="body" sz="quarter" idx="16" hasCustomPrompt="1"/>
          </p:nvPr>
        </p:nvSpPr>
        <p:spPr>
          <a:xfrm>
            <a:off x="10643128" y="6108049"/>
            <a:ext cx="1042558" cy="38165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27" name="Picture Placeholder 26">
            <a:extLst>
              <a:ext uri="{FF2B5EF4-FFF2-40B4-BE49-F238E27FC236}">
                <a16:creationId xmlns:a16="http://schemas.microsoft.com/office/drawing/2014/main" id="{D7270696-0AB9-0445-9B12-E1B6CE40D325}"/>
              </a:ext>
            </a:extLst>
          </p:cNvPr>
          <p:cNvSpPr>
            <a:spLocks noGrp="1"/>
          </p:cNvSpPr>
          <p:nvPr>
            <p:ph type="pic" sz="quarter" idx="17"/>
          </p:nvPr>
        </p:nvSpPr>
        <p:spPr>
          <a:xfrm>
            <a:off x="5685640" y="0"/>
            <a:ext cx="6506360" cy="6858000"/>
          </a:xfrm>
          <a:custGeom>
            <a:avLst/>
            <a:gdLst>
              <a:gd name="connsiteX0" fmla="*/ 0 w 6506360"/>
              <a:gd name="connsiteY0" fmla="*/ 0 h 6858000"/>
              <a:gd name="connsiteX1" fmla="*/ 6506360 w 6506360"/>
              <a:gd name="connsiteY1" fmla="*/ 0 h 6858000"/>
              <a:gd name="connsiteX2" fmla="*/ 6506360 w 6506360"/>
              <a:gd name="connsiteY2" fmla="*/ 6858000 h 6858000"/>
              <a:gd name="connsiteX3" fmla="*/ 816590 w 6506360"/>
              <a:gd name="connsiteY3" fmla="*/ 6858000 h 6858000"/>
              <a:gd name="connsiteX4" fmla="*/ 816590 w 6506360"/>
              <a:gd name="connsiteY4" fmla="*/ 939979 h 6858000"/>
              <a:gd name="connsiteX5" fmla="*/ 57657 w 6506360"/>
              <a:gd name="connsiteY5" fmla="*/ 8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6360" h="6858000">
                <a:moveTo>
                  <a:pt x="0" y="0"/>
                </a:moveTo>
                <a:lnTo>
                  <a:pt x="6506360" y="0"/>
                </a:lnTo>
                <a:lnTo>
                  <a:pt x="6506360" y="6858000"/>
                </a:lnTo>
                <a:lnTo>
                  <a:pt x="816590" y="6858000"/>
                </a:lnTo>
                <a:lnTo>
                  <a:pt x="816590" y="939979"/>
                </a:lnTo>
                <a:cubicBezTo>
                  <a:pt x="816590" y="480656"/>
                  <a:pt x="490779" y="97429"/>
                  <a:pt x="57657" y="8800"/>
                </a:cubicBezTo>
                <a:close/>
              </a:path>
            </a:pathLst>
          </a:custGeom>
          <a:solidFill>
            <a:schemeClr val="bg1">
              <a:lumMod val="85000"/>
            </a:schemeClr>
          </a:solidFill>
        </p:spPr>
        <p:txBody>
          <a:bodyPr wrap="square" anchor="ctr">
            <a:noAutofit/>
          </a:bodyPr>
          <a:lstStyle>
            <a:lvl1pPr algn="ctr">
              <a:defRPr>
                <a:solidFill>
                  <a:schemeClr val="bg1">
                    <a:lumMod val="50000"/>
                  </a:schemeClr>
                </a:solidFill>
              </a:defRPr>
            </a:lvl1pPr>
          </a:lstStyle>
          <a:p>
            <a:r>
              <a:rPr lang="en-GB"/>
              <a:t>Click icon to add picture</a:t>
            </a:r>
          </a:p>
        </p:txBody>
      </p:sp>
      <p:sp>
        <p:nvSpPr>
          <p:cNvPr id="28" name="Text Placeholder 4">
            <a:extLst>
              <a:ext uri="{FF2B5EF4-FFF2-40B4-BE49-F238E27FC236}">
                <a16:creationId xmlns:a16="http://schemas.microsoft.com/office/drawing/2014/main" id="{7DCA613B-D18E-594C-9579-2E40707B7127}"/>
              </a:ext>
            </a:extLst>
          </p:cNvPr>
          <p:cNvSpPr>
            <a:spLocks noGrp="1"/>
          </p:cNvSpPr>
          <p:nvPr>
            <p:ph type="body" sz="quarter" idx="18" hasCustomPrompt="1"/>
          </p:nvPr>
        </p:nvSpPr>
        <p:spPr>
          <a:xfrm>
            <a:off x="10633505" y="6108049"/>
            <a:ext cx="1042558" cy="38165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lvl="0"/>
            <a:r>
              <a:rPr lang="en-GB"/>
              <a:t> </a:t>
            </a:r>
          </a:p>
        </p:txBody>
      </p:sp>
      <p:sp>
        <p:nvSpPr>
          <p:cNvPr id="12" name="Text Placeholder 8">
            <a:extLst>
              <a:ext uri="{FF2B5EF4-FFF2-40B4-BE49-F238E27FC236}">
                <a16:creationId xmlns:a16="http://schemas.microsoft.com/office/drawing/2014/main" id="{E2F4BDEF-FEFC-0BDD-3EB4-7710855ED6AB}"/>
              </a:ext>
            </a:extLst>
          </p:cNvPr>
          <p:cNvSpPr>
            <a:spLocks noGrp="1"/>
          </p:cNvSpPr>
          <p:nvPr>
            <p:ph type="body" idx="21"/>
          </p:nvPr>
        </p:nvSpPr>
        <p:spPr>
          <a:xfrm>
            <a:off x="515938" y="1329378"/>
            <a:ext cx="5580062" cy="4637076"/>
          </a:xfrm>
        </p:spPr>
        <p:txBody>
          <a:bodyPr numCol="1" spcCol="180000" anchor="t">
            <a:noAutofit/>
          </a:bodyPr>
          <a:lstStyle>
            <a:lvl1pPr marL="0" indent="0">
              <a:lnSpc>
                <a:spcPct val="100000"/>
              </a:lnSpc>
              <a:spcAft>
                <a:spcPts val="1800"/>
              </a:spcAft>
              <a:buClr>
                <a:schemeClr val="bg2"/>
              </a:buClr>
              <a:buFont typeface="Arial" panose="020B0604020202020204" pitchFamily="34" charset="0"/>
              <a:buNone/>
              <a:defRPr sz="2800" b="1">
                <a:solidFill>
                  <a:schemeClr val="accent4"/>
                </a:solidFill>
              </a:defRPr>
            </a:lvl1pPr>
            <a:lvl2pPr marL="457174" indent="0">
              <a:buNone/>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
        <p:nvSpPr>
          <p:cNvPr id="16" name="Title Placeholder 1">
            <a:extLst>
              <a:ext uri="{FF2B5EF4-FFF2-40B4-BE49-F238E27FC236}">
                <a16:creationId xmlns:a16="http://schemas.microsoft.com/office/drawing/2014/main" id="{D7D9C6B7-7323-827F-E01F-2EFDCE721461}"/>
              </a:ext>
            </a:extLst>
          </p:cNvPr>
          <p:cNvSpPr>
            <a:spLocks noGrp="1"/>
          </p:cNvSpPr>
          <p:nvPr>
            <p:ph type="title"/>
          </p:nvPr>
        </p:nvSpPr>
        <p:spPr>
          <a:xfrm>
            <a:off x="521720" y="368300"/>
            <a:ext cx="5574282" cy="592778"/>
          </a:xfrm>
          <a:prstGeom prst="rect">
            <a:avLst/>
          </a:prstGeom>
        </p:spPr>
        <p:txBody>
          <a:bodyPr vert="horz" lIns="0" tIns="0" rIns="0" bIns="0" rtlCol="0" anchor="t">
            <a:normAutofit/>
          </a:bodyPr>
          <a:lstStyle/>
          <a:p>
            <a:r>
              <a:rPr lang="en-GB"/>
              <a:t>Click to edit Master title style</a:t>
            </a:r>
          </a:p>
        </p:txBody>
      </p:sp>
    </p:spTree>
    <p:extLst>
      <p:ext uri="{BB962C8B-B14F-4D97-AF65-F5344CB8AC3E}">
        <p14:creationId xmlns:p14="http://schemas.microsoft.com/office/powerpoint/2010/main" val="1579606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s + Images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4360961"/>
            <a:ext cx="5234438" cy="1538516"/>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3915591"/>
            <a:ext cx="5234438" cy="281103"/>
          </a:xfrm>
        </p:spPr>
        <p:txBody>
          <a:bodyPr wrap="square">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6441625" y="4360961"/>
            <a:ext cx="5234438" cy="1538516"/>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6441625" y="3915591"/>
            <a:ext cx="5234438" cy="281103"/>
          </a:xfrm>
        </p:spPr>
        <p:txBody>
          <a:bodyPr wrap="square">
            <a:spAutoFit/>
          </a:bodyPr>
          <a:lstStyle>
            <a:lvl1pPr>
              <a:defRPr sz="1800" b="1">
                <a:solidFill>
                  <a:schemeClr val="bg2"/>
                </a:solidFill>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4EF54ED7-3E2F-C8F7-553C-1DB155F7DBDC}"/>
              </a:ext>
            </a:extLst>
          </p:cNvPr>
          <p:cNvSpPr>
            <a:spLocks noGrp="1"/>
          </p:cNvSpPr>
          <p:nvPr>
            <p:ph type="pic" sz="quarter" idx="23"/>
          </p:nvPr>
        </p:nvSpPr>
        <p:spPr>
          <a:xfrm>
            <a:off x="515939" y="1304925"/>
            <a:ext cx="5234438" cy="2400167"/>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3" name="Picture Placeholder 2">
            <a:extLst>
              <a:ext uri="{FF2B5EF4-FFF2-40B4-BE49-F238E27FC236}">
                <a16:creationId xmlns:a16="http://schemas.microsoft.com/office/drawing/2014/main" id="{BCF59FD3-6B56-67EF-C1E8-78C92005D9AE}"/>
              </a:ext>
            </a:extLst>
          </p:cNvPr>
          <p:cNvSpPr>
            <a:spLocks noGrp="1"/>
          </p:cNvSpPr>
          <p:nvPr>
            <p:ph type="pic" sz="quarter" idx="24"/>
          </p:nvPr>
        </p:nvSpPr>
        <p:spPr>
          <a:xfrm>
            <a:off x="6441625" y="1304925"/>
            <a:ext cx="5234438" cy="2400167"/>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3124677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s + Image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8" name="Text Placeholder 6">
            <a:extLst>
              <a:ext uri="{FF2B5EF4-FFF2-40B4-BE49-F238E27FC236}">
                <a16:creationId xmlns:a16="http://schemas.microsoft.com/office/drawing/2014/main" id="{68748900-934F-4C43-A8B9-2FDF876E6D0F}"/>
              </a:ext>
            </a:extLst>
          </p:cNvPr>
          <p:cNvSpPr>
            <a:spLocks noGrp="1"/>
          </p:cNvSpPr>
          <p:nvPr>
            <p:ph type="body" sz="quarter" idx="15"/>
          </p:nvPr>
        </p:nvSpPr>
        <p:spPr>
          <a:xfrm>
            <a:off x="515939" y="3726649"/>
            <a:ext cx="3287437" cy="2121010"/>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3281280"/>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30" name="Text Placeholder 6">
            <a:extLst>
              <a:ext uri="{FF2B5EF4-FFF2-40B4-BE49-F238E27FC236}">
                <a16:creationId xmlns:a16="http://schemas.microsoft.com/office/drawing/2014/main" id="{A5AC520F-8595-0F44-99A9-F0873ACA435F}"/>
              </a:ext>
            </a:extLst>
          </p:cNvPr>
          <p:cNvSpPr>
            <a:spLocks noGrp="1"/>
          </p:cNvSpPr>
          <p:nvPr>
            <p:ph type="body" sz="quarter" idx="18"/>
          </p:nvPr>
        </p:nvSpPr>
        <p:spPr>
          <a:xfrm>
            <a:off x="4452282" y="3726649"/>
            <a:ext cx="3287437" cy="2121010"/>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3281280"/>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33" name="Text Placeholder 6">
            <a:extLst>
              <a:ext uri="{FF2B5EF4-FFF2-40B4-BE49-F238E27FC236}">
                <a16:creationId xmlns:a16="http://schemas.microsoft.com/office/drawing/2014/main" id="{AD30B9DC-1666-7446-9DFD-F674A273B468}"/>
              </a:ext>
            </a:extLst>
          </p:cNvPr>
          <p:cNvSpPr>
            <a:spLocks noGrp="1"/>
          </p:cNvSpPr>
          <p:nvPr>
            <p:ph type="body" sz="quarter" idx="21"/>
          </p:nvPr>
        </p:nvSpPr>
        <p:spPr>
          <a:xfrm>
            <a:off x="8382846" y="3733177"/>
            <a:ext cx="3287437" cy="2121010"/>
          </a:xfrm>
        </p:spPr>
        <p:txBody>
          <a:bodyPr>
            <a:normAutofit/>
          </a:bodyPr>
          <a:lstStyle>
            <a:lvl1pPr marL="177790" indent="-177790">
              <a:buFont typeface="Arial" panose="020B0604020202020204" pitchFamily="34" charset="0"/>
              <a:buChar char="•"/>
              <a:tabLst/>
              <a:defRPr sz="1400">
                <a:solidFill>
                  <a:schemeClr val="tx2">
                    <a:lumMod val="50000"/>
                  </a:schemeClr>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3287808"/>
            <a:ext cx="3287437" cy="281103"/>
          </a:xfrm>
        </p:spPr>
        <p:txBody>
          <a:bodyPr>
            <a:spAutoFit/>
          </a:bodyPr>
          <a:lstStyle>
            <a:lvl1pPr>
              <a:defRPr sz="1800" b="1">
                <a:solidFill>
                  <a:schemeClr val="bg2"/>
                </a:solidFill>
              </a:defRPr>
            </a:lvl1pPr>
          </a:lstStyle>
          <a:p>
            <a:pPr lvl="0"/>
            <a:r>
              <a:rPr lang="en-GB"/>
              <a:t>Click to edit Master text styles</a:t>
            </a:r>
          </a:p>
        </p:txBody>
      </p:sp>
      <p:sp>
        <p:nvSpPr>
          <p:cNvPr id="17" name="Picture Placeholder 2">
            <a:extLst>
              <a:ext uri="{FF2B5EF4-FFF2-40B4-BE49-F238E27FC236}">
                <a16:creationId xmlns:a16="http://schemas.microsoft.com/office/drawing/2014/main" id="{4EF54ED7-3E2F-C8F7-553C-1DB155F7DBDC}"/>
              </a:ext>
            </a:extLst>
          </p:cNvPr>
          <p:cNvSpPr>
            <a:spLocks noGrp="1"/>
          </p:cNvSpPr>
          <p:nvPr>
            <p:ph type="pic" sz="quarter" idx="23"/>
          </p:nvPr>
        </p:nvSpPr>
        <p:spPr>
          <a:xfrm>
            <a:off x="515939" y="1304926"/>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3" name="Picture Placeholder 2">
            <a:extLst>
              <a:ext uri="{FF2B5EF4-FFF2-40B4-BE49-F238E27FC236}">
                <a16:creationId xmlns:a16="http://schemas.microsoft.com/office/drawing/2014/main" id="{BCF59FD3-6B56-67EF-C1E8-78C92005D9AE}"/>
              </a:ext>
            </a:extLst>
          </p:cNvPr>
          <p:cNvSpPr>
            <a:spLocks noGrp="1"/>
          </p:cNvSpPr>
          <p:nvPr>
            <p:ph type="pic" sz="quarter" idx="24"/>
          </p:nvPr>
        </p:nvSpPr>
        <p:spPr>
          <a:xfrm>
            <a:off x="4452282" y="1304926"/>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
        <p:nvSpPr>
          <p:cNvPr id="24" name="Picture Placeholder 2">
            <a:extLst>
              <a:ext uri="{FF2B5EF4-FFF2-40B4-BE49-F238E27FC236}">
                <a16:creationId xmlns:a16="http://schemas.microsoft.com/office/drawing/2014/main" id="{AA59D731-0D13-EB6C-7B10-1B59D3D8C5AA}"/>
              </a:ext>
            </a:extLst>
          </p:cNvPr>
          <p:cNvSpPr>
            <a:spLocks noGrp="1"/>
          </p:cNvSpPr>
          <p:nvPr>
            <p:ph type="pic" sz="quarter" idx="25"/>
          </p:nvPr>
        </p:nvSpPr>
        <p:spPr>
          <a:xfrm>
            <a:off x="8388626" y="1304926"/>
            <a:ext cx="3287437" cy="1826421"/>
          </a:xfrm>
          <a:prstGeom prst="roundRect">
            <a:avLst>
              <a:gd name="adj" fmla="val 309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algn="ctr">
              <a:defRPr sz="1400" b="0" i="0">
                <a:solidFill>
                  <a:schemeClr val="bg1">
                    <a:lumMod val="65000"/>
                  </a:schemeClr>
                </a:solidFill>
                <a:latin typeface="Arial" panose="020B0604020202020204" pitchFamily="34" charset="0"/>
                <a:cs typeface="Arial" panose="020B0604020202020204" pitchFamily="34" charset="0"/>
              </a:defRPr>
            </a:lvl1pPr>
          </a:lstStyle>
          <a:p>
            <a:r>
              <a:rPr lang="en-GB"/>
              <a:t>Click icon to add picture</a:t>
            </a:r>
          </a:p>
        </p:txBody>
      </p:sp>
    </p:spTree>
    <p:extLst>
      <p:ext uri="{BB962C8B-B14F-4D97-AF65-F5344CB8AC3E}">
        <p14:creationId xmlns:p14="http://schemas.microsoft.com/office/powerpoint/2010/main" val="3222036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ey Stats x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1"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799"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7" y="6109976"/>
            <a:ext cx="1036776" cy="381653"/>
          </a:xfrm>
          <a:prstGeom prst="rect">
            <a:avLst/>
          </a:prstGeom>
        </p:spPr>
      </p:pic>
      <p:sp>
        <p:nvSpPr>
          <p:cNvPr id="19" name="Text Placeholder 6">
            <a:extLst>
              <a:ext uri="{FF2B5EF4-FFF2-40B4-BE49-F238E27FC236}">
                <a16:creationId xmlns:a16="http://schemas.microsoft.com/office/drawing/2014/main" id="{B8195AC2-DF35-BD4A-8180-20C21BDD0E65}"/>
              </a:ext>
            </a:extLst>
          </p:cNvPr>
          <p:cNvSpPr>
            <a:spLocks noGrp="1"/>
          </p:cNvSpPr>
          <p:nvPr>
            <p:ph type="body" sz="quarter" idx="16"/>
          </p:nvPr>
        </p:nvSpPr>
        <p:spPr>
          <a:xfrm>
            <a:off x="515939" y="4050217"/>
            <a:ext cx="3287437" cy="1188251"/>
          </a:xfrm>
        </p:spPr>
        <p:txBody>
          <a:bodyPr>
            <a:noAutofit/>
          </a:bodyPr>
          <a:lstStyle>
            <a:lvl1pPr>
              <a:defRPr sz="1800" b="1">
                <a:solidFill>
                  <a:schemeClr val="bg2"/>
                </a:solidFill>
              </a:defRPr>
            </a:lvl1pPr>
          </a:lstStyle>
          <a:p>
            <a:pPr lvl="0"/>
            <a:r>
              <a:rPr lang="en-GB"/>
              <a:t>Click to edit Master text styles</a:t>
            </a:r>
          </a:p>
        </p:txBody>
      </p:sp>
      <p:sp>
        <p:nvSpPr>
          <p:cNvPr id="31" name="Text Placeholder 6">
            <a:extLst>
              <a:ext uri="{FF2B5EF4-FFF2-40B4-BE49-F238E27FC236}">
                <a16:creationId xmlns:a16="http://schemas.microsoft.com/office/drawing/2014/main" id="{A0590A44-9090-C049-9F9D-0AEBD2992A8D}"/>
              </a:ext>
            </a:extLst>
          </p:cNvPr>
          <p:cNvSpPr>
            <a:spLocks noGrp="1"/>
          </p:cNvSpPr>
          <p:nvPr>
            <p:ph type="body" sz="quarter" idx="19"/>
          </p:nvPr>
        </p:nvSpPr>
        <p:spPr>
          <a:xfrm>
            <a:off x="4452282" y="4050217"/>
            <a:ext cx="3287437" cy="1188251"/>
          </a:xfrm>
        </p:spPr>
        <p:txBody>
          <a:bodyPr>
            <a:noAutofit/>
          </a:bodyPr>
          <a:lstStyle>
            <a:lvl1pPr>
              <a:defRPr sz="1800" b="1">
                <a:solidFill>
                  <a:schemeClr val="bg2"/>
                </a:solidFill>
              </a:defRPr>
            </a:lvl1pPr>
          </a:lstStyle>
          <a:p>
            <a:pPr lvl="0"/>
            <a:r>
              <a:rPr lang="en-GB"/>
              <a:t>Click to edit Master text styles</a:t>
            </a:r>
          </a:p>
        </p:txBody>
      </p:sp>
      <p:sp>
        <p:nvSpPr>
          <p:cNvPr id="34" name="Text Placeholder 6">
            <a:extLst>
              <a:ext uri="{FF2B5EF4-FFF2-40B4-BE49-F238E27FC236}">
                <a16:creationId xmlns:a16="http://schemas.microsoft.com/office/drawing/2014/main" id="{C7816D18-C579-DE44-B3B4-5D38198139F6}"/>
              </a:ext>
            </a:extLst>
          </p:cNvPr>
          <p:cNvSpPr>
            <a:spLocks noGrp="1"/>
          </p:cNvSpPr>
          <p:nvPr>
            <p:ph type="body" sz="quarter" idx="22"/>
          </p:nvPr>
        </p:nvSpPr>
        <p:spPr>
          <a:xfrm>
            <a:off x="8382846" y="4056745"/>
            <a:ext cx="3287437" cy="1188251"/>
          </a:xfrm>
        </p:spPr>
        <p:txBody>
          <a:bodyPr>
            <a:noAutofit/>
          </a:bodyPr>
          <a:lstStyle>
            <a:lvl1pPr>
              <a:defRPr sz="1800" b="1">
                <a:solidFill>
                  <a:schemeClr val="bg2"/>
                </a:solidFill>
              </a:defRPr>
            </a:lvl1pPr>
          </a:lstStyle>
          <a:p>
            <a:pPr lvl="0"/>
            <a:r>
              <a:rPr lang="en-GB"/>
              <a:t>Click to edit Master text styles</a:t>
            </a:r>
          </a:p>
        </p:txBody>
      </p:sp>
      <p:sp>
        <p:nvSpPr>
          <p:cNvPr id="17" name="Text Placeholder 6">
            <a:extLst>
              <a:ext uri="{FF2B5EF4-FFF2-40B4-BE49-F238E27FC236}">
                <a16:creationId xmlns:a16="http://schemas.microsoft.com/office/drawing/2014/main" id="{B0250E06-295E-B6E6-95C4-089EF7886C76}"/>
              </a:ext>
            </a:extLst>
          </p:cNvPr>
          <p:cNvSpPr>
            <a:spLocks noGrp="1"/>
          </p:cNvSpPr>
          <p:nvPr>
            <p:ph type="body" sz="quarter" idx="25" hasCustomPrompt="1"/>
          </p:nvPr>
        </p:nvSpPr>
        <p:spPr>
          <a:xfrm>
            <a:off x="515939" y="2881801"/>
            <a:ext cx="3287437" cy="1115264"/>
          </a:xfrm>
        </p:spPr>
        <p:txBody>
          <a:bodyPr anchor="b">
            <a:normAutofit/>
          </a:bodyPr>
          <a:lstStyle>
            <a:lvl1pPr>
              <a:defRPr sz="6599" b="1">
                <a:solidFill>
                  <a:schemeClr val="bg2"/>
                </a:solidFill>
              </a:defRPr>
            </a:lvl1pPr>
          </a:lstStyle>
          <a:p>
            <a:pPr lvl="0"/>
            <a:r>
              <a:rPr lang="en-GB"/>
              <a:t>XXXX</a:t>
            </a:r>
          </a:p>
        </p:txBody>
      </p:sp>
      <p:sp>
        <p:nvSpPr>
          <p:cNvPr id="23" name="Text Placeholder 6">
            <a:extLst>
              <a:ext uri="{FF2B5EF4-FFF2-40B4-BE49-F238E27FC236}">
                <a16:creationId xmlns:a16="http://schemas.microsoft.com/office/drawing/2014/main" id="{41638B5E-8DB0-EAFF-0CF3-8812AF05A9BF}"/>
              </a:ext>
            </a:extLst>
          </p:cNvPr>
          <p:cNvSpPr>
            <a:spLocks noGrp="1"/>
          </p:cNvSpPr>
          <p:nvPr>
            <p:ph type="body" sz="quarter" idx="26" hasCustomPrompt="1"/>
          </p:nvPr>
        </p:nvSpPr>
        <p:spPr>
          <a:xfrm>
            <a:off x="4449392" y="2881801"/>
            <a:ext cx="3287437" cy="1115264"/>
          </a:xfrm>
        </p:spPr>
        <p:txBody>
          <a:bodyPr anchor="b">
            <a:normAutofit/>
          </a:bodyPr>
          <a:lstStyle>
            <a:lvl1pPr>
              <a:defRPr sz="6599" b="1">
                <a:solidFill>
                  <a:schemeClr val="bg2"/>
                </a:solidFill>
              </a:defRPr>
            </a:lvl1pPr>
          </a:lstStyle>
          <a:p>
            <a:pPr lvl="0"/>
            <a:r>
              <a:rPr lang="en-GB"/>
              <a:t>XXXX</a:t>
            </a:r>
          </a:p>
        </p:txBody>
      </p:sp>
      <p:sp>
        <p:nvSpPr>
          <p:cNvPr id="24" name="Text Placeholder 6">
            <a:extLst>
              <a:ext uri="{FF2B5EF4-FFF2-40B4-BE49-F238E27FC236}">
                <a16:creationId xmlns:a16="http://schemas.microsoft.com/office/drawing/2014/main" id="{248EBF9A-10A9-92FA-05B2-3A9523883401}"/>
              </a:ext>
            </a:extLst>
          </p:cNvPr>
          <p:cNvSpPr>
            <a:spLocks noGrp="1"/>
          </p:cNvSpPr>
          <p:nvPr>
            <p:ph type="body" sz="quarter" idx="27" hasCustomPrompt="1"/>
          </p:nvPr>
        </p:nvSpPr>
        <p:spPr>
          <a:xfrm>
            <a:off x="8382846" y="2881801"/>
            <a:ext cx="3287437" cy="1115264"/>
          </a:xfrm>
        </p:spPr>
        <p:txBody>
          <a:bodyPr anchor="b">
            <a:normAutofit/>
          </a:bodyPr>
          <a:lstStyle>
            <a:lvl1pPr>
              <a:defRPr sz="6599" b="1">
                <a:solidFill>
                  <a:schemeClr val="bg2"/>
                </a:solidFill>
              </a:defRPr>
            </a:lvl1pPr>
          </a:lstStyle>
          <a:p>
            <a:pPr lvl="0"/>
            <a:r>
              <a:rPr lang="en-GB"/>
              <a:t>XXXX</a:t>
            </a:r>
          </a:p>
        </p:txBody>
      </p:sp>
      <p:sp>
        <p:nvSpPr>
          <p:cNvPr id="20" name="Text Placeholder 8">
            <a:extLst>
              <a:ext uri="{FF2B5EF4-FFF2-40B4-BE49-F238E27FC236}">
                <a16:creationId xmlns:a16="http://schemas.microsoft.com/office/drawing/2014/main" id="{D2E71522-4C4D-EAC4-2A71-F45B1F18D569}"/>
              </a:ext>
            </a:extLst>
          </p:cNvPr>
          <p:cNvSpPr>
            <a:spLocks noGrp="1"/>
          </p:cNvSpPr>
          <p:nvPr>
            <p:ph type="body" idx="13"/>
          </p:nvPr>
        </p:nvSpPr>
        <p:spPr>
          <a:xfrm>
            <a:off x="531134" y="1304925"/>
            <a:ext cx="11144930" cy="1369692"/>
          </a:xfrm>
        </p:spPr>
        <p:txBody>
          <a:bodyPr numCol="1" spcCol="180000">
            <a:normAutofit/>
          </a:bodyPr>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p:txBody>
      </p:sp>
    </p:spTree>
    <p:extLst>
      <p:ext uri="{BB962C8B-B14F-4D97-AF65-F5344CB8AC3E}">
        <p14:creationId xmlns:p14="http://schemas.microsoft.com/office/powerpoint/2010/main" val="38954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8" Type="http://schemas.openxmlformats.org/officeDocument/2006/relationships/slideLayout" Target="../slideLayouts/slideLayout31.xml"/><Relationship Id="rId51" Type="http://schemas.openxmlformats.org/officeDocument/2006/relationships/theme" Target="../theme/theme2.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theme" Target="../theme/theme3.xml"/><Relationship Id="rId8" Type="http://schemas.openxmlformats.org/officeDocument/2006/relationships/slideLayout" Target="../slideLayouts/slideLayout81.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0" Type="http://schemas.openxmlformats.org/officeDocument/2006/relationships/slideLayout" Target="../slideLayouts/slideLayout93.xml"/><Relationship Id="rId41"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theme" Target="../theme/theme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8"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9848C9F-7C57-43CC-B2B9-47BC561FFE21}"/>
              </a:ext>
            </a:extLst>
          </p:cNvPr>
          <p:cNvGraphicFramePr>
            <a:graphicFrameLocks noChangeAspect="1"/>
          </p:cNvGraphicFramePr>
          <p:nvPr userDrawn="1">
            <p:custDataLst>
              <p:tags r:id="rId25"/>
            </p:custDataLst>
            <p:extLst>
              <p:ext uri="{D42A27DB-BD31-4B8C-83A1-F6EECF244321}">
                <p14:modId xmlns:p14="http://schemas.microsoft.com/office/powerpoint/2010/main" val="4125213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7" name="Object 6" hidden="1">
                        <a:extLst>
                          <a:ext uri="{FF2B5EF4-FFF2-40B4-BE49-F238E27FC236}">
                            <a16:creationId xmlns:a16="http://schemas.microsoft.com/office/drawing/2014/main" id="{29848C9F-7C57-43CC-B2B9-47BC561FFE21}"/>
                          </a:ext>
                        </a:extLst>
                      </p:cNvPr>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A18719A-1C4F-4ABE-AF1A-ACD9861CA6B9}"/>
              </a:ext>
            </a:extLst>
          </p:cNvPr>
          <p:cNvSpPr txBox="1">
            <a:spLocks/>
          </p:cNvSpPr>
          <p:nvPr userDrawn="1"/>
        </p:nvSpPr>
        <p:spPr>
          <a:xfrm>
            <a:off x="9111388" y="6360239"/>
            <a:ext cx="2775812" cy="365125"/>
          </a:xfrm>
          <a:prstGeom prst="rect">
            <a:avLst/>
          </a:prstGeom>
        </p:spPr>
        <p:txBody>
          <a:bodyPr vert="horz" lIns="91440" tIns="45720" rIns="91440" bIns="45720" rtlCol="0" anchor="b"/>
          <a:lstStyle>
            <a:defPPr>
              <a:defRPr lang="en-US"/>
            </a:defPPr>
            <a:lvl1pPr marL="0" algn="r" defTabSz="914400" rtl="0" eaLnBrk="1" latinLnBrk="0" hangingPunct="1">
              <a:defRPr sz="1200" b="0" i="0" kern="1200">
                <a:solidFill>
                  <a:srgbClr val="636466"/>
                </a:solidFill>
                <a:latin typeface="Museo Sans 300"/>
                <a:ea typeface="+mn-ea"/>
                <a:cs typeface="Museo Sans 30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latin typeface="+mj-lt"/>
              </a:rPr>
              <a:t>linkedimmunisation.org |  </a:t>
            </a:r>
            <a:fld id="{F32F67E5-730B-4B3A-9A58-41E5E3F0691E}" type="slidenum">
              <a:rPr lang="en-US" sz="1000" smtClean="0">
                <a:solidFill>
                  <a:schemeClr val="tx1"/>
                </a:solidFill>
                <a:latin typeface="+mj-lt"/>
              </a:rPr>
              <a:pPr/>
              <a:t>‹#›</a:t>
            </a:fld>
            <a:endParaRPr lang="en-US" sz="1000" dirty="0">
              <a:solidFill>
                <a:schemeClr val="tx1"/>
              </a:solidFill>
              <a:latin typeface="+mj-lt"/>
            </a:endParaRPr>
          </a:p>
        </p:txBody>
      </p:sp>
    </p:spTree>
    <p:extLst>
      <p:ext uri="{BB962C8B-B14F-4D97-AF65-F5344CB8AC3E}">
        <p14:creationId xmlns:p14="http://schemas.microsoft.com/office/powerpoint/2010/main" val="31616270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7"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3" r:id="rId21"/>
    <p:sldLayoutId id="2147483685" r:id="rId22"/>
    <p:sldLayoutId id="2147483686" r:id="rId23"/>
  </p:sldLayoutIdLst>
  <p:hf hdr="0" ftr="0" dt="0"/>
  <p:txStyles>
    <p:titleStyle>
      <a:lvl1pPr algn="l" defTabSz="914377" rtl="0" eaLnBrk="1" latinLnBrk="0" hangingPunct="1">
        <a:spcBef>
          <a:spcPct val="0"/>
        </a:spcBef>
        <a:buNone/>
        <a:defRPr sz="4400" b="0" i="0" kern="1200">
          <a:solidFill>
            <a:schemeClr val="accent5"/>
          </a:solidFill>
          <a:latin typeface="+mn-lt"/>
          <a:ea typeface="+mj-ea"/>
          <a:cs typeface="Museo Sans 500"/>
        </a:defRPr>
      </a:lvl1pPr>
    </p:titleStyle>
    <p:bodyStyle>
      <a:lvl1pPr marL="342891" indent="-342891" algn="l" defTabSz="914377" rtl="0" eaLnBrk="1" latinLnBrk="0" hangingPunct="1">
        <a:spcBef>
          <a:spcPct val="20000"/>
        </a:spcBef>
        <a:buClr>
          <a:srgbClr val="F7F7F7"/>
        </a:buClr>
        <a:buSzPct val="125000"/>
        <a:buFont typeface="Wingdings" charset="2"/>
        <a:buChar char="§"/>
        <a:defRPr sz="3200" b="0" i="0" kern="1200">
          <a:solidFill>
            <a:schemeClr val="accent5"/>
          </a:solidFill>
          <a:latin typeface="+mn-lt"/>
          <a:ea typeface="+mn-ea"/>
          <a:cs typeface="Museo Slab 300"/>
        </a:defRPr>
      </a:lvl1pPr>
      <a:lvl2pPr marL="742932" indent="-285744" algn="l" defTabSz="914377" rtl="0" eaLnBrk="1" latinLnBrk="0" hangingPunct="1">
        <a:spcBef>
          <a:spcPct val="20000"/>
        </a:spcBef>
        <a:buClr>
          <a:srgbClr val="F7F7F7"/>
        </a:buClr>
        <a:buSzPct val="125000"/>
        <a:buFont typeface="Wingdings" charset="2"/>
        <a:buChar char="§"/>
        <a:defRPr sz="2800" b="0" i="0" kern="1200">
          <a:solidFill>
            <a:schemeClr val="accent5"/>
          </a:solidFill>
          <a:latin typeface="+mn-lt"/>
          <a:ea typeface="+mn-ea"/>
          <a:cs typeface="Museo Slab 300"/>
        </a:defRPr>
      </a:lvl2pPr>
      <a:lvl3pPr marL="1142971" indent="-228594" algn="l" defTabSz="914377" rtl="0" eaLnBrk="1" latinLnBrk="0" hangingPunct="1">
        <a:spcBef>
          <a:spcPct val="20000"/>
        </a:spcBef>
        <a:buClr>
          <a:srgbClr val="F7F7F7"/>
        </a:buClr>
        <a:buSzPct val="125000"/>
        <a:buFont typeface="Wingdings" charset="2"/>
        <a:buChar char="§"/>
        <a:defRPr sz="2400" b="0" i="0" kern="1200">
          <a:solidFill>
            <a:schemeClr val="accent5"/>
          </a:solidFill>
          <a:latin typeface="+mn-lt"/>
          <a:ea typeface="+mn-ea"/>
          <a:cs typeface="Museo Slab 300"/>
        </a:defRPr>
      </a:lvl3pPr>
      <a:lvl4pPr marL="1600160" indent="-228594" algn="l" defTabSz="914377" rtl="0" eaLnBrk="1" latinLnBrk="0" hangingPunct="1">
        <a:spcBef>
          <a:spcPct val="20000"/>
        </a:spcBef>
        <a:buClr>
          <a:srgbClr val="F7F7F7"/>
        </a:buClr>
        <a:buSzPct val="125000"/>
        <a:buFont typeface="Wingdings" charset="2"/>
        <a:buChar char="§"/>
        <a:defRPr sz="2000" b="0" i="0" kern="1200">
          <a:solidFill>
            <a:schemeClr val="accent5"/>
          </a:solidFill>
          <a:latin typeface="+mn-lt"/>
          <a:ea typeface="+mn-ea"/>
          <a:cs typeface="Museo Slab 300"/>
        </a:defRPr>
      </a:lvl4pPr>
      <a:lvl5pPr marL="2057349" indent="-228594" algn="l" defTabSz="914377" rtl="0" eaLnBrk="1" latinLnBrk="0" hangingPunct="1">
        <a:spcBef>
          <a:spcPct val="20000"/>
        </a:spcBef>
        <a:buClr>
          <a:srgbClr val="F7F7F7"/>
        </a:buClr>
        <a:buSzPct val="125000"/>
        <a:buFont typeface="Wingdings" charset="2"/>
        <a:buChar char="§"/>
        <a:defRPr sz="2000" b="0" i="0" kern="1200">
          <a:solidFill>
            <a:schemeClr val="accent5"/>
          </a:solidFill>
          <a:latin typeface="+mn-lt"/>
          <a:ea typeface="+mn-ea"/>
          <a:cs typeface="Museo Slab 30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73"/>
          <p:cNvPicPr preferRelativeResize="0"/>
          <p:nvPr/>
        </p:nvPicPr>
        <p:blipFill rotWithShape="1">
          <a:blip r:embed="rId52">
            <a:alphaModFix/>
          </a:blip>
          <a:srcRect/>
          <a:stretch/>
        </p:blipFill>
        <p:spPr>
          <a:xfrm>
            <a:off x="10786533" y="6286146"/>
            <a:ext cx="685800" cy="295493"/>
          </a:xfrm>
          <a:prstGeom prst="rect">
            <a:avLst/>
          </a:prstGeom>
          <a:noFill/>
          <a:ln>
            <a:noFill/>
          </a:ln>
        </p:spPr>
      </p:pic>
      <p:sp>
        <p:nvSpPr>
          <p:cNvPr id="11" name="Google Shape;11;p73"/>
          <p:cNvSpPr txBox="1">
            <a:spLocks noGrp="1"/>
          </p:cNvSpPr>
          <p:nvPr>
            <p:ph type="title"/>
          </p:nvPr>
        </p:nvSpPr>
        <p:spPr>
          <a:xfrm>
            <a:off x="762000" y="837587"/>
            <a:ext cx="10591800" cy="1043794"/>
          </a:xfrm>
          <a:prstGeom prst="rect">
            <a:avLst/>
          </a:prstGeom>
          <a:noFill/>
          <a:ln>
            <a:noFill/>
          </a:ln>
        </p:spPr>
        <p:txBody>
          <a:bodyPr spcFirstLastPara="1" wrap="square" lIns="0" tIns="0" rIns="0" bIns="0" anchor="ctr" anchorCtr="0">
            <a:noAutofit/>
          </a:bodyPr>
          <a:lstStyle>
            <a:lvl1pPr marR="0" lvl="0" algn="l" rtl="0">
              <a:lnSpc>
                <a:spcPct val="96394"/>
              </a:lnSpc>
              <a:spcBef>
                <a:spcPts val="827"/>
              </a:spcBef>
              <a:spcAft>
                <a:spcPts val="0"/>
              </a:spcAft>
              <a:buSzPts val="1400"/>
              <a:buNone/>
              <a:defRPr sz="4133" b="1" i="0" u="none" strike="noStrike" cap="none">
                <a:solidFill>
                  <a:srgbClr val="454E60"/>
                </a:solidFill>
                <a:latin typeface="Arial"/>
                <a:ea typeface="Arial"/>
                <a:cs typeface="Arial"/>
                <a:sym typeface="Arial"/>
              </a:defRPr>
            </a:lvl1pPr>
            <a:lvl2pPr marR="0" lvl="1" algn="l" rtl="0">
              <a:lnSpc>
                <a:spcPct val="96394"/>
              </a:lnSpc>
              <a:spcBef>
                <a:spcPts val="1800"/>
              </a:spcBef>
              <a:spcAft>
                <a:spcPts val="0"/>
              </a:spcAft>
              <a:buSzPts val="1400"/>
              <a:buNone/>
              <a:defRPr sz="4133" b="1" i="0" u="none" strike="noStrike" cap="none">
                <a:solidFill>
                  <a:srgbClr val="454E60"/>
                </a:solidFill>
                <a:latin typeface="Arial"/>
                <a:ea typeface="Arial"/>
                <a:cs typeface="Arial"/>
                <a:sym typeface="Arial"/>
              </a:defRPr>
            </a:lvl2pPr>
            <a:lvl3pPr marR="0" lvl="2" algn="l" rtl="0">
              <a:lnSpc>
                <a:spcPct val="96394"/>
              </a:lnSpc>
              <a:spcBef>
                <a:spcPts val="1800"/>
              </a:spcBef>
              <a:spcAft>
                <a:spcPts val="0"/>
              </a:spcAft>
              <a:buSzPts val="1400"/>
              <a:buNone/>
              <a:defRPr sz="4133" b="1" i="0" u="none" strike="noStrike" cap="none">
                <a:solidFill>
                  <a:srgbClr val="454E60"/>
                </a:solidFill>
                <a:latin typeface="Arial"/>
                <a:ea typeface="Arial"/>
                <a:cs typeface="Arial"/>
                <a:sym typeface="Arial"/>
              </a:defRPr>
            </a:lvl3pPr>
            <a:lvl4pPr marR="0" lvl="3" algn="l" rtl="0">
              <a:lnSpc>
                <a:spcPct val="96394"/>
              </a:lnSpc>
              <a:spcBef>
                <a:spcPts val="1800"/>
              </a:spcBef>
              <a:spcAft>
                <a:spcPts val="0"/>
              </a:spcAft>
              <a:buSzPts val="1400"/>
              <a:buNone/>
              <a:defRPr sz="4133" b="1" i="0" u="none" strike="noStrike" cap="none">
                <a:solidFill>
                  <a:srgbClr val="454E60"/>
                </a:solidFill>
                <a:latin typeface="Arial"/>
                <a:ea typeface="Arial"/>
                <a:cs typeface="Arial"/>
                <a:sym typeface="Arial"/>
              </a:defRPr>
            </a:lvl4pPr>
            <a:lvl5pPr marR="0" lvl="4" algn="l" rtl="0">
              <a:lnSpc>
                <a:spcPct val="96394"/>
              </a:lnSpc>
              <a:spcBef>
                <a:spcPts val="1800"/>
              </a:spcBef>
              <a:spcAft>
                <a:spcPts val="0"/>
              </a:spcAft>
              <a:buSzPts val="1400"/>
              <a:buNone/>
              <a:defRPr sz="4133" b="1" i="0" u="none" strike="noStrike" cap="none">
                <a:solidFill>
                  <a:srgbClr val="454E60"/>
                </a:solidFill>
                <a:latin typeface="Arial"/>
                <a:ea typeface="Arial"/>
                <a:cs typeface="Arial"/>
                <a:sym typeface="Arial"/>
              </a:defRPr>
            </a:lvl5pPr>
            <a:lvl6pPr marR="0" lvl="5" algn="l" rtl="0">
              <a:spcBef>
                <a:spcPts val="1800"/>
              </a:spcBef>
              <a:spcAft>
                <a:spcPts val="0"/>
              </a:spcAft>
              <a:buSzPts val="1400"/>
              <a:buNone/>
              <a:defRPr sz="4249" b="1" i="0" u="none" strike="noStrike" cap="none">
                <a:solidFill>
                  <a:srgbClr val="454E60"/>
                </a:solidFill>
                <a:latin typeface="Helvetica Neue"/>
                <a:ea typeface="Helvetica Neue"/>
                <a:cs typeface="Helvetica Neue"/>
                <a:sym typeface="Helvetica Neue"/>
              </a:defRPr>
            </a:lvl6pPr>
            <a:lvl7pPr marR="0" lvl="6" algn="l" rtl="0">
              <a:spcBef>
                <a:spcPts val="0"/>
              </a:spcBef>
              <a:spcAft>
                <a:spcPts val="0"/>
              </a:spcAft>
              <a:buSzPts val="1400"/>
              <a:buNone/>
              <a:defRPr sz="4249" b="1" i="0" u="none" strike="noStrike" cap="none">
                <a:solidFill>
                  <a:srgbClr val="454E60"/>
                </a:solidFill>
                <a:latin typeface="Helvetica Neue"/>
                <a:ea typeface="Helvetica Neue"/>
                <a:cs typeface="Helvetica Neue"/>
                <a:sym typeface="Helvetica Neue"/>
              </a:defRPr>
            </a:lvl7pPr>
            <a:lvl8pPr marR="0" lvl="7" algn="l" rtl="0">
              <a:spcBef>
                <a:spcPts val="0"/>
              </a:spcBef>
              <a:spcAft>
                <a:spcPts val="0"/>
              </a:spcAft>
              <a:buSzPts val="1400"/>
              <a:buNone/>
              <a:defRPr sz="4249" b="1" i="0" u="none" strike="noStrike" cap="none">
                <a:solidFill>
                  <a:srgbClr val="454E60"/>
                </a:solidFill>
                <a:latin typeface="Helvetica Neue"/>
                <a:ea typeface="Helvetica Neue"/>
                <a:cs typeface="Helvetica Neue"/>
                <a:sym typeface="Helvetica Neue"/>
              </a:defRPr>
            </a:lvl8pPr>
            <a:lvl9pPr marR="0" lvl="8" algn="l" rtl="0">
              <a:spcBef>
                <a:spcPts val="0"/>
              </a:spcBef>
              <a:spcAft>
                <a:spcPts val="0"/>
              </a:spcAft>
              <a:buSzPts val="1400"/>
              <a:buNone/>
              <a:defRPr sz="4249" b="1" i="0" u="none" strike="noStrike" cap="none">
                <a:solidFill>
                  <a:srgbClr val="454E60"/>
                </a:solidFill>
                <a:latin typeface="Helvetica Neue"/>
                <a:ea typeface="Helvetica Neue"/>
                <a:cs typeface="Helvetica Neue"/>
                <a:sym typeface="Helvetica Neue"/>
              </a:defRPr>
            </a:lvl9pPr>
          </a:lstStyle>
          <a:p>
            <a:endParaRPr/>
          </a:p>
        </p:txBody>
      </p:sp>
      <p:sp>
        <p:nvSpPr>
          <p:cNvPr id="12" name="Google Shape;12;p73"/>
          <p:cNvSpPr txBox="1">
            <a:spLocks noGrp="1"/>
          </p:cNvSpPr>
          <p:nvPr>
            <p:ph type="body" idx="1"/>
          </p:nvPr>
        </p:nvSpPr>
        <p:spPr>
          <a:xfrm>
            <a:off x="762000" y="2019560"/>
            <a:ext cx="10591800" cy="4158167"/>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467" b="0" i="0" u="none" strike="noStrike" cap="none">
                <a:solidFill>
                  <a:schemeClr val="dk1"/>
                </a:solidFill>
                <a:latin typeface="Arial"/>
                <a:ea typeface="Arial"/>
                <a:cs typeface="Arial"/>
                <a:sym typeface="Arial"/>
              </a:defRPr>
            </a:lvl1pPr>
            <a:lvl2pPr marL="914400" marR="0" lvl="1" indent="-321754" algn="l" rtl="0">
              <a:spcBef>
                <a:spcPts val="1800"/>
              </a:spcBef>
              <a:spcAft>
                <a:spcPts val="0"/>
              </a:spcAft>
              <a:buClr>
                <a:schemeClr val="dk1"/>
              </a:buClr>
              <a:buSzPts val="1467"/>
              <a:buFont typeface="Arial"/>
              <a:buChar char="•"/>
              <a:defRPr sz="1467" b="0" i="0" u="none" strike="noStrike" cap="none">
                <a:solidFill>
                  <a:schemeClr val="dk1"/>
                </a:solidFill>
                <a:latin typeface="Arial"/>
                <a:ea typeface="Arial"/>
                <a:cs typeface="Arial"/>
                <a:sym typeface="Arial"/>
              </a:defRPr>
            </a:lvl2pPr>
            <a:lvl3pPr marL="1371600" marR="0" lvl="2" indent="-321754" algn="l" rtl="0">
              <a:spcBef>
                <a:spcPts val="600"/>
              </a:spcBef>
              <a:spcAft>
                <a:spcPts val="0"/>
              </a:spcAft>
              <a:buClr>
                <a:schemeClr val="dk1"/>
              </a:buClr>
              <a:buSzPts val="1467"/>
              <a:buFont typeface="Courier New"/>
              <a:buChar char="o"/>
              <a:defRPr sz="1467" b="0"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SzPts val="1400"/>
              <a:buNone/>
              <a:defRPr sz="1467" b="0"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SzPts val="1400"/>
              <a:buNone/>
              <a:defRPr sz="1467" b="0" i="0" u="none" strike="noStrike" cap="none">
                <a:solidFill>
                  <a:schemeClr val="dk1"/>
                </a:solidFill>
                <a:latin typeface="Arial"/>
                <a:ea typeface="Arial"/>
                <a:cs typeface="Arial"/>
                <a:sym typeface="Arial"/>
              </a:defRPr>
            </a:lvl5pPr>
            <a:lvl6pPr marL="2743200" marR="0" lvl="5" indent="-397256" algn="l" rtl="0">
              <a:spcBef>
                <a:spcPts val="600"/>
              </a:spcBef>
              <a:spcAft>
                <a:spcPts val="0"/>
              </a:spcAft>
              <a:buClr>
                <a:schemeClr val="dk1"/>
              </a:buClr>
              <a:buSzPts val="2656"/>
              <a:buFont typeface="Arial"/>
              <a:buChar char="•"/>
              <a:defRPr sz="2656" b="0" i="0" u="none" strike="noStrike" cap="none">
                <a:solidFill>
                  <a:schemeClr val="dk1"/>
                </a:solidFill>
                <a:latin typeface="Arial"/>
                <a:ea typeface="Arial"/>
                <a:cs typeface="Arial"/>
                <a:sym typeface="Arial"/>
              </a:defRPr>
            </a:lvl6pPr>
            <a:lvl7pPr marL="3200400" marR="0" lvl="6" indent="-397256" algn="l" rtl="0">
              <a:spcBef>
                <a:spcPts val="531"/>
              </a:spcBef>
              <a:spcAft>
                <a:spcPts val="0"/>
              </a:spcAft>
              <a:buClr>
                <a:schemeClr val="dk1"/>
              </a:buClr>
              <a:buSzPts val="2656"/>
              <a:buFont typeface="Arial"/>
              <a:buChar char="•"/>
              <a:defRPr sz="2656" b="0" i="0" u="none" strike="noStrike" cap="none">
                <a:solidFill>
                  <a:schemeClr val="dk1"/>
                </a:solidFill>
                <a:latin typeface="Arial"/>
                <a:ea typeface="Arial"/>
                <a:cs typeface="Arial"/>
                <a:sym typeface="Arial"/>
              </a:defRPr>
            </a:lvl7pPr>
            <a:lvl8pPr marL="3657600" marR="0" lvl="7" indent="-397256" algn="l" rtl="0">
              <a:spcBef>
                <a:spcPts val="531"/>
              </a:spcBef>
              <a:spcAft>
                <a:spcPts val="0"/>
              </a:spcAft>
              <a:buClr>
                <a:schemeClr val="dk1"/>
              </a:buClr>
              <a:buSzPts val="2656"/>
              <a:buFont typeface="Arial"/>
              <a:buChar char="•"/>
              <a:defRPr sz="2656" b="0" i="0" u="none" strike="noStrike" cap="none">
                <a:solidFill>
                  <a:schemeClr val="dk1"/>
                </a:solidFill>
                <a:latin typeface="Arial"/>
                <a:ea typeface="Arial"/>
                <a:cs typeface="Arial"/>
                <a:sym typeface="Arial"/>
              </a:defRPr>
            </a:lvl8pPr>
            <a:lvl9pPr marL="4114800" marR="0" lvl="8" indent="-397256" algn="l" rtl="0">
              <a:spcBef>
                <a:spcPts val="531"/>
              </a:spcBef>
              <a:spcAft>
                <a:spcPts val="0"/>
              </a:spcAft>
              <a:buClr>
                <a:schemeClr val="dk1"/>
              </a:buClr>
              <a:buSzPts val="2656"/>
              <a:buFont typeface="Arial"/>
              <a:buChar char="•"/>
              <a:defRPr sz="2656"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ftr" idx="11"/>
          </p:nvPr>
        </p:nvSpPr>
        <p:spPr>
          <a:xfrm>
            <a:off x="944033" y="6460467"/>
            <a:ext cx="4114800" cy="16581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97"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3"/>
          <p:cNvSpPr txBox="1">
            <a:spLocks noGrp="1"/>
          </p:cNvSpPr>
          <p:nvPr>
            <p:ph type="dt" idx="10"/>
          </p:nvPr>
        </p:nvSpPr>
        <p:spPr>
          <a:xfrm>
            <a:off x="764118" y="401787"/>
            <a:ext cx="4472516" cy="17432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697"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7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667" b="0" i="0" u="none" strike="noStrike" cap="none">
                <a:solidFill>
                  <a:schemeClr val="dk2"/>
                </a:solidFill>
                <a:latin typeface="Arial"/>
                <a:ea typeface="Arial"/>
                <a:cs typeface="Arial"/>
                <a:sym typeface="Arial"/>
              </a:defRPr>
            </a:lvl1pPr>
            <a:lvl2pPr marL="0" marR="0" lvl="1" indent="0" algn="l" rtl="0">
              <a:spcBef>
                <a:spcPts val="0"/>
              </a:spcBef>
              <a:buNone/>
              <a:defRPr sz="667" b="0" i="0" u="none" strike="noStrike" cap="none">
                <a:solidFill>
                  <a:schemeClr val="dk2"/>
                </a:solidFill>
                <a:latin typeface="Arial"/>
                <a:ea typeface="Arial"/>
                <a:cs typeface="Arial"/>
                <a:sym typeface="Arial"/>
              </a:defRPr>
            </a:lvl2pPr>
            <a:lvl3pPr marL="0" marR="0" lvl="2" indent="0" algn="l" rtl="0">
              <a:spcBef>
                <a:spcPts val="0"/>
              </a:spcBef>
              <a:buNone/>
              <a:defRPr sz="667" b="0" i="0" u="none" strike="noStrike" cap="none">
                <a:solidFill>
                  <a:schemeClr val="dk2"/>
                </a:solidFill>
                <a:latin typeface="Arial"/>
                <a:ea typeface="Arial"/>
                <a:cs typeface="Arial"/>
                <a:sym typeface="Arial"/>
              </a:defRPr>
            </a:lvl3pPr>
            <a:lvl4pPr marL="0" marR="0" lvl="3" indent="0" algn="l" rtl="0">
              <a:spcBef>
                <a:spcPts val="0"/>
              </a:spcBef>
              <a:buNone/>
              <a:defRPr sz="667" b="0" i="0" u="none" strike="noStrike" cap="none">
                <a:solidFill>
                  <a:schemeClr val="dk2"/>
                </a:solidFill>
                <a:latin typeface="Arial"/>
                <a:ea typeface="Arial"/>
                <a:cs typeface="Arial"/>
                <a:sym typeface="Arial"/>
              </a:defRPr>
            </a:lvl4pPr>
            <a:lvl5pPr marL="0" marR="0" lvl="4" indent="0" algn="l" rtl="0">
              <a:spcBef>
                <a:spcPts val="0"/>
              </a:spcBef>
              <a:buNone/>
              <a:defRPr sz="667" b="0" i="0" u="none" strike="noStrike" cap="none">
                <a:solidFill>
                  <a:schemeClr val="dk2"/>
                </a:solidFill>
                <a:latin typeface="Arial"/>
                <a:ea typeface="Arial"/>
                <a:cs typeface="Arial"/>
                <a:sym typeface="Arial"/>
              </a:defRPr>
            </a:lvl5pPr>
            <a:lvl6pPr marL="0" marR="0" lvl="5" indent="0" algn="l" rtl="0">
              <a:spcBef>
                <a:spcPts val="0"/>
              </a:spcBef>
              <a:buNone/>
              <a:defRPr sz="667" b="0" i="0" u="none" strike="noStrike" cap="none">
                <a:solidFill>
                  <a:schemeClr val="dk2"/>
                </a:solidFill>
                <a:latin typeface="Arial"/>
                <a:ea typeface="Arial"/>
                <a:cs typeface="Arial"/>
                <a:sym typeface="Arial"/>
              </a:defRPr>
            </a:lvl6pPr>
            <a:lvl7pPr marL="0" marR="0" lvl="6" indent="0" algn="l" rtl="0">
              <a:spcBef>
                <a:spcPts val="0"/>
              </a:spcBef>
              <a:buNone/>
              <a:defRPr sz="667" b="0" i="0" u="none" strike="noStrike" cap="none">
                <a:solidFill>
                  <a:schemeClr val="dk2"/>
                </a:solidFill>
                <a:latin typeface="Arial"/>
                <a:ea typeface="Arial"/>
                <a:cs typeface="Arial"/>
                <a:sym typeface="Arial"/>
              </a:defRPr>
            </a:lvl7pPr>
            <a:lvl8pPr marL="0" marR="0" lvl="7" indent="0" algn="l" rtl="0">
              <a:spcBef>
                <a:spcPts val="0"/>
              </a:spcBef>
              <a:buNone/>
              <a:defRPr sz="667" b="0" i="0" u="none" strike="noStrike" cap="none">
                <a:solidFill>
                  <a:schemeClr val="dk2"/>
                </a:solidFill>
                <a:latin typeface="Arial"/>
                <a:ea typeface="Arial"/>
                <a:cs typeface="Arial"/>
                <a:sym typeface="Arial"/>
              </a:defRPr>
            </a:lvl8pPr>
            <a:lvl9pPr marL="0" marR="0" lvl="8" indent="0" algn="l" rtl="0">
              <a:spcBef>
                <a:spcPts val="0"/>
              </a:spcBef>
              <a:buNone/>
              <a:defRPr sz="667"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8398104"/>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9939A-617C-3E44-A0D0-909C79756BDF}"/>
              </a:ext>
            </a:extLst>
          </p:cNvPr>
          <p:cNvSpPr>
            <a:spLocks noGrp="1"/>
          </p:cNvSpPr>
          <p:nvPr>
            <p:ph type="title"/>
          </p:nvPr>
        </p:nvSpPr>
        <p:spPr>
          <a:xfrm>
            <a:off x="521719" y="368300"/>
            <a:ext cx="11154344" cy="722674"/>
          </a:xfrm>
          <a:prstGeom prst="rect">
            <a:avLst/>
          </a:prstGeom>
        </p:spPr>
        <p:txBody>
          <a:bodyPr vert="horz" lIns="0" tIns="0" rIns="0" bIns="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9F9D0AC0-F01F-B544-AC35-7D2BCB4EB7F6}"/>
              </a:ext>
            </a:extLst>
          </p:cNvPr>
          <p:cNvSpPr>
            <a:spLocks noGrp="1"/>
          </p:cNvSpPr>
          <p:nvPr>
            <p:ph type="body" idx="1"/>
          </p:nvPr>
        </p:nvSpPr>
        <p:spPr>
          <a:xfrm>
            <a:off x="515939" y="1325974"/>
            <a:ext cx="11154344" cy="445660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6F729D7-DBF0-1846-87E5-720E70F9E8F0}"/>
              </a:ext>
            </a:extLst>
          </p:cNvPr>
          <p:cNvSpPr>
            <a:spLocks noGrp="1"/>
          </p:cNvSpPr>
          <p:nvPr>
            <p:ph type="ftr" sz="quarter" idx="3"/>
          </p:nvPr>
        </p:nvSpPr>
        <p:spPr>
          <a:xfrm>
            <a:off x="777567" y="6356350"/>
            <a:ext cx="4189003" cy="136526"/>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r>
              <a:rPr lang="en-GB"/>
              <a:t>Gavi Presentation Template</a:t>
            </a:r>
          </a:p>
        </p:txBody>
      </p:sp>
      <p:sp>
        <p:nvSpPr>
          <p:cNvPr id="6" name="Slide Number Placeholder 5">
            <a:extLst>
              <a:ext uri="{FF2B5EF4-FFF2-40B4-BE49-F238E27FC236}">
                <a16:creationId xmlns:a16="http://schemas.microsoft.com/office/drawing/2014/main" id="{8918EB43-CEEF-AF40-88AE-32CEA15C642C}"/>
              </a:ext>
            </a:extLst>
          </p:cNvPr>
          <p:cNvSpPr>
            <a:spLocks noGrp="1"/>
          </p:cNvSpPr>
          <p:nvPr>
            <p:ph type="sldNum" sz="quarter" idx="4"/>
          </p:nvPr>
        </p:nvSpPr>
        <p:spPr>
          <a:xfrm>
            <a:off x="515939" y="6356352"/>
            <a:ext cx="261630" cy="133349"/>
          </a:xfrm>
          <a:prstGeom prst="rect">
            <a:avLst/>
          </a:prstGeom>
        </p:spPr>
        <p:txBody>
          <a:bodyPr vert="horz" lIns="0" tIns="0" rIns="0" bIns="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AB746B08-255A-2748-8A21-40BE94A17FD1}" type="slidenum">
              <a:rPr lang="en-GB" smtClean="0"/>
              <a:pPr/>
              <a:t>‹#›</a:t>
            </a:fld>
            <a:endParaRPr lang="en-GB"/>
          </a:p>
        </p:txBody>
      </p:sp>
    </p:spTree>
    <p:extLst>
      <p:ext uri="{BB962C8B-B14F-4D97-AF65-F5344CB8AC3E}">
        <p14:creationId xmlns:p14="http://schemas.microsoft.com/office/powerpoint/2010/main" val="23466040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Lst>
  <p:hf hdr="0" dt="0"/>
  <p:txStyles>
    <p:titleStyle>
      <a:lvl1pPr algn="l" defTabSz="914348"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348" rtl="0" eaLnBrk="1" latinLnBrk="0" hangingPunct="1">
        <a:lnSpc>
          <a:spcPct val="110000"/>
        </a:lnSpc>
        <a:spcBef>
          <a:spcPts val="0"/>
        </a:spcBef>
        <a:spcAft>
          <a:spcPts val="12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761" indent="-228587" algn="l" defTabSz="914348"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934" indent="-228587" algn="l" defTabSz="914348" rtl="0" eaLnBrk="1" latinLnBrk="0" hangingPunct="1">
        <a:lnSpc>
          <a:spcPct val="110000"/>
        </a:lnSpc>
        <a:spcBef>
          <a:spcPts val="0"/>
        </a:spcBef>
        <a:spcAft>
          <a:spcPts val="1200"/>
        </a:spcAft>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108" indent="-228587" algn="l" defTabSz="914348"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282" indent="-228587" algn="l" defTabSz="914348" rtl="0" eaLnBrk="1" latinLnBrk="0" hangingPunct="1">
        <a:lnSpc>
          <a:spcPct val="110000"/>
        </a:lnSpc>
        <a:spcBef>
          <a:spcPts val="0"/>
        </a:spcBef>
        <a:spcAft>
          <a:spcPts val="1200"/>
        </a:spcAft>
        <a:buClr>
          <a:schemeClr val="bg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455"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1" algn="l" defTabSz="914348" rtl="0" eaLnBrk="1" latinLnBrk="0" hangingPunct="1">
        <a:defRPr sz="1800" kern="1200">
          <a:solidFill>
            <a:schemeClr val="tx1"/>
          </a:solidFill>
          <a:latin typeface="+mn-lt"/>
          <a:ea typeface="+mn-ea"/>
          <a:cs typeface="+mn-cs"/>
        </a:defRPr>
      </a:lvl4pPr>
      <a:lvl5pPr marL="1828695" algn="l" defTabSz="914348" rtl="0" eaLnBrk="1" latinLnBrk="0" hangingPunct="1">
        <a:defRPr sz="1800" kern="1200">
          <a:solidFill>
            <a:schemeClr val="tx1"/>
          </a:solidFill>
          <a:latin typeface="+mn-lt"/>
          <a:ea typeface="+mn-ea"/>
          <a:cs typeface="+mn-cs"/>
        </a:defRPr>
      </a:lvl5pPr>
      <a:lvl6pPr marL="2285869" algn="l" defTabSz="914348" rtl="0" eaLnBrk="1" latinLnBrk="0" hangingPunct="1">
        <a:defRPr sz="1800" kern="1200">
          <a:solidFill>
            <a:schemeClr val="tx1"/>
          </a:solidFill>
          <a:latin typeface="+mn-lt"/>
          <a:ea typeface="+mn-ea"/>
          <a:cs typeface="+mn-cs"/>
        </a:defRPr>
      </a:lvl6pPr>
      <a:lvl7pPr marL="2743043" algn="l" defTabSz="914348" rtl="0" eaLnBrk="1" latinLnBrk="0" hangingPunct="1">
        <a:defRPr sz="1800" kern="1200">
          <a:solidFill>
            <a:schemeClr val="tx1"/>
          </a:solidFill>
          <a:latin typeface="+mn-lt"/>
          <a:ea typeface="+mn-ea"/>
          <a:cs typeface="+mn-cs"/>
        </a:defRPr>
      </a:lvl7pPr>
      <a:lvl8pPr marL="3200217" algn="l" defTabSz="914348" rtl="0" eaLnBrk="1" latinLnBrk="0" hangingPunct="1">
        <a:defRPr sz="1800" kern="1200">
          <a:solidFill>
            <a:schemeClr val="tx1"/>
          </a:solidFill>
          <a:latin typeface="+mn-lt"/>
          <a:ea typeface="+mn-ea"/>
          <a:cs typeface="+mn-cs"/>
        </a:defRPr>
      </a:lvl8pPr>
      <a:lvl9pPr marL="3657390" algn="l" defTabSz="9143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26">
          <p15:clr>
            <a:srgbClr val="F26B43"/>
          </p15:clr>
        </p15:guide>
        <p15:guide id="3" pos="7354">
          <p15:clr>
            <a:srgbClr val="F26B43"/>
          </p15:clr>
        </p15:guide>
        <p15:guide id="4" orient="horz" pos="232">
          <p15:clr>
            <a:srgbClr val="F26B43"/>
          </p15:clr>
        </p15:guide>
        <p15:guide id="5" orient="horz" pos="4088">
          <p15:clr>
            <a:srgbClr val="F26B43"/>
          </p15:clr>
        </p15:guide>
        <p15:guide id="7" orient="horz" pos="822">
          <p15:clr>
            <a:srgbClr val="F26B43"/>
          </p15:clr>
        </p15:guide>
        <p15:guide id="8" orient="horz" pos="1071">
          <p15:clr>
            <a:srgbClr val="F26B43"/>
          </p15:clr>
        </p15:guide>
        <p15:guide id="9" orient="horz" pos="3725">
          <p15:clr>
            <a:srgbClr val="F26B43"/>
          </p15:clr>
        </p15:guide>
        <p15:guide id="10"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C2B894-916F-5FA9-E62A-50E58B7E4C51}"/>
              </a:ext>
            </a:extLst>
          </p:cNvPr>
          <p:cNvSpPr>
            <a:spLocks noGrp="1"/>
          </p:cNvSpPr>
          <p:nvPr>
            <p:ph type="title"/>
          </p:nvPr>
        </p:nvSpPr>
        <p:spPr>
          <a:xfrm>
            <a:off x="838200" y="365125"/>
            <a:ext cx="10515600" cy="6094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34843-309C-5AA6-59FA-035BE60F5E9C}"/>
              </a:ext>
            </a:extLst>
          </p:cNvPr>
          <p:cNvSpPr>
            <a:spLocks noGrp="1"/>
          </p:cNvSpPr>
          <p:nvPr>
            <p:ph type="body" idx="1"/>
          </p:nvPr>
        </p:nvSpPr>
        <p:spPr>
          <a:xfrm>
            <a:off x="838200" y="1042277"/>
            <a:ext cx="10515600" cy="41478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496DE-27C7-AE19-1671-13521CB49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rgbClr val="212258"/>
                </a:solidFill>
                <a:latin typeface="Roboto" panose="02000000000000000000" pitchFamily="2" charset="0"/>
                <a:ea typeface="Roboto" panose="02000000000000000000" pitchFamily="2" charset="0"/>
              </a:defRPr>
            </a:lvl1pPr>
          </a:lstStyle>
          <a:p>
            <a:fld id="{0D34662D-DE1C-4C4C-871F-11ED334E6459}" type="datetimeFigureOut">
              <a:rPr lang="en-US" smtClean="0"/>
              <a:pPr/>
              <a:t>10/9/25</a:t>
            </a:fld>
            <a:endParaRPr lang="en-US"/>
          </a:p>
        </p:txBody>
      </p:sp>
      <p:sp>
        <p:nvSpPr>
          <p:cNvPr id="5" name="Footer Placeholder 4">
            <a:extLst>
              <a:ext uri="{FF2B5EF4-FFF2-40B4-BE49-F238E27FC236}">
                <a16:creationId xmlns:a16="http://schemas.microsoft.com/office/drawing/2014/main" id="{EAFCE9EB-FC98-4FA5-2560-CA20DD7C5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212258"/>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5012345A-FB33-7328-4B2D-076C3A0D0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rgbClr val="212258"/>
                </a:solidFill>
                <a:latin typeface="Roboto" panose="02000000000000000000" pitchFamily="2" charset="0"/>
                <a:ea typeface="Roboto" panose="02000000000000000000" pitchFamily="2" charset="0"/>
              </a:defRPr>
            </a:lvl1pPr>
          </a:lstStyle>
          <a:p>
            <a:fld id="{5BEAC0E5-04C9-0A4F-8463-F6BDAE46DA8A}" type="slidenum">
              <a:rPr lang="en-US" smtClean="0"/>
              <a:pPr/>
              <a:t>‹#›</a:t>
            </a:fld>
            <a:endParaRPr lang="en-US"/>
          </a:p>
        </p:txBody>
      </p:sp>
    </p:spTree>
    <p:extLst>
      <p:ext uri="{BB962C8B-B14F-4D97-AF65-F5344CB8AC3E}">
        <p14:creationId xmlns:p14="http://schemas.microsoft.com/office/powerpoint/2010/main" val="146064701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Lst>
  <p:txStyles>
    <p:titleStyle>
      <a:lvl1pPr algn="l" defTabSz="914400" rtl="0" eaLnBrk="1" latinLnBrk="0" hangingPunct="1">
        <a:lnSpc>
          <a:spcPct val="90000"/>
        </a:lnSpc>
        <a:spcBef>
          <a:spcPct val="0"/>
        </a:spcBef>
        <a:buNone/>
        <a:defRPr sz="3800" b="0" kern="1200">
          <a:solidFill>
            <a:srgbClr val="212258"/>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0DA3B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0DA3B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0DA3B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0DA3B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0DA3B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image" Target="../media/image79.png"/><Relationship Id="rId1" Type="http://schemas.openxmlformats.org/officeDocument/2006/relationships/slideLayout" Target="../slideLayouts/slideLayout25.xml"/><Relationship Id="rId6" Type="http://schemas.openxmlformats.org/officeDocument/2006/relationships/image" Target="../media/image83.jpeg"/><Relationship Id="rId5" Type="http://schemas.openxmlformats.org/officeDocument/2006/relationships/image" Target="../media/image82.png"/><Relationship Id="rId10" Type="http://schemas.openxmlformats.org/officeDocument/2006/relationships/image" Target="../media/image87.jpg"/><Relationship Id="rId4" Type="http://schemas.openxmlformats.org/officeDocument/2006/relationships/image" Target="../media/image81.sv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mailto:alatimer@path.org" TargetMode="External"/><Relationship Id="rId7" Type="http://schemas.openxmlformats.org/officeDocument/2006/relationships/hyperlink" Target="mailto:ggompana@path.org" TargetMode="External"/><Relationship Id="rId2" Type="http://schemas.openxmlformats.org/officeDocument/2006/relationships/hyperlink" Target="mailto:fmuhib@path.org" TargetMode="External"/><Relationship Id="rId1" Type="http://schemas.openxmlformats.org/officeDocument/2006/relationships/slideLayout" Target="../slideLayouts/slideLayout25.xml"/><Relationship Id="rId6" Type="http://schemas.openxmlformats.org/officeDocument/2006/relationships/hyperlink" Target="mailto:erowley@path.org" TargetMode="External"/><Relationship Id="rId5" Type="http://schemas.openxmlformats.org/officeDocument/2006/relationships/hyperlink" Target="mailto:sdao@path.org" TargetMode="External"/><Relationship Id="rId4" Type="http://schemas.openxmlformats.org/officeDocument/2006/relationships/hyperlink" Target="mailto:altnguyen@path.or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0.svg"/><Relationship Id="rId2" Type="http://schemas.openxmlformats.org/officeDocument/2006/relationships/slideLayout" Target="../slideLayouts/slideLayout120.xml"/><Relationship Id="rId1" Type="http://schemas.openxmlformats.org/officeDocument/2006/relationships/tags" Target="../tags/tag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emf"/></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jpe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120.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25.jpeg"/><Relationship Id="rId3" Type="http://schemas.openxmlformats.org/officeDocument/2006/relationships/image" Target="../media/image122.png"/><Relationship Id="rId7" Type="http://schemas.openxmlformats.org/officeDocument/2006/relationships/image" Target="../media/image123.png"/><Relationship Id="rId12"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96.xml"/><Relationship Id="rId6" Type="http://schemas.openxmlformats.org/officeDocument/2006/relationships/image" Target="../media/image112.png"/><Relationship Id="rId11" Type="http://schemas.openxmlformats.org/officeDocument/2006/relationships/image" Target="../media/image124.png"/><Relationship Id="rId5" Type="http://schemas.openxmlformats.org/officeDocument/2006/relationships/image" Target="../media/image102.png"/><Relationship Id="rId15" Type="http://schemas.openxmlformats.org/officeDocument/2006/relationships/image" Target="../media/image109.png"/><Relationship Id="rId10" Type="http://schemas.openxmlformats.org/officeDocument/2006/relationships/image" Target="../media/image107.png"/><Relationship Id="rId4" Type="http://schemas.openxmlformats.org/officeDocument/2006/relationships/image" Target="../media/image111.png"/><Relationship Id="rId9" Type="http://schemas.openxmlformats.org/officeDocument/2006/relationships/image" Target="../media/image103.png"/><Relationship Id="rId1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33.png"/><Relationship Id="rId18" Type="http://schemas.openxmlformats.org/officeDocument/2006/relationships/image" Target="../media/image104.png"/><Relationship Id="rId3" Type="http://schemas.openxmlformats.org/officeDocument/2006/relationships/image" Target="../media/image128.png"/><Relationship Id="rId21" Type="http://schemas.openxmlformats.org/officeDocument/2006/relationships/image" Target="../media/image121.png"/><Relationship Id="rId7" Type="http://schemas.openxmlformats.org/officeDocument/2006/relationships/image" Target="../media/image132.pn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image" Target="../media/image127.png"/><Relationship Id="rId16" Type="http://schemas.openxmlformats.org/officeDocument/2006/relationships/image" Target="../media/image134.png"/><Relationship Id="rId20" Type="http://schemas.openxmlformats.org/officeDocument/2006/relationships/image" Target="../media/image118.png"/><Relationship Id="rId1" Type="http://schemas.openxmlformats.org/officeDocument/2006/relationships/slideLayout" Target="../slideLayouts/slideLayout120.xml"/><Relationship Id="rId6" Type="http://schemas.openxmlformats.org/officeDocument/2006/relationships/image" Target="../media/image131.png"/><Relationship Id="rId11" Type="http://schemas.openxmlformats.org/officeDocument/2006/relationships/image" Target="../media/image117.jpeg"/><Relationship Id="rId5" Type="http://schemas.openxmlformats.org/officeDocument/2006/relationships/image" Target="../media/image130.png"/><Relationship Id="rId15" Type="http://schemas.openxmlformats.org/officeDocument/2006/relationships/image" Target="../media/image106.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29.png"/><Relationship Id="rId9" Type="http://schemas.openxmlformats.org/officeDocument/2006/relationships/image" Target="../media/image112.png"/><Relationship Id="rId14" Type="http://schemas.openxmlformats.org/officeDocument/2006/relationships/image" Target="../media/image103.png"/><Relationship Id="rId22"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0.svg"/><Relationship Id="rId2" Type="http://schemas.openxmlformats.org/officeDocument/2006/relationships/slideLayout" Target="../slideLayouts/slideLayout120.xml"/><Relationship Id="rId1" Type="http://schemas.openxmlformats.org/officeDocument/2006/relationships/tags" Target="../tags/tag8.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emf"/></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4.xml"/><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0.svg"/><Relationship Id="rId2" Type="http://schemas.openxmlformats.org/officeDocument/2006/relationships/slideLayout" Target="../slideLayouts/slideLayout120.xml"/><Relationship Id="rId1" Type="http://schemas.openxmlformats.org/officeDocument/2006/relationships/tags" Target="../tags/tag9.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emf"/></Relationships>
</file>

<file path=ppt/slides/_rels/slide4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emf"/></Relationships>
</file>

<file path=ppt/slides/_rels/slide43.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133.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 Id="rId9"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133.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 Id="rId9"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0.svg"/><Relationship Id="rId2" Type="http://schemas.openxmlformats.org/officeDocument/2006/relationships/slideLayout" Target="../slideLayouts/slideLayout120.xml"/><Relationship Id="rId1" Type="http://schemas.openxmlformats.org/officeDocument/2006/relationships/tags" Target="../tags/tag10.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emf"/></Relationships>
</file>

<file path=ppt/slides/_rels/slide46.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3" Type="http://schemas.openxmlformats.org/officeDocument/2006/relationships/image" Target="../media/image157.emf"/><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notesSlide" Target="../notesSlides/notesSlide21.xml"/><Relationship Id="rId16" Type="http://schemas.openxmlformats.org/officeDocument/2006/relationships/image" Target="../media/image170.svg"/><Relationship Id="rId1" Type="http://schemas.openxmlformats.org/officeDocument/2006/relationships/slideLayout" Target="../slideLayouts/slideLayout115.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svg"/><Relationship Id="rId4" Type="http://schemas.openxmlformats.org/officeDocument/2006/relationships/image" Target="../media/image158.emf"/><Relationship Id="rId9" Type="http://schemas.openxmlformats.org/officeDocument/2006/relationships/image" Target="../media/image163.png"/><Relationship Id="rId14" Type="http://schemas.openxmlformats.org/officeDocument/2006/relationships/image" Target="../media/image168.svg"/></Relationships>
</file>

<file path=ppt/slides/_rels/slide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xml"/><Relationship Id="rId1" Type="http://schemas.openxmlformats.org/officeDocument/2006/relationships/slideLayout" Target="../slideLayouts/slideLayout120.xml"/><Relationship Id="rId5" Type="http://schemas.openxmlformats.org/officeDocument/2006/relationships/image" Target="../media/image173.png"/><Relationship Id="rId4" Type="http://schemas.openxmlformats.org/officeDocument/2006/relationships/image" Target="../media/image17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0.xml"/><Relationship Id="rId1" Type="http://schemas.openxmlformats.org/officeDocument/2006/relationships/tags" Target="../tags/tag11.xml"/><Relationship Id="rId6" Type="http://schemas.openxmlformats.org/officeDocument/2006/relationships/image" Target="../media/image175.png"/><Relationship Id="rId5" Type="http://schemas.openxmlformats.org/officeDocument/2006/relationships/image" Target="../media/image174.emf"/><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0.svg"/><Relationship Id="rId2" Type="http://schemas.openxmlformats.org/officeDocument/2006/relationships/slideLayout" Target="../slideLayouts/slideLayout120.xml"/><Relationship Id="rId1" Type="http://schemas.openxmlformats.org/officeDocument/2006/relationships/tags" Target="../tags/tag1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D30BD75-D01A-44C4-8287-AD6342194C7E}"/>
              </a:ext>
            </a:extLst>
          </p:cNvPr>
          <p:cNvSpPr>
            <a:spLocks noGrp="1"/>
          </p:cNvSpPr>
          <p:nvPr>
            <p:ph type="body" sz="quarter" idx="12"/>
          </p:nvPr>
        </p:nvSpPr>
        <p:spPr>
          <a:xfrm>
            <a:off x="711200" y="3248526"/>
            <a:ext cx="5791200" cy="1323474"/>
          </a:xfrm>
        </p:spPr>
        <p:txBody>
          <a:bodyPr>
            <a:normAutofit/>
          </a:bodyPr>
          <a:lstStyle/>
          <a:p>
            <a:r>
              <a:rPr lang="en-US" sz="2000" dirty="0">
                <a:latin typeface="+mj-lt"/>
              </a:rPr>
              <a:t>DAY 3</a:t>
            </a:r>
          </a:p>
          <a:p>
            <a:endParaRPr lang="en-US" sz="2000" dirty="0">
              <a:latin typeface="+mj-lt"/>
            </a:endParaRPr>
          </a:p>
        </p:txBody>
      </p:sp>
      <p:sp>
        <p:nvSpPr>
          <p:cNvPr id="5" name="Content Placeholder 4">
            <a:extLst>
              <a:ext uri="{FF2B5EF4-FFF2-40B4-BE49-F238E27FC236}">
                <a16:creationId xmlns:a16="http://schemas.microsoft.com/office/drawing/2014/main" id="{8955ABA1-9821-408F-B1B3-EA18DBEEA8F5}"/>
              </a:ext>
            </a:extLst>
          </p:cNvPr>
          <p:cNvSpPr>
            <a:spLocks noGrp="1"/>
          </p:cNvSpPr>
          <p:nvPr>
            <p:ph sz="quarter" idx="13"/>
          </p:nvPr>
        </p:nvSpPr>
        <p:spPr/>
        <p:txBody>
          <a:bodyPr>
            <a:normAutofit fontScale="92500" lnSpcReduction="10000"/>
          </a:bodyPr>
          <a:lstStyle/>
          <a:p>
            <a:r>
              <a:rPr lang="en-US" dirty="0"/>
              <a:t>9 October 2025</a:t>
            </a:r>
          </a:p>
        </p:txBody>
      </p:sp>
      <p:sp>
        <p:nvSpPr>
          <p:cNvPr id="2" name="Title 1">
            <a:extLst>
              <a:ext uri="{FF2B5EF4-FFF2-40B4-BE49-F238E27FC236}">
                <a16:creationId xmlns:a16="http://schemas.microsoft.com/office/drawing/2014/main" id="{253DAB2A-9E3C-4E1E-B069-60B98D81537D}"/>
              </a:ext>
            </a:extLst>
          </p:cNvPr>
          <p:cNvSpPr>
            <a:spLocks noGrp="1"/>
          </p:cNvSpPr>
          <p:nvPr>
            <p:ph type="title"/>
          </p:nvPr>
        </p:nvSpPr>
        <p:spPr>
          <a:xfrm>
            <a:off x="711200" y="532722"/>
            <a:ext cx="10871200" cy="2299687"/>
          </a:xfrm>
        </p:spPr>
        <p:txBody>
          <a:bodyPr/>
          <a:lstStyle/>
          <a:p>
            <a:r>
              <a:rPr lang="en-US" b="1" dirty="0"/>
              <a:t>Gavi-Linked Learning Forum: 	</a:t>
            </a:r>
            <a:r>
              <a:rPr lang="en-GB" b="1" i="1" dirty="0"/>
              <a:t>Sustaining and Strengthening 	Immunisation Coverage</a:t>
            </a:r>
            <a:endParaRPr lang="en-US" dirty="0"/>
          </a:p>
        </p:txBody>
      </p:sp>
    </p:spTree>
    <p:extLst>
      <p:ext uri="{BB962C8B-B14F-4D97-AF65-F5344CB8AC3E}">
        <p14:creationId xmlns:p14="http://schemas.microsoft.com/office/powerpoint/2010/main" val="295536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A39C1-D4CF-C403-48D3-1B5497F0D62F}"/>
              </a:ext>
            </a:extLst>
          </p:cNvPr>
          <p:cNvSpPr>
            <a:spLocks noGrp="1"/>
          </p:cNvSpPr>
          <p:nvPr>
            <p:ph type="body" idx="2"/>
          </p:nvPr>
        </p:nvSpPr>
        <p:spPr>
          <a:xfrm>
            <a:off x="749301" y="231717"/>
            <a:ext cx="10718800" cy="1095877"/>
          </a:xfrm>
        </p:spPr>
        <p:txBody>
          <a:bodyPr/>
          <a:lstStyle/>
          <a:p>
            <a:r>
              <a:rPr lang="en-US" dirty="0"/>
              <a:t>Civil society organizations drive community change in Vietnam</a:t>
            </a:r>
          </a:p>
        </p:txBody>
      </p:sp>
      <p:sp>
        <p:nvSpPr>
          <p:cNvPr id="4" name="Slide Number Placeholder 3">
            <a:extLst>
              <a:ext uri="{FF2B5EF4-FFF2-40B4-BE49-F238E27FC236}">
                <a16:creationId xmlns:a16="http://schemas.microsoft.com/office/drawing/2014/main" id="{D888BC7A-7F6F-F47B-0307-7CF27F100E45}"/>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8" name="Picture 7" descr="A group of people sitting in chairs&#10;&#10;AI-generated content may be incorrect.">
            <a:extLst>
              <a:ext uri="{FF2B5EF4-FFF2-40B4-BE49-F238E27FC236}">
                <a16:creationId xmlns:a16="http://schemas.microsoft.com/office/drawing/2014/main" id="{84B0848E-AAE0-5A64-5606-4C5B8EE42071}"/>
              </a:ext>
            </a:extLst>
          </p:cNvPr>
          <p:cNvPicPr>
            <a:picLocks noChangeAspect="1"/>
          </p:cNvPicPr>
          <p:nvPr/>
        </p:nvPicPr>
        <p:blipFill>
          <a:blip r:embed="rId2"/>
          <a:srcRect l="2876" t="3789" r="5739" b="11490"/>
          <a:stretch>
            <a:fillRect/>
          </a:stretch>
        </p:blipFill>
        <p:spPr>
          <a:xfrm>
            <a:off x="4153952" y="4272383"/>
            <a:ext cx="2824850" cy="2125600"/>
          </a:xfrm>
          <a:prstGeom prst="rect">
            <a:avLst/>
          </a:prstGeom>
        </p:spPr>
      </p:pic>
      <p:pic>
        <p:nvPicPr>
          <p:cNvPr id="10" name="Picture 9" descr="A group of people sitting at a table with books&#10;&#10;AI-generated content may be incorrect.">
            <a:extLst>
              <a:ext uri="{FF2B5EF4-FFF2-40B4-BE49-F238E27FC236}">
                <a16:creationId xmlns:a16="http://schemas.microsoft.com/office/drawing/2014/main" id="{6E044C91-2606-EF62-9AF3-2E300002CC0B}"/>
              </a:ext>
            </a:extLst>
          </p:cNvPr>
          <p:cNvPicPr>
            <a:picLocks noChangeAspect="1"/>
          </p:cNvPicPr>
          <p:nvPr/>
        </p:nvPicPr>
        <p:blipFill>
          <a:blip r:embed="rId3"/>
          <a:srcRect l="2124" t="16606" r="11663" b="9008"/>
          <a:stretch>
            <a:fillRect/>
          </a:stretch>
        </p:blipFill>
        <p:spPr>
          <a:xfrm>
            <a:off x="749301" y="4537579"/>
            <a:ext cx="2824850" cy="1799665"/>
          </a:xfrm>
          <a:prstGeom prst="rect">
            <a:avLst/>
          </a:prstGeom>
        </p:spPr>
      </p:pic>
      <p:pic>
        <p:nvPicPr>
          <p:cNvPr id="12" name="Picture 11">
            <a:extLst>
              <a:ext uri="{FF2B5EF4-FFF2-40B4-BE49-F238E27FC236}">
                <a16:creationId xmlns:a16="http://schemas.microsoft.com/office/drawing/2014/main" id="{6B9AD81E-C3AC-9A87-BE41-BCDFE52C7D67}"/>
              </a:ext>
            </a:extLst>
          </p:cNvPr>
          <p:cNvPicPr>
            <a:picLocks noChangeAspect="1"/>
          </p:cNvPicPr>
          <p:nvPr/>
        </p:nvPicPr>
        <p:blipFill>
          <a:blip r:embed="rId4"/>
          <a:srcRect l="7569" t="8353" r="6026" b="4076"/>
          <a:stretch>
            <a:fillRect/>
          </a:stretch>
        </p:blipFill>
        <p:spPr>
          <a:xfrm>
            <a:off x="291778" y="1680658"/>
            <a:ext cx="3739896" cy="2503857"/>
          </a:xfrm>
          <a:prstGeom prst="rect">
            <a:avLst/>
          </a:prstGeom>
        </p:spPr>
      </p:pic>
      <p:pic>
        <p:nvPicPr>
          <p:cNvPr id="888" name="Google Shape;888;p24"/>
          <p:cNvPicPr preferRelativeResize="0"/>
          <p:nvPr/>
        </p:nvPicPr>
        <p:blipFill rotWithShape="1">
          <a:blip r:embed="rId5">
            <a:alphaModFix/>
          </a:blip>
          <a:srcRect t="19511"/>
          <a:stretch>
            <a:fillRect/>
          </a:stretch>
        </p:blipFill>
        <p:spPr>
          <a:xfrm>
            <a:off x="7221340" y="4730181"/>
            <a:ext cx="3377233" cy="1666604"/>
          </a:xfrm>
          <a:prstGeom prst="rect">
            <a:avLst/>
          </a:prstGeom>
          <a:noFill/>
          <a:ln>
            <a:noFill/>
          </a:ln>
        </p:spPr>
      </p:pic>
      <p:pic>
        <p:nvPicPr>
          <p:cNvPr id="897" name="Google Shape;897;p25" descr="A poster with a person and a child&#10;&#10;AI-generated content may be incorrect."/>
          <p:cNvPicPr preferRelativeResize="0"/>
          <p:nvPr/>
        </p:nvPicPr>
        <p:blipFill rotWithShape="1">
          <a:blip r:embed="rId6">
            <a:alphaModFix/>
          </a:blip>
          <a:srcRect/>
          <a:stretch/>
        </p:blipFill>
        <p:spPr>
          <a:xfrm>
            <a:off x="7476054" y="1124909"/>
            <a:ext cx="1875657" cy="3083684"/>
          </a:xfrm>
          <a:prstGeom prst="rect">
            <a:avLst/>
          </a:prstGeom>
          <a:noFill/>
          <a:ln>
            <a:noFill/>
          </a:ln>
        </p:spPr>
      </p:pic>
      <p:pic>
        <p:nvPicPr>
          <p:cNvPr id="13" name="Picture 12" descr="A group of people sitting on the floor&#10;&#10;AI-generated content may be incorrect.">
            <a:extLst>
              <a:ext uri="{FF2B5EF4-FFF2-40B4-BE49-F238E27FC236}">
                <a16:creationId xmlns:a16="http://schemas.microsoft.com/office/drawing/2014/main" id="{8F75DD37-0A3A-BC03-E7E0-0790B00BC586}"/>
              </a:ext>
            </a:extLst>
          </p:cNvPr>
          <p:cNvPicPr>
            <a:picLocks noChangeAspect="1"/>
          </p:cNvPicPr>
          <p:nvPr/>
        </p:nvPicPr>
        <p:blipFill>
          <a:blip r:embed="rId7"/>
          <a:srcRect t="11329"/>
          <a:stretch>
            <a:fillRect/>
          </a:stretch>
        </p:blipFill>
        <p:spPr>
          <a:xfrm>
            <a:off x="4312464" y="1694876"/>
            <a:ext cx="2949802" cy="2267856"/>
          </a:xfrm>
          <a:prstGeom prst="rect">
            <a:avLst/>
          </a:prstGeom>
        </p:spPr>
      </p:pic>
      <p:pic>
        <p:nvPicPr>
          <p:cNvPr id="14" name="Google Shape;896;p25" descr="A poster with text on it&#10;&#10;AI-generated content may be incorrect.">
            <a:extLst>
              <a:ext uri="{FF2B5EF4-FFF2-40B4-BE49-F238E27FC236}">
                <a16:creationId xmlns:a16="http://schemas.microsoft.com/office/drawing/2014/main" id="{A5B4D922-44AE-DE27-06A6-098164E8222E}"/>
              </a:ext>
            </a:extLst>
          </p:cNvPr>
          <p:cNvPicPr preferRelativeResize="0"/>
          <p:nvPr/>
        </p:nvPicPr>
        <p:blipFill rotWithShape="1">
          <a:blip r:embed="rId8">
            <a:alphaModFix/>
          </a:blip>
          <a:srcRect l="3525" t="4927" r="3844" b="3061"/>
          <a:stretch>
            <a:fillRect/>
          </a:stretch>
        </p:blipFill>
        <p:spPr>
          <a:xfrm>
            <a:off x="9500772" y="948009"/>
            <a:ext cx="2195602" cy="3589570"/>
          </a:xfrm>
          <a:prstGeom prst="rect">
            <a:avLst/>
          </a:prstGeom>
          <a:noFill/>
          <a:ln>
            <a:noFill/>
          </a:ln>
        </p:spPr>
      </p:pic>
    </p:spTree>
    <p:extLst>
      <p:ext uri="{BB962C8B-B14F-4D97-AF65-F5344CB8AC3E}">
        <p14:creationId xmlns:p14="http://schemas.microsoft.com/office/powerpoint/2010/main" val="333364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DDA032-0133-E895-3B79-99C940709DDC}"/>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7" name="Picture 6" descr="A person standing in front of a group of people&#10;&#10;AI-generated content may be incorrect.">
            <a:extLst>
              <a:ext uri="{FF2B5EF4-FFF2-40B4-BE49-F238E27FC236}">
                <a16:creationId xmlns:a16="http://schemas.microsoft.com/office/drawing/2014/main" id="{A9BB2264-3C20-F623-AA9B-1DC29F04EBF0}"/>
              </a:ext>
            </a:extLst>
          </p:cNvPr>
          <p:cNvPicPr>
            <a:picLocks noChangeAspect="1"/>
          </p:cNvPicPr>
          <p:nvPr/>
        </p:nvPicPr>
        <p:blipFill>
          <a:blip r:embed="rId2"/>
          <a:srcRect l="2031" t="41590" r="-2031" b="14195"/>
          <a:stretch>
            <a:fillRect/>
          </a:stretch>
        </p:blipFill>
        <p:spPr>
          <a:xfrm>
            <a:off x="8148163" y="1315264"/>
            <a:ext cx="3255209" cy="1919060"/>
          </a:xfrm>
          <a:prstGeom prst="rect">
            <a:avLst/>
          </a:prstGeom>
        </p:spPr>
      </p:pic>
      <p:sp>
        <p:nvSpPr>
          <p:cNvPr id="2" name="Text Placeholder 2">
            <a:extLst>
              <a:ext uri="{FF2B5EF4-FFF2-40B4-BE49-F238E27FC236}">
                <a16:creationId xmlns:a16="http://schemas.microsoft.com/office/drawing/2014/main" id="{B42A2067-C039-8F1B-6B63-366B2E379E5B}"/>
              </a:ext>
            </a:extLst>
          </p:cNvPr>
          <p:cNvSpPr txBox="1">
            <a:spLocks/>
          </p:cNvSpPr>
          <p:nvPr/>
        </p:nvSpPr>
        <p:spPr>
          <a:xfrm>
            <a:off x="684572" y="416381"/>
            <a:ext cx="10718800" cy="10958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1"/>
              </a:buClr>
              <a:buSzPts val="3187"/>
              <a:buFont typeface="Arial"/>
              <a:buNone/>
              <a:defRPr sz="3187" b="0" i="0" u="none" strike="noStrike" cap="none">
                <a:solidFill>
                  <a:schemeClr val="accent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467"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dk1"/>
              </a:buClr>
              <a:buSzPts val="1800"/>
              <a:buFont typeface="Courier New"/>
              <a:buChar char="o"/>
              <a:defRPr sz="1467" b="0" i="0" u="none" strike="noStrike" cap="none">
                <a:solidFill>
                  <a:schemeClr val="dk1"/>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1467" b="0" i="0" u="none" strike="noStrike" cap="none">
                <a:solidFill>
                  <a:schemeClr val="dk1"/>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1467"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656"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656"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656"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656" b="0" i="0" u="none" strike="noStrike" cap="none">
                <a:solidFill>
                  <a:schemeClr val="dk1"/>
                </a:solidFill>
                <a:latin typeface="Arial"/>
                <a:ea typeface="Arial"/>
                <a:cs typeface="Arial"/>
                <a:sym typeface="Arial"/>
              </a:defRPr>
            </a:lvl9pPr>
          </a:lstStyle>
          <a:p>
            <a:pPr marL="457200" marR="0" lvl="0" indent="-228600" algn="l" defTabSz="914400" rtl="0" eaLnBrk="1" fontAlgn="auto" latinLnBrk="0" hangingPunct="1">
              <a:lnSpc>
                <a:spcPct val="100000"/>
              </a:lnSpc>
              <a:spcBef>
                <a:spcPts val="0"/>
              </a:spcBef>
              <a:spcAft>
                <a:spcPts val="0"/>
              </a:spcAft>
              <a:buClr>
                <a:srgbClr val="F65050"/>
              </a:buClr>
              <a:buSzPts val="3187"/>
              <a:buFont typeface="Arial"/>
              <a:buNone/>
              <a:tabLst/>
              <a:defRPr/>
            </a:pPr>
            <a:r>
              <a:rPr kumimoji="0" lang="en-US" sz="3187" b="0" i="0" u="none" strike="noStrike" kern="0" cap="none" spc="0" normalizeH="0" baseline="0" noProof="0" dirty="0">
                <a:ln>
                  <a:noFill/>
                </a:ln>
                <a:solidFill>
                  <a:srgbClr val="F65050"/>
                </a:solidFill>
                <a:effectLst/>
                <a:uLnTx/>
                <a:uFillTx/>
                <a:latin typeface="Arial"/>
                <a:cs typeface="Arial"/>
                <a:sym typeface="Arial"/>
              </a:rPr>
              <a:t>Civil society organizations drive community change in Ukraine</a:t>
            </a:r>
          </a:p>
        </p:txBody>
      </p:sp>
      <p:pic>
        <p:nvPicPr>
          <p:cNvPr id="877" name="Google Shape;877;p23" descr="A person in a white coat and a person in a white coat and a person in a white coat&#10;&#10;AI-generated content may be incorrect."/>
          <p:cNvPicPr preferRelativeResize="0"/>
          <p:nvPr/>
        </p:nvPicPr>
        <p:blipFill rotWithShape="1">
          <a:blip r:embed="rId3">
            <a:alphaModFix/>
          </a:blip>
          <a:srcRect/>
          <a:stretch/>
        </p:blipFill>
        <p:spPr>
          <a:xfrm>
            <a:off x="5295263" y="1280091"/>
            <a:ext cx="2238375" cy="2962275"/>
          </a:xfrm>
          <a:prstGeom prst="rect">
            <a:avLst/>
          </a:prstGeom>
          <a:noFill/>
          <a:ln>
            <a:noFill/>
          </a:ln>
        </p:spPr>
      </p:pic>
      <p:pic>
        <p:nvPicPr>
          <p:cNvPr id="878" name="Google Shape;878;p23" descr="A group of children sitting around a table with two people&#10;&#10;AI-generated content may be incorrect."/>
          <p:cNvPicPr preferRelativeResize="0"/>
          <p:nvPr/>
        </p:nvPicPr>
        <p:blipFill rotWithShape="1">
          <a:blip r:embed="rId4">
            <a:alphaModFix/>
          </a:blip>
          <a:srcRect/>
          <a:stretch/>
        </p:blipFill>
        <p:spPr>
          <a:xfrm>
            <a:off x="8282966" y="3623677"/>
            <a:ext cx="3151153" cy="2482415"/>
          </a:xfrm>
          <a:prstGeom prst="rect">
            <a:avLst/>
          </a:prstGeom>
          <a:noFill/>
          <a:ln>
            <a:noFill/>
          </a:ln>
        </p:spPr>
      </p:pic>
      <p:pic>
        <p:nvPicPr>
          <p:cNvPr id="865" name="Google Shape;865;p22" descr="A poster with text and images of virus and syringe&#10;&#10;AI-generated content may be incorrect."/>
          <p:cNvPicPr preferRelativeResize="0"/>
          <p:nvPr/>
        </p:nvPicPr>
        <p:blipFill rotWithShape="1">
          <a:blip r:embed="rId5">
            <a:alphaModFix/>
          </a:blip>
          <a:srcRect/>
          <a:stretch/>
        </p:blipFill>
        <p:spPr>
          <a:xfrm>
            <a:off x="1201433" y="4397040"/>
            <a:ext cx="3344502" cy="2229243"/>
          </a:xfrm>
          <a:prstGeom prst="rect">
            <a:avLst/>
          </a:prstGeom>
          <a:noFill/>
          <a:ln>
            <a:noFill/>
          </a:ln>
        </p:spPr>
      </p:pic>
      <p:pic>
        <p:nvPicPr>
          <p:cNvPr id="866" name="Google Shape;866;p22" descr="A coloring book with a doctor and a child&#10;&#10;AI-generated content may be incorrect."/>
          <p:cNvPicPr preferRelativeResize="0"/>
          <p:nvPr/>
        </p:nvPicPr>
        <p:blipFill rotWithShape="1">
          <a:blip r:embed="rId6">
            <a:alphaModFix/>
          </a:blip>
          <a:srcRect/>
          <a:stretch/>
        </p:blipFill>
        <p:spPr>
          <a:xfrm>
            <a:off x="5117057" y="4526280"/>
            <a:ext cx="2818918" cy="1758930"/>
          </a:xfrm>
          <a:prstGeom prst="rect">
            <a:avLst/>
          </a:prstGeom>
          <a:noFill/>
          <a:ln>
            <a:noFill/>
          </a:ln>
        </p:spPr>
      </p:pic>
      <p:pic>
        <p:nvPicPr>
          <p:cNvPr id="873" name="Google Shape;873;p23" descr="A poster with text and pictures&#10;&#10;AI-generated content may be incorrect."/>
          <p:cNvPicPr preferRelativeResize="0"/>
          <p:nvPr/>
        </p:nvPicPr>
        <p:blipFill rotWithShape="1">
          <a:blip r:embed="rId7">
            <a:alphaModFix/>
          </a:blip>
          <a:srcRect/>
          <a:stretch/>
        </p:blipFill>
        <p:spPr>
          <a:xfrm>
            <a:off x="757881" y="1504976"/>
            <a:ext cx="3996166" cy="2781248"/>
          </a:xfrm>
          <a:prstGeom prst="rect">
            <a:avLst/>
          </a:prstGeom>
          <a:noFill/>
          <a:ln>
            <a:noFill/>
          </a:ln>
        </p:spPr>
      </p:pic>
    </p:spTree>
    <p:extLst>
      <p:ext uri="{BB962C8B-B14F-4D97-AF65-F5344CB8AC3E}">
        <p14:creationId xmlns:p14="http://schemas.microsoft.com/office/powerpoint/2010/main" val="419040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36"/>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4800">
                <a:latin typeface="Arial"/>
                <a:ea typeface="Arial"/>
                <a:cs typeface="Arial"/>
                <a:sym typeface="Arial"/>
              </a:rPr>
              <a:t>Microplanning Tool</a:t>
            </a:r>
            <a:endParaRPr sz="4800"/>
          </a:p>
        </p:txBody>
      </p:sp>
      <p:sp>
        <p:nvSpPr>
          <p:cNvPr id="1012" name="Google Shape;1012;p36"/>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667"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8" name="Google Shape;1018;p37"/>
          <p:cNvSpPr txBox="1">
            <a:spLocks noGrp="1"/>
          </p:cNvSpPr>
          <p:nvPr>
            <p:ph type="body" idx="2"/>
          </p:nvPr>
        </p:nvSpPr>
        <p:spPr>
          <a:xfrm>
            <a:off x="309237" y="141856"/>
            <a:ext cx="11693577" cy="778377"/>
          </a:xfrm>
          <a:prstGeom prst="rect">
            <a:avLst/>
          </a:prstGeom>
          <a:noFill/>
          <a:ln>
            <a:noFill/>
          </a:ln>
        </p:spPr>
        <p:txBody>
          <a:bodyPr spcFirstLastPara="1" wrap="square" lIns="0" tIns="0" rIns="0" bIns="0" anchor="t" anchorCtr="0">
            <a:noAutofit/>
          </a:bodyPr>
          <a:lstStyle/>
          <a:p>
            <a:pPr marL="0" indent="0">
              <a:lnSpc>
                <a:spcPct val="128483"/>
              </a:lnSpc>
            </a:pPr>
            <a:r>
              <a:rPr lang="en-US" sz="3200" dirty="0"/>
              <a:t>Microplanning at the center of reaching communities</a:t>
            </a:r>
          </a:p>
          <a:p>
            <a:pPr marL="0" lvl="0" indent="0" algn="l" rtl="0">
              <a:lnSpc>
                <a:spcPct val="128483"/>
              </a:lnSpc>
              <a:spcBef>
                <a:spcPts val="0"/>
              </a:spcBef>
              <a:spcAft>
                <a:spcPts val="0"/>
              </a:spcAft>
              <a:buNone/>
            </a:pPr>
            <a:endParaRPr sz="3200" dirty="0"/>
          </a:p>
        </p:txBody>
      </p:sp>
      <p:sp>
        <p:nvSpPr>
          <p:cNvPr id="1019" name="Google Shape;1019;p3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667"/>
              <a:buFont typeface="Arial"/>
              <a:buNone/>
              <a:tabLst/>
              <a:defRPr/>
            </a:pPr>
            <a:fld id="{00000000-1234-1234-1234-123412341234}" type="slidenum">
              <a:rPr kumimoji="0" lang="en-US" sz="667"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667"/>
                <a:buFont typeface="Arial"/>
                <a:buNone/>
                <a:tabLst/>
                <a:defRPr/>
              </a:pPr>
              <a:t>13</a:t>
            </a:fld>
            <a:endParaRPr kumimoji="0" sz="667" b="0" i="0" u="none" strike="noStrike" kern="0" cap="none" spc="0" normalizeH="0" baseline="0" noProof="0">
              <a:ln>
                <a:noFill/>
              </a:ln>
              <a:solidFill>
                <a:srgbClr val="898989"/>
              </a:solidFill>
              <a:effectLst/>
              <a:uLnTx/>
              <a:uFillTx/>
              <a:latin typeface="Arial"/>
              <a:ea typeface="Arial"/>
              <a:cs typeface="Arial"/>
              <a:sym typeface="Arial"/>
            </a:endParaRPr>
          </a:p>
        </p:txBody>
      </p:sp>
      <p:grpSp>
        <p:nvGrpSpPr>
          <p:cNvPr id="1020" name="Google Shape;1020;p37"/>
          <p:cNvGrpSpPr/>
          <p:nvPr/>
        </p:nvGrpSpPr>
        <p:grpSpPr>
          <a:xfrm>
            <a:off x="2798222" y="4312478"/>
            <a:ext cx="5420356" cy="2078805"/>
            <a:chOff x="168192" y="529647"/>
            <a:chExt cx="5776991" cy="2279942"/>
          </a:xfrm>
        </p:grpSpPr>
        <p:pic>
          <p:nvPicPr>
            <p:cNvPr id="1021" name="Google Shape;1021;p37" descr="A piece of paper with black text"/>
            <p:cNvPicPr preferRelativeResize="0"/>
            <p:nvPr/>
          </p:nvPicPr>
          <p:blipFill rotWithShape="1">
            <a:blip r:embed="rId3">
              <a:alphaModFix/>
            </a:blip>
            <a:srcRect l="20886" t="14674" r="12921" b="14031"/>
            <a:stretch>
              <a:fillRect/>
            </a:stretch>
          </p:blipFill>
          <p:spPr>
            <a:xfrm rot="10800000">
              <a:off x="168192" y="529647"/>
              <a:ext cx="2645784" cy="1913596"/>
            </a:xfrm>
            <a:prstGeom prst="rect">
              <a:avLst/>
            </a:prstGeom>
            <a:noFill/>
            <a:ln>
              <a:noFill/>
            </a:ln>
          </p:spPr>
        </p:pic>
        <p:pic>
          <p:nvPicPr>
            <p:cNvPr id="1022" name="Google Shape;1022;p37" descr="A piece of paper with writing on it"/>
            <p:cNvPicPr preferRelativeResize="0"/>
            <p:nvPr/>
          </p:nvPicPr>
          <p:blipFill rotWithShape="1">
            <a:blip r:embed="rId4">
              <a:alphaModFix/>
            </a:blip>
            <a:srcRect t="18577" b="4602"/>
            <a:stretch>
              <a:fillRect/>
            </a:stretch>
          </p:blipFill>
          <p:spPr>
            <a:xfrm rot="10800000">
              <a:off x="2813975" y="734788"/>
              <a:ext cx="3131208" cy="2074801"/>
            </a:xfrm>
            <a:prstGeom prst="rect">
              <a:avLst/>
            </a:prstGeom>
            <a:noFill/>
            <a:ln>
              <a:noFill/>
            </a:ln>
          </p:spPr>
        </p:pic>
        <p:sp>
          <p:nvSpPr>
            <p:cNvPr id="1023" name="Google Shape;1023;p37"/>
            <p:cNvSpPr/>
            <p:nvPr/>
          </p:nvSpPr>
          <p:spPr>
            <a:xfrm>
              <a:off x="196317" y="1863835"/>
              <a:ext cx="1832087" cy="745247"/>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5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A register of monthly planning of vaccinations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024" name="Google Shape;1024;p37"/>
          <p:cNvGrpSpPr/>
          <p:nvPr/>
        </p:nvGrpSpPr>
        <p:grpSpPr>
          <a:xfrm>
            <a:off x="153656" y="4066680"/>
            <a:ext cx="2482451" cy="2055101"/>
            <a:chOff x="62382" y="225297"/>
            <a:chExt cx="2552664" cy="1662792"/>
          </a:xfrm>
        </p:grpSpPr>
        <p:pic>
          <p:nvPicPr>
            <p:cNvPr id="1025" name="Google Shape;1025;p37" descr="A piece of paper with numbers and a pen&#10;&#10;Description automatically generated"/>
            <p:cNvPicPr preferRelativeResize="0"/>
            <p:nvPr/>
          </p:nvPicPr>
          <p:blipFill rotWithShape="1">
            <a:blip r:embed="rId5">
              <a:alphaModFix/>
            </a:blip>
            <a:srcRect l="9733" r="10771" b="8471"/>
            <a:stretch>
              <a:fillRect/>
            </a:stretch>
          </p:blipFill>
          <p:spPr>
            <a:xfrm rot="16200000">
              <a:off x="507318" y="-219639"/>
              <a:ext cx="1662792" cy="2552664"/>
            </a:xfrm>
            <a:prstGeom prst="rect">
              <a:avLst/>
            </a:prstGeom>
            <a:noFill/>
            <a:ln>
              <a:noFill/>
            </a:ln>
          </p:spPr>
        </p:pic>
        <p:sp>
          <p:nvSpPr>
            <p:cNvPr id="1026" name="Google Shape;1026;p37"/>
            <p:cNvSpPr/>
            <p:nvPr/>
          </p:nvSpPr>
          <p:spPr>
            <a:xfrm>
              <a:off x="95832" y="225298"/>
              <a:ext cx="1606042" cy="4069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The need for vaccines for year 2024</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027" name="Google Shape;1027;p37"/>
          <p:cNvGrpSpPr/>
          <p:nvPr/>
        </p:nvGrpSpPr>
        <p:grpSpPr>
          <a:xfrm>
            <a:off x="293994" y="960833"/>
            <a:ext cx="2420876" cy="2891800"/>
            <a:chOff x="274779" y="226662"/>
            <a:chExt cx="4191388" cy="2578885"/>
          </a:xfrm>
        </p:grpSpPr>
        <p:pic>
          <p:nvPicPr>
            <p:cNvPr id="1028" name="Google Shape;1028;p37" descr="A desk with papers and a pen&#10;&#10;Description automatically generated"/>
            <p:cNvPicPr preferRelativeResize="0"/>
            <p:nvPr/>
          </p:nvPicPr>
          <p:blipFill rotWithShape="1">
            <a:blip r:embed="rId6">
              <a:alphaModFix/>
            </a:blip>
            <a:srcRect l="10102" t="-706" r="20231" b="8391"/>
            <a:stretch>
              <a:fillRect/>
            </a:stretch>
          </p:blipFill>
          <p:spPr>
            <a:xfrm rot="5400000">
              <a:off x="815887" y="-3414"/>
              <a:ext cx="1848431" cy="2765963"/>
            </a:xfrm>
            <a:prstGeom prst="rect">
              <a:avLst/>
            </a:prstGeom>
            <a:noFill/>
            <a:ln>
              <a:noFill/>
            </a:ln>
          </p:spPr>
        </p:pic>
        <p:pic>
          <p:nvPicPr>
            <p:cNvPr id="1029" name="Google Shape;1029;p37" descr="A piece of paper with writing on it&#10;&#10;Description automatically generated"/>
            <p:cNvPicPr preferRelativeResize="0"/>
            <p:nvPr/>
          </p:nvPicPr>
          <p:blipFill rotWithShape="1">
            <a:blip r:embed="rId7">
              <a:alphaModFix/>
            </a:blip>
            <a:srcRect l="8878" r="14446"/>
            <a:stretch>
              <a:fillRect/>
            </a:stretch>
          </p:blipFill>
          <p:spPr>
            <a:xfrm rot="5400000">
              <a:off x="2358923" y="153843"/>
              <a:ext cx="2034425" cy="2180063"/>
            </a:xfrm>
            <a:prstGeom prst="rect">
              <a:avLst/>
            </a:prstGeom>
            <a:noFill/>
            <a:ln>
              <a:noFill/>
            </a:ln>
          </p:spPr>
        </p:pic>
        <p:sp>
          <p:nvSpPr>
            <p:cNvPr id="1030" name="Google Shape;1030;p37"/>
            <p:cNvSpPr/>
            <p:nvPr/>
          </p:nvSpPr>
          <p:spPr>
            <a:xfrm>
              <a:off x="274779" y="2214064"/>
              <a:ext cx="3800778" cy="591483"/>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Register of families living in </a:t>
              </a:r>
              <a:r>
                <a:rPr kumimoji="0" lang="en-US" sz="900" b="0" i="0" u="none" strike="noStrike" kern="0" cap="none" spc="0" normalizeH="0" baseline="0" noProof="0" dirty="0" err="1">
                  <a:ln>
                    <a:noFill/>
                  </a:ln>
                  <a:solidFill>
                    <a:srgbClr val="000000"/>
                  </a:solidFill>
                  <a:effectLst/>
                  <a:uLnTx/>
                  <a:uFillTx/>
                  <a:latin typeface="Arial"/>
                  <a:ea typeface="Times New Roman"/>
                  <a:cs typeface="Times New Roman"/>
                  <a:sym typeface="Times New Roman"/>
                </a:rPr>
                <a:t>Selets</a:t>
              </a:r>
              <a:r>
                <a:rPr kumimoji="0" lang="en-US" sz="9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 village. This official sealed is obtained by the FAP from the village council.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032" name="Google Shape;1032;p37"/>
          <p:cNvGrpSpPr/>
          <p:nvPr/>
        </p:nvGrpSpPr>
        <p:grpSpPr>
          <a:xfrm>
            <a:off x="2939879" y="3136058"/>
            <a:ext cx="2471376" cy="844065"/>
            <a:chOff x="-2609034" y="2052123"/>
            <a:chExt cx="2380820" cy="708089"/>
          </a:xfrm>
        </p:grpSpPr>
        <p:sp>
          <p:nvSpPr>
            <p:cNvPr id="1034" name="Google Shape;1034;p37"/>
            <p:cNvSpPr/>
            <p:nvPr/>
          </p:nvSpPr>
          <p:spPr>
            <a:xfrm>
              <a:off x="-2609034" y="2122187"/>
              <a:ext cx="993752" cy="569947"/>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Register of migrating population.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33" name="Google Shape;1033;p37" descr="A close up of a folder&#10;&#10;Description automatically generated"/>
            <p:cNvPicPr preferRelativeResize="0"/>
            <p:nvPr/>
          </p:nvPicPr>
          <p:blipFill rotWithShape="1">
            <a:blip r:embed="rId8">
              <a:alphaModFix/>
            </a:blip>
            <a:srcRect l="21797" r="45788"/>
            <a:stretch>
              <a:fillRect/>
            </a:stretch>
          </p:blipFill>
          <p:spPr>
            <a:xfrm rot="5400000">
              <a:off x="-1401409" y="1587018"/>
              <a:ext cx="708089" cy="1638300"/>
            </a:xfrm>
            <a:prstGeom prst="rect">
              <a:avLst/>
            </a:prstGeom>
            <a:noFill/>
            <a:ln>
              <a:noFill/>
            </a:ln>
          </p:spPr>
        </p:pic>
      </p:grpSp>
      <p:grpSp>
        <p:nvGrpSpPr>
          <p:cNvPr id="1035" name="Google Shape;1035;p37"/>
          <p:cNvGrpSpPr/>
          <p:nvPr/>
        </p:nvGrpSpPr>
        <p:grpSpPr>
          <a:xfrm>
            <a:off x="2866492" y="990904"/>
            <a:ext cx="2515830" cy="2145154"/>
            <a:chOff x="-1077175" y="-176397"/>
            <a:chExt cx="3409608" cy="1791448"/>
          </a:xfrm>
        </p:grpSpPr>
        <p:pic>
          <p:nvPicPr>
            <p:cNvPr id="1037" name="Google Shape;1037;p37" descr="A blue and white book with black text&#10;&#10;Description automatically generated"/>
            <p:cNvPicPr preferRelativeResize="0"/>
            <p:nvPr/>
          </p:nvPicPr>
          <p:blipFill rotWithShape="1">
            <a:blip r:embed="rId9">
              <a:alphaModFix/>
            </a:blip>
            <a:srcRect r="23927"/>
            <a:stretch>
              <a:fillRect/>
            </a:stretch>
          </p:blipFill>
          <p:spPr>
            <a:xfrm rot="5400000">
              <a:off x="676353" y="-41029"/>
              <a:ext cx="1791447" cy="1520713"/>
            </a:xfrm>
            <a:prstGeom prst="rect">
              <a:avLst/>
            </a:prstGeom>
            <a:noFill/>
            <a:ln>
              <a:noFill/>
            </a:ln>
          </p:spPr>
        </p:pic>
        <p:pic>
          <p:nvPicPr>
            <p:cNvPr id="1036" name="Google Shape;1036;p37" descr="A stack of papers on a table&#10;&#10;Description automatically generated"/>
            <p:cNvPicPr preferRelativeResize="0"/>
            <p:nvPr/>
          </p:nvPicPr>
          <p:blipFill rotWithShape="1">
            <a:blip r:embed="rId10">
              <a:alphaModFix/>
            </a:blip>
            <a:srcRect l="17893" t="10737" r="10952"/>
            <a:stretch>
              <a:fillRect/>
            </a:stretch>
          </p:blipFill>
          <p:spPr>
            <a:xfrm rot="5400000">
              <a:off x="-1076024" y="-177548"/>
              <a:ext cx="1791446" cy="1793748"/>
            </a:xfrm>
            <a:prstGeom prst="rect">
              <a:avLst/>
            </a:prstGeom>
            <a:noFill/>
            <a:ln>
              <a:noFill/>
            </a:ln>
          </p:spPr>
        </p:pic>
        <p:sp>
          <p:nvSpPr>
            <p:cNvPr id="1038" name="Google Shape;1038;p37"/>
            <p:cNvSpPr/>
            <p:nvPr/>
          </p:nvSpPr>
          <p:spPr>
            <a:xfrm>
              <a:off x="-840863" y="806379"/>
              <a:ext cx="1330376" cy="718947"/>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Register of people residing but not officially registered.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9" name="Google Shape;1039;p37"/>
            <p:cNvSpPr/>
            <p:nvPr/>
          </p:nvSpPr>
          <p:spPr>
            <a:xfrm>
              <a:off x="868321" y="806379"/>
              <a:ext cx="1270569" cy="718947"/>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Times New Roman"/>
                  <a:cs typeface="Times New Roman"/>
                  <a:sym typeface="Times New Roman"/>
                </a:rPr>
                <a:t>Register of people officially registered but not residing.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8" name="Picture 7" descr="A person sitting at a table with a computer&#10;&#10;AI-generated content may be incorrect.">
            <a:extLst>
              <a:ext uri="{FF2B5EF4-FFF2-40B4-BE49-F238E27FC236}">
                <a16:creationId xmlns:a16="http://schemas.microsoft.com/office/drawing/2014/main" id="{6B1C7C06-08CC-98BC-A8A2-13DABB893303}"/>
              </a:ext>
            </a:extLst>
          </p:cNvPr>
          <p:cNvPicPr>
            <a:picLocks noChangeAspect="1"/>
          </p:cNvPicPr>
          <p:nvPr/>
        </p:nvPicPr>
        <p:blipFill>
          <a:blip r:embed="rId11"/>
          <a:srcRect l="17744" t="16699"/>
          <a:stretch>
            <a:fillRect/>
          </a:stretch>
        </p:blipFill>
        <p:spPr>
          <a:xfrm rot="5400000">
            <a:off x="8892052" y="2075835"/>
            <a:ext cx="3474787" cy="2639192"/>
          </a:xfrm>
          <a:prstGeom prst="rect">
            <a:avLst/>
          </a:prstGeom>
        </p:spPr>
      </p:pic>
      <p:pic>
        <p:nvPicPr>
          <p:cNvPr id="10" name="Picture 9" descr="A group of people standing at a desk&#10;&#10;AI-generated content may be incorrect.">
            <a:extLst>
              <a:ext uri="{FF2B5EF4-FFF2-40B4-BE49-F238E27FC236}">
                <a16:creationId xmlns:a16="http://schemas.microsoft.com/office/drawing/2014/main" id="{A443BB6A-A401-8C43-0A35-DA0CEF1CB3F8}"/>
              </a:ext>
            </a:extLst>
          </p:cNvPr>
          <p:cNvPicPr>
            <a:picLocks noChangeAspect="1"/>
          </p:cNvPicPr>
          <p:nvPr/>
        </p:nvPicPr>
        <p:blipFill>
          <a:blip r:embed="rId12"/>
          <a:srcRect l="27076" t="17408" r="5026" b="10797"/>
          <a:stretch>
            <a:fillRect/>
          </a:stretch>
        </p:blipFill>
        <p:spPr>
          <a:xfrm rot="5400000">
            <a:off x="5260527" y="1327667"/>
            <a:ext cx="3334330" cy="2644294"/>
          </a:xfrm>
          <a:prstGeom prst="rect">
            <a:avLst/>
          </a:prstGeom>
        </p:spPr>
      </p:pic>
      <p:sp>
        <p:nvSpPr>
          <p:cNvPr id="2" name="Arrow: Right 1">
            <a:extLst>
              <a:ext uri="{FF2B5EF4-FFF2-40B4-BE49-F238E27FC236}">
                <a16:creationId xmlns:a16="http://schemas.microsoft.com/office/drawing/2014/main" id="{2D4AACF5-9EB3-E21B-37BF-40039A1416B3}"/>
              </a:ext>
            </a:extLst>
          </p:cNvPr>
          <p:cNvSpPr/>
          <p:nvPr/>
        </p:nvSpPr>
        <p:spPr>
          <a:xfrm>
            <a:off x="8357616" y="3028618"/>
            <a:ext cx="894505" cy="665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27"/>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4800">
                <a:latin typeface="Arial"/>
                <a:ea typeface="Arial"/>
                <a:cs typeface="Arial"/>
                <a:sym typeface="Arial"/>
              </a:rPr>
              <a:t>Budget Tool</a:t>
            </a:r>
            <a:endParaRPr sz="4800"/>
          </a:p>
        </p:txBody>
      </p:sp>
      <p:sp>
        <p:nvSpPr>
          <p:cNvPr id="909" name="Google Shape;909;p2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667"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85B0AC-A102-4F8D-E37F-64BDE032621E}"/>
              </a:ext>
            </a:extLst>
          </p:cNvPr>
          <p:cNvSpPr>
            <a:spLocks noGrp="1"/>
          </p:cNvSpPr>
          <p:nvPr>
            <p:ph type="body" idx="2"/>
          </p:nvPr>
        </p:nvSpPr>
        <p:spPr>
          <a:xfrm>
            <a:off x="572770" y="344413"/>
            <a:ext cx="10718800" cy="1095877"/>
          </a:xfrm>
        </p:spPr>
        <p:txBody>
          <a:bodyPr/>
          <a:lstStyle/>
          <a:p>
            <a:r>
              <a:rPr lang="en-US" sz="3200" dirty="0"/>
              <a:t>Budgeting for every dose: a tool for vaccine delivery planning</a:t>
            </a:r>
          </a:p>
          <a:p>
            <a:endParaRPr lang="en-US" dirty="0"/>
          </a:p>
        </p:txBody>
      </p:sp>
      <p:sp>
        <p:nvSpPr>
          <p:cNvPr id="4" name="Slide Number Placeholder 3">
            <a:extLst>
              <a:ext uri="{FF2B5EF4-FFF2-40B4-BE49-F238E27FC236}">
                <a16:creationId xmlns:a16="http://schemas.microsoft.com/office/drawing/2014/main" id="{2A032434-AE4B-94B0-654F-1EA1EE1417F7}"/>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E42F0BE-BAC0-B6CC-5262-863A5A00130B}"/>
              </a:ext>
            </a:extLst>
          </p:cNvPr>
          <p:cNvPicPr>
            <a:picLocks noChangeAspect="1"/>
          </p:cNvPicPr>
          <p:nvPr/>
        </p:nvPicPr>
        <p:blipFill>
          <a:blip r:embed="rId2"/>
          <a:stretch>
            <a:fillRect/>
          </a:stretch>
        </p:blipFill>
        <p:spPr>
          <a:xfrm>
            <a:off x="7036150" y="1513444"/>
            <a:ext cx="4553955" cy="4153009"/>
          </a:xfrm>
          <a:prstGeom prst="rect">
            <a:avLst/>
          </a:prstGeom>
        </p:spPr>
      </p:pic>
      <p:pic>
        <p:nvPicPr>
          <p:cNvPr id="10" name="Graphic 9" descr="Needle outline">
            <a:extLst>
              <a:ext uri="{FF2B5EF4-FFF2-40B4-BE49-F238E27FC236}">
                <a16:creationId xmlns:a16="http://schemas.microsoft.com/office/drawing/2014/main" id="{B6B6B050-C27C-2365-C8F4-A090FED05A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1192" y="1938528"/>
            <a:ext cx="761576" cy="761576"/>
          </a:xfrm>
          <a:prstGeom prst="rect">
            <a:avLst/>
          </a:prstGeom>
        </p:spPr>
      </p:pic>
      <p:pic>
        <p:nvPicPr>
          <p:cNvPr id="24" name="Picture 23" descr="A black check mark in a circle&#10;&#10;AI-generated content may be incorrect.">
            <a:extLst>
              <a:ext uri="{FF2B5EF4-FFF2-40B4-BE49-F238E27FC236}">
                <a16:creationId xmlns:a16="http://schemas.microsoft.com/office/drawing/2014/main" id="{CADC2DE3-6B64-BCB4-EC42-4F5E8D7D2C1C}"/>
              </a:ext>
            </a:extLst>
          </p:cNvPr>
          <p:cNvPicPr>
            <a:picLocks noChangeAspect="1"/>
          </p:cNvPicPr>
          <p:nvPr/>
        </p:nvPicPr>
        <p:blipFill>
          <a:blip r:embed="rId5">
            <a:duotone>
              <a:schemeClr val="accent4">
                <a:shade val="45000"/>
                <a:satMod val="135000"/>
              </a:schemeClr>
              <a:prstClr val="white"/>
            </a:duotone>
          </a:blip>
          <a:srcRect l="20402" t="12432" r="21287" b="13556"/>
          <a:stretch>
            <a:fillRect/>
          </a:stretch>
        </p:blipFill>
        <p:spPr>
          <a:xfrm>
            <a:off x="7229554" y="4433231"/>
            <a:ext cx="704111" cy="640774"/>
          </a:xfrm>
          <a:prstGeom prst="rect">
            <a:avLst/>
          </a:prstGeom>
          <a:effectLst/>
        </p:spPr>
      </p:pic>
      <p:pic>
        <p:nvPicPr>
          <p:cNvPr id="19" name="Picture 18" descr="A black and white symbol with a fist and people&#10;&#10;AI-generated content may be incorrect.">
            <a:extLst>
              <a:ext uri="{FF2B5EF4-FFF2-40B4-BE49-F238E27FC236}">
                <a16:creationId xmlns:a16="http://schemas.microsoft.com/office/drawing/2014/main" id="{DDA20FE6-C27A-2BEF-6F7D-28B142025644}"/>
              </a:ext>
            </a:extLst>
          </p:cNvPr>
          <p:cNvPicPr>
            <a:picLocks noChangeAspect="1"/>
          </p:cNvPicPr>
          <p:nvPr/>
        </p:nvPicPr>
        <p:blipFill>
          <a:blip r:embed="rId6">
            <a:duotone>
              <a:schemeClr val="accent3">
                <a:shade val="45000"/>
                <a:satMod val="135000"/>
              </a:schemeClr>
              <a:prstClr val="white"/>
            </a:duotone>
          </a:blip>
          <a:stretch>
            <a:fillRect/>
          </a:stretch>
        </p:blipFill>
        <p:spPr>
          <a:xfrm>
            <a:off x="7581610" y="3232984"/>
            <a:ext cx="640775" cy="640775"/>
          </a:xfrm>
          <a:prstGeom prst="rect">
            <a:avLst/>
          </a:prstGeom>
        </p:spPr>
      </p:pic>
      <p:pic>
        <p:nvPicPr>
          <p:cNvPr id="7" name="Picture 6" descr="A group of people working on computers&#10;&#10;AI-generated content may be incorrect.">
            <a:extLst>
              <a:ext uri="{FF2B5EF4-FFF2-40B4-BE49-F238E27FC236}">
                <a16:creationId xmlns:a16="http://schemas.microsoft.com/office/drawing/2014/main" id="{9956FB28-E531-7307-5D17-519370C63621}"/>
              </a:ext>
            </a:extLst>
          </p:cNvPr>
          <p:cNvPicPr>
            <a:picLocks noChangeAspect="1"/>
          </p:cNvPicPr>
          <p:nvPr/>
        </p:nvPicPr>
        <p:blipFill>
          <a:blip r:embed="rId7"/>
          <a:srcRect l="17012" t="5798" r="15056" b="12221"/>
          <a:stretch>
            <a:fillRect/>
          </a:stretch>
        </p:blipFill>
        <p:spPr>
          <a:xfrm>
            <a:off x="4233453" y="4788793"/>
            <a:ext cx="2705995" cy="1837490"/>
          </a:xfrm>
          <a:prstGeom prst="rect">
            <a:avLst/>
          </a:prstGeom>
        </p:spPr>
      </p:pic>
      <p:pic>
        <p:nvPicPr>
          <p:cNvPr id="11" name="Picture 10">
            <a:extLst>
              <a:ext uri="{FF2B5EF4-FFF2-40B4-BE49-F238E27FC236}">
                <a16:creationId xmlns:a16="http://schemas.microsoft.com/office/drawing/2014/main" id="{0D64B917-770F-161E-D1F2-04B9350D02D7}"/>
              </a:ext>
            </a:extLst>
          </p:cNvPr>
          <p:cNvPicPr>
            <a:picLocks noChangeAspect="1"/>
          </p:cNvPicPr>
          <p:nvPr/>
        </p:nvPicPr>
        <p:blipFill>
          <a:blip r:embed="rId8"/>
          <a:srcRect t="5486"/>
          <a:stretch>
            <a:fillRect/>
          </a:stretch>
        </p:blipFill>
        <p:spPr>
          <a:xfrm>
            <a:off x="334959" y="4753618"/>
            <a:ext cx="3801792" cy="1481138"/>
          </a:xfrm>
          <a:prstGeom prst="rect">
            <a:avLst/>
          </a:prstGeom>
        </p:spPr>
      </p:pic>
      <p:pic>
        <p:nvPicPr>
          <p:cNvPr id="13" name="Picture 12">
            <a:extLst>
              <a:ext uri="{FF2B5EF4-FFF2-40B4-BE49-F238E27FC236}">
                <a16:creationId xmlns:a16="http://schemas.microsoft.com/office/drawing/2014/main" id="{48C68655-5C11-6843-ED32-1AFE4FA29761}"/>
              </a:ext>
            </a:extLst>
          </p:cNvPr>
          <p:cNvPicPr>
            <a:picLocks noChangeAspect="1"/>
          </p:cNvPicPr>
          <p:nvPr/>
        </p:nvPicPr>
        <p:blipFill>
          <a:blip r:embed="rId9"/>
          <a:stretch>
            <a:fillRect/>
          </a:stretch>
        </p:blipFill>
        <p:spPr>
          <a:xfrm>
            <a:off x="433347" y="1949015"/>
            <a:ext cx="5972649" cy="2019481"/>
          </a:xfrm>
          <a:prstGeom prst="rect">
            <a:avLst/>
          </a:prstGeom>
        </p:spPr>
      </p:pic>
      <p:pic>
        <p:nvPicPr>
          <p:cNvPr id="6" name="Picture 5" descr="A group of people sitting at a table with water bottles and laptops&#10;&#10;AI-generated content may be incorrect.">
            <a:extLst>
              <a:ext uri="{FF2B5EF4-FFF2-40B4-BE49-F238E27FC236}">
                <a16:creationId xmlns:a16="http://schemas.microsoft.com/office/drawing/2014/main" id="{F09F3116-AE7E-D512-8E90-B8353B8F3196}"/>
              </a:ext>
            </a:extLst>
          </p:cNvPr>
          <p:cNvPicPr>
            <a:picLocks noChangeAspect="1"/>
          </p:cNvPicPr>
          <p:nvPr/>
        </p:nvPicPr>
        <p:blipFill>
          <a:blip r:embed="rId10"/>
          <a:srcRect t="15943" b="43757"/>
          <a:stretch>
            <a:fillRect/>
          </a:stretch>
        </p:blipFill>
        <p:spPr>
          <a:xfrm>
            <a:off x="3925130" y="2982585"/>
            <a:ext cx="3014318" cy="1619718"/>
          </a:xfrm>
          <a:prstGeom prst="rect">
            <a:avLst/>
          </a:prstGeom>
        </p:spPr>
      </p:pic>
    </p:spTree>
    <p:extLst>
      <p:ext uri="{BB962C8B-B14F-4D97-AF65-F5344CB8AC3E}">
        <p14:creationId xmlns:p14="http://schemas.microsoft.com/office/powerpoint/2010/main" val="85545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50"/>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p>
            <a:pPr marL="0" lvl="0" indent="0"/>
            <a:r>
              <a:rPr lang="en-US" sz="4800"/>
              <a:t>CSO Strategy and Immunization Perspectives tools</a:t>
            </a:r>
            <a:endParaRPr dirty="0"/>
          </a:p>
        </p:txBody>
      </p:sp>
      <p:sp>
        <p:nvSpPr>
          <p:cNvPr id="1138" name="Google Shape;1138;p50"/>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667"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D6E07-4A45-E4DD-71E6-2A080AE05C69}"/>
              </a:ext>
            </a:extLst>
          </p:cNvPr>
          <p:cNvSpPr>
            <a:spLocks noGrp="1"/>
          </p:cNvSpPr>
          <p:nvPr>
            <p:ph type="body" idx="2"/>
          </p:nvPr>
        </p:nvSpPr>
        <p:spPr>
          <a:xfrm>
            <a:off x="762000" y="406556"/>
            <a:ext cx="10718800" cy="1095877"/>
          </a:xfrm>
        </p:spPr>
        <p:txBody>
          <a:bodyPr/>
          <a:lstStyle/>
          <a:p>
            <a:r>
              <a:rPr lang="en-US" dirty="0"/>
              <a:t>Decision making guide for civil society and community organizations</a:t>
            </a:r>
          </a:p>
        </p:txBody>
      </p:sp>
      <p:sp>
        <p:nvSpPr>
          <p:cNvPr id="4" name="Slide Number Placeholder 3">
            <a:extLst>
              <a:ext uri="{FF2B5EF4-FFF2-40B4-BE49-F238E27FC236}">
                <a16:creationId xmlns:a16="http://schemas.microsoft.com/office/drawing/2014/main" id="{90300406-4804-D0EF-D717-877F2DB6DCDC}"/>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FD73E153-3461-AA20-EF38-F768907E1C51}"/>
              </a:ext>
            </a:extLst>
          </p:cNvPr>
          <p:cNvPicPr>
            <a:picLocks noChangeAspect="1"/>
          </p:cNvPicPr>
          <p:nvPr/>
        </p:nvPicPr>
        <p:blipFill>
          <a:blip r:embed="rId2"/>
          <a:stretch>
            <a:fillRect/>
          </a:stretch>
        </p:blipFill>
        <p:spPr>
          <a:xfrm>
            <a:off x="358817" y="1806817"/>
            <a:ext cx="4958487" cy="3462949"/>
          </a:xfrm>
          <a:prstGeom prst="rect">
            <a:avLst/>
          </a:prstGeom>
          <a:ln w="12700">
            <a:solidFill>
              <a:schemeClr val="tx1"/>
            </a:solidFill>
          </a:ln>
        </p:spPr>
      </p:pic>
      <p:pic>
        <p:nvPicPr>
          <p:cNvPr id="10" name="Picture 9">
            <a:extLst>
              <a:ext uri="{FF2B5EF4-FFF2-40B4-BE49-F238E27FC236}">
                <a16:creationId xmlns:a16="http://schemas.microsoft.com/office/drawing/2014/main" id="{968777EA-E9BD-5D6F-CBD9-257A09F4D38E}"/>
              </a:ext>
            </a:extLst>
          </p:cNvPr>
          <p:cNvPicPr>
            <a:picLocks noChangeAspect="1"/>
          </p:cNvPicPr>
          <p:nvPr/>
        </p:nvPicPr>
        <p:blipFill>
          <a:blip r:embed="rId3"/>
          <a:stretch>
            <a:fillRect/>
          </a:stretch>
        </p:blipFill>
        <p:spPr>
          <a:xfrm>
            <a:off x="2664130" y="2959503"/>
            <a:ext cx="5368595" cy="3762882"/>
          </a:xfrm>
          <a:prstGeom prst="rect">
            <a:avLst/>
          </a:prstGeom>
          <a:ln w="12700">
            <a:solidFill>
              <a:schemeClr val="tx1"/>
            </a:solidFill>
          </a:ln>
        </p:spPr>
      </p:pic>
      <p:pic>
        <p:nvPicPr>
          <p:cNvPr id="8" name="Picture 7">
            <a:extLst>
              <a:ext uri="{FF2B5EF4-FFF2-40B4-BE49-F238E27FC236}">
                <a16:creationId xmlns:a16="http://schemas.microsoft.com/office/drawing/2014/main" id="{B2B3BCFE-1511-6351-7769-ACC43E809BBB}"/>
              </a:ext>
            </a:extLst>
          </p:cNvPr>
          <p:cNvPicPr>
            <a:picLocks noChangeAspect="1"/>
          </p:cNvPicPr>
          <p:nvPr/>
        </p:nvPicPr>
        <p:blipFill>
          <a:blip r:embed="rId4"/>
          <a:stretch>
            <a:fillRect/>
          </a:stretch>
        </p:blipFill>
        <p:spPr>
          <a:xfrm>
            <a:off x="6096000" y="1316644"/>
            <a:ext cx="5632665" cy="3953122"/>
          </a:xfrm>
          <a:prstGeom prst="rect">
            <a:avLst/>
          </a:prstGeom>
          <a:ln w="6350">
            <a:solidFill>
              <a:schemeClr val="tx1"/>
            </a:solidFill>
          </a:ln>
        </p:spPr>
      </p:pic>
    </p:spTree>
    <p:extLst>
      <p:ext uri="{BB962C8B-B14F-4D97-AF65-F5344CB8AC3E}">
        <p14:creationId xmlns:p14="http://schemas.microsoft.com/office/powerpoint/2010/main" val="877780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BE527E-447E-AFC1-5E3D-7261BB264016}"/>
              </a:ext>
            </a:extLst>
          </p:cNvPr>
          <p:cNvSpPr>
            <a:spLocks noGrp="1"/>
          </p:cNvSpPr>
          <p:nvPr>
            <p:ph type="body" idx="2"/>
          </p:nvPr>
        </p:nvSpPr>
        <p:spPr>
          <a:xfrm>
            <a:off x="762001" y="469221"/>
            <a:ext cx="10718800" cy="1095877"/>
          </a:xfrm>
        </p:spPr>
        <p:txBody>
          <a:bodyPr/>
          <a:lstStyle/>
          <a:p>
            <a:r>
              <a:rPr lang="en-US" dirty="0"/>
              <a:t>Raising awareness about gender bias in immunization activities</a:t>
            </a:r>
          </a:p>
          <a:p>
            <a:endParaRPr lang="en-US" dirty="0"/>
          </a:p>
        </p:txBody>
      </p:sp>
      <p:sp>
        <p:nvSpPr>
          <p:cNvPr id="4" name="Slide Number Placeholder 3">
            <a:extLst>
              <a:ext uri="{FF2B5EF4-FFF2-40B4-BE49-F238E27FC236}">
                <a16:creationId xmlns:a16="http://schemas.microsoft.com/office/drawing/2014/main" id="{CDE4B112-236B-99B1-BA5E-32F01CB64B46}"/>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4FBE3A57-E57E-E93F-DFAB-BEC6F2580E1D}"/>
              </a:ext>
            </a:extLst>
          </p:cNvPr>
          <p:cNvPicPr>
            <a:picLocks noChangeAspect="1"/>
          </p:cNvPicPr>
          <p:nvPr/>
        </p:nvPicPr>
        <p:blipFill>
          <a:blip r:embed="rId2"/>
          <a:srcRect l="5132" r="3577"/>
          <a:stretch>
            <a:fillRect/>
          </a:stretch>
        </p:blipFill>
        <p:spPr>
          <a:xfrm>
            <a:off x="387652" y="1776604"/>
            <a:ext cx="3749088" cy="3251161"/>
          </a:xfrm>
          <a:prstGeom prst="rect">
            <a:avLst/>
          </a:prstGeom>
        </p:spPr>
      </p:pic>
      <p:pic>
        <p:nvPicPr>
          <p:cNvPr id="8" name="Picture 7">
            <a:extLst>
              <a:ext uri="{FF2B5EF4-FFF2-40B4-BE49-F238E27FC236}">
                <a16:creationId xmlns:a16="http://schemas.microsoft.com/office/drawing/2014/main" id="{95AE0BE5-18CE-BA11-0ADB-682BBF1E4699}"/>
              </a:ext>
            </a:extLst>
          </p:cNvPr>
          <p:cNvPicPr>
            <a:picLocks noChangeAspect="1"/>
          </p:cNvPicPr>
          <p:nvPr/>
        </p:nvPicPr>
        <p:blipFill>
          <a:blip r:embed="rId3"/>
          <a:srcRect l="3953" r="2263"/>
          <a:stretch>
            <a:fillRect/>
          </a:stretch>
        </p:blipFill>
        <p:spPr>
          <a:xfrm>
            <a:off x="844053" y="2996365"/>
            <a:ext cx="3621230" cy="2795221"/>
          </a:xfrm>
          <a:prstGeom prst="rect">
            <a:avLst/>
          </a:prstGeom>
        </p:spPr>
      </p:pic>
      <p:pic>
        <p:nvPicPr>
          <p:cNvPr id="7" name="Picture 6">
            <a:extLst>
              <a:ext uri="{FF2B5EF4-FFF2-40B4-BE49-F238E27FC236}">
                <a16:creationId xmlns:a16="http://schemas.microsoft.com/office/drawing/2014/main" id="{C34E47CB-1533-9DA8-2FC1-3EA5C32480B0}"/>
              </a:ext>
            </a:extLst>
          </p:cNvPr>
          <p:cNvPicPr>
            <a:picLocks noChangeAspect="1"/>
          </p:cNvPicPr>
          <p:nvPr/>
        </p:nvPicPr>
        <p:blipFill>
          <a:blip r:embed="rId4"/>
          <a:srcRect t="12942"/>
          <a:stretch>
            <a:fillRect/>
          </a:stretch>
        </p:blipFill>
        <p:spPr>
          <a:xfrm>
            <a:off x="6971343" y="4882794"/>
            <a:ext cx="3379665" cy="1660581"/>
          </a:xfrm>
          <a:prstGeom prst="rect">
            <a:avLst/>
          </a:prstGeom>
          <a:ln w="38100">
            <a:solidFill>
              <a:srgbClr val="FF0000"/>
            </a:solidFill>
          </a:ln>
        </p:spPr>
      </p:pic>
      <p:pic>
        <p:nvPicPr>
          <p:cNvPr id="10" name="Picture 9">
            <a:extLst>
              <a:ext uri="{FF2B5EF4-FFF2-40B4-BE49-F238E27FC236}">
                <a16:creationId xmlns:a16="http://schemas.microsoft.com/office/drawing/2014/main" id="{1CBF123F-538E-AB1A-9473-EBDC8B4ADC54}"/>
              </a:ext>
            </a:extLst>
          </p:cNvPr>
          <p:cNvPicPr>
            <a:picLocks noChangeAspect="1"/>
          </p:cNvPicPr>
          <p:nvPr/>
        </p:nvPicPr>
        <p:blipFill>
          <a:blip r:embed="rId5"/>
          <a:stretch>
            <a:fillRect/>
          </a:stretch>
        </p:blipFill>
        <p:spPr>
          <a:xfrm>
            <a:off x="2239386" y="5081396"/>
            <a:ext cx="4451795" cy="1461979"/>
          </a:xfrm>
          <a:prstGeom prst="rect">
            <a:avLst/>
          </a:prstGeom>
          <a:ln w="28575">
            <a:solidFill>
              <a:srgbClr val="FF0000"/>
            </a:solidFill>
          </a:ln>
        </p:spPr>
      </p:pic>
      <p:pic>
        <p:nvPicPr>
          <p:cNvPr id="12" name="Picture 11" descr="A group of people sitting in chairs&#10;&#10;AI-generated content may be incorrect.">
            <a:extLst>
              <a:ext uri="{FF2B5EF4-FFF2-40B4-BE49-F238E27FC236}">
                <a16:creationId xmlns:a16="http://schemas.microsoft.com/office/drawing/2014/main" id="{A4D415DF-2D8C-BC29-A4DD-13C53FB2AE43}"/>
              </a:ext>
            </a:extLst>
          </p:cNvPr>
          <p:cNvPicPr>
            <a:picLocks noChangeAspect="1"/>
          </p:cNvPicPr>
          <p:nvPr/>
        </p:nvPicPr>
        <p:blipFill>
          <a:blip r:embed="rId6"/>
          <a:srcRect l="3423" t="15975" r="12354" b="10963"/>
          <a:stretch>
            <a:fillRect/>
          </a:stretch>
        </p:blipFill>
        <p:spPr>
          <a:xfrm>
            <a:off x="5348018" y="1298667"/>
            <a:ext cx="4921505" cy="3198634"/>
          </a:xfrm>
          <a:prstGeom prst="rect">
            <a:avLst/>
          </a:prstGeom>
        </p:spPr>
      </p:pic>
    </p:spTree>
    <p:extLst>
      <p:ext uri="{BB962C8B-B14F-4D97-AF65-F5344CB8AC3E}">
        <p14:creationId xmlns:p14="http://schemas.microsoft.com/office/powerpoint/2010/main" val="171605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688A7E-9B22-E0CD-06DB-063252BBA4F8}"/>
              </a:ext>
            </a:extLst>
          </p:cNvPr>
          <p:cNvSpPr>
            <a:spLocks noGrp="1"/>
          </p:cNvSpPr>
          <p:nvPr>
            <p:ph type="body" idx="1"/>
          </p:nvPr>
        </p:nvSpPr>
        <p:spPr/>
        <p:txBody>
          <a:bodyPr/>
          <a:lstStyle/>
          <a:p>
            <a:r>
              <a:rPr lang="en-US" dirty="0"/>
              <a:t>What we know now</a:t>
            </a:r>
          </a:p>
        </p:txBody>
      </p:sp>
      <p:sp>
        <p:nvSpPr>
          <p:cNvPr id="3" name="Slide Number Placeholder 2">
            <a:extLst>
              <a:ext uri="{FF2B5EF4-FFF2-40B4-BE49-F238E27FC236}">
                <a16:creationId xmlns:a16="http://schemas.microsoft.com/office/drawing/2014/main" id="{DB555B13-6FA8-80F2-F992-830957387355}"/>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667"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71219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50BD-DF35-BF7E-5F51-67C7F9C0DD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9DC9A7-468F-BCDD-229F-A9E86C234CB9}"/>
              </a:ext>
            </a:extLst>
          </p:cNvPr>
          <p:cNvSpPr>
            <a:spLocks noGrp="1"/>
          </p:cNvSpPr>
          <p:nvPr>
            <p:ph type="title"/>
          </p:nvPr>
        </p:nvSpPr>
        <p:spPr/>
        <p:txBody>
          <a:bodyPr/>
          <a:lstStyle/>
          <a:p>
            <a:r>
              <a:rPr lang="en-US" sz="4400" dirty="0"/>
              <a:t>Reflections</a:t>
            </a:r>
          </a:p>
        </p:txBody>
      </p:sp>
      <p:sp>
        <p:nvSpPr>
          <p:cNvPr id="3" name="Slide Number Placeholder 2">
            <a:extLst>
              <a:ext uri="{FF2B5EF4-FFF2-40B4-BE49-F238E27FC236}">
                <a16:creationId xmlns:a16="http://schemas.microsoft.com/office/drawing/2014/main" id="{C2EFAC7A-0A85-D962-BDD1-AE09041D7ED1}"/>
              </a:ext>
            </a:extLst>
          </p:cNvPr>
          <p:cNvSpPr>
            <a:spLocks noGrp="1"/>
          </p:cNvSpPr>
          <p:nvPr>
            <p:ph type="sldNum" sz="quarter" idx="4"/>
          </p:nvPr>
        </p:nvSpPr>
        <p:spPr/>
        <p:txBody>
          <a:bodyPr/>
          <a:lstStyle/>
          <a:p>
            <a:fld id="{F32F67E5-730B-4B3A-9A58-41E5E3F0691E}" type="slidenum">
              <a:rPr lang="en-US" smtClean="0"/>
              <a:pPr/>
              <a:t>2</a:t>
            </a:fld>
            <a:endParaRPr lang="en-US" dirty="0"/>
          </a:p>
        </p:txBody>
      </p:sp>
    </p:spTree>
    <p:extLst>
      <p:ext uri="{BB962C8B-B14F-4D97-AF65-F5344CB8AC3E}">
        <p14:creationId xmlns:p14="http://schemas.microsoft.com/office/powerpoint/2010/main" val="3779927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7B46B-EE5F-76BC-6B13-1ECB60114EF6}"/>
              </a:ext>
            </a:extLst>
          </p:cNvPr>
          <p:cNvSpPr>
            <a:spLocks noGrp="1"/>
          </p:cNvSpPr>
          <p:nvPr>
            <p:ph type="body" idx="1"/>
          </p:nvPr>
        </p:nvSpPr>
        <p:spPr>
          <a:xfrm>
            <a:off x="762001" y="1639613"/>
            <a:ext cx="5859516" cy="4198883"/>
          </a:xfrm>
        </p:spPr>
        <p:txBody>
          <a:bodyPr/>
          <a:lstStyle/>
          <a:p>
            <a:pPr marL="514350" indent="-285750">
              <a:buFont typeface="Arial" panose="020B0604020202020204" pitchFamily="34" charset="0"/>
              <a:buChar char="•"/>
            </a:pPr>
            <a:r>
              <a:rPr lang="en-US" sz="1800" b="1" dirty="0"/>
              <a:t>Back to basics</a:t>
            </a:r>
          </a:p>
          <a:p>
            <a:pPr marL="971550" lvl="1" indent="-285750">
              <a:buFont typeface="Arial" panose="020B0604020202020204" pitchFamily="34" charset="0"/>
              <a:buChar char="•"/>
            </a:pPr>
            <a:r>
              <a:rPr lang="en-US" sz="1800" dirty="0"/>
              <a:t>Activities do not have to be latest high-tech innovation. Major impact comes from simple, tried, and true interventions. </a:t>
            </a:r>
          </a:p>
          <a:p>
            <a:pPr marL="685800" lvl="1" indent="0">
              <a:buNone/>
            </a:pPr>
            <a:endParaRPr lang="en-US" sz="900" dirty="0"/>
          </a:p>
          <a:p>
            <a:pPr marL="514350" indent="-285750">
              <a:buFont typeface="Arial" panose="020B0604020202020204" pitchFamily="34" charset="0"/>
              <a:buChar char="•"/>
            </a:pPr>
            <a:r>
              <a:rPr lang="en-US" sz="1800" b="1" dirty="0"/>
              <a:t>Community based solutions are crucial</a:t>
            </a:r>
          </a:p>
          <a:p>
            <a:pPr marL="971550" lvl="1" indent="-285750">
              <a:buFont typeface="Arial" panose="020B0604020202020204" pitchFamily="34" charset="0"/>
              <a:buChar char="•"/>
            </a:pPr>
            <a:r>
              <a:rPr lang="en-US" sz="1800" dirty="0"/>
              <a:t>Activities must be rooted in the community to reflect local customs, culture, and context. </a:t>
            </a:r>
          </a:p>
          <a:p>
            <a:pPr marL="685800" lvl="1" indent="0">
              <a:buNone/>
            </a:pPr>
            <a:endParaRPr lang="en-US" sz="900" dirty="0"/>
          </a:p>
          <a:p>
            <a:pPr marL="514350" indent="-285750">
              <a:buFont typeface="Arial" panose="020B0604020202020204" pitchFamily="34" charset="0"/>
              <a:buChar char="•"/>
            </a:pPr>
            <a:r>
              <a:rPr lang="en-US" sz="1800" b="1" dirty="0"/>
              <a:t>Activities and interventions do not have to be intensive or expensive</a:t>
            </a:r>
          </a:p>
          <a:p>
            <a:pPr marL="971550" lvl="1" indent="-285750">
              <a:buFont typeface="Arial" panose="020B0604020202020204" pitchFamily="34" charset="0"/>
              <a:buChar char="•"/>
            </a:pPr>
            <a:r>
              <a:rPr lang="en-US" sz="1800" dirty="0"/>
              <a:t>Most intensive investment was in human resources. It is possible to have impact with investments in training, capacity building, monitoring, and supervision</a:t>
            </a:r>
          </a:p>
          <a:p>
            <a:pPr marL="228600" indent="0"/>
            <a:endParaRPr lang="en-US" dirty="0"/>
          </a:p>
        </p:txBody>
      </p:sp>
      <p:sp>
        <p:nvSpPr>
          <p:cNvPr id="3" name="Text Placeholder 2">
            <a:extLst>
              <a:ext uri="{FF2B5EF4-FFF2-40B4-BE49-F238E27FC236}">
                <a16:creationId xmlns:a16="http://schemas.microsoft.com/office/drawing/2014/main" id="{C39101C1-1A05-06D5-F043-76A61FFCF0E9}"/>
              </a:ext>
            </a:extLst>
          </p:cNvPr>
          <p:cNvSpPr>
            <a:spLocks noGrp="1"/>
          </p:cNvSpPr>
          <p:nvPr>
            <p:ph type="body" idx="2"/>
          </p:nvPr>
        </p:nvSpPr>
        <p:spPr>
          <a:xfrm>
            <a:off x="762001" y="604797"/>
            <a:ext cx="10718800" cy="1095877"/>
          </a:xfrm>
        </p:spPr>
        <p:txBody>
          <a:bodyPr/>
          <a:lstStyle/>
          <a:p>
            <a:r>
              <a:rPr lang="en-US" dirty="0"/>
              <a:t>Lessons and reflections </a:t>
            </a:r>
          </a:p>
        </p:txBody>
      </p:sp>
      <p:sp>
        <p:nvSpPr>
          <p:cNvPr id="4" name="Slide Number Placeholder 3">
            <a:extLst>
              <a:ext uri="{FF2B5EF4-FFF2-40B4-BE49-F238E27FC236}">
                <a16:creationId xmlns:a16="http://schemas.microsoft.com/office/drawing/2014/main" id="{E1B07B76-D30B-B3C5-8388-506CA5301DEA}"/>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sp>
        <p:nvSpPr>
          <p:cNvPr id="5" name="Speech Bubble: Rectangle 4">
            <a:extLst>
              <a:ext uri="{FF2B5EF4-FFF2-40B4-BE49-F238E27FC236}">
                <a16:creationId xmlns:a16="http://schemas.microsoft.com/office/drawing/2014/main" id="{D092C584-1659-0A39-A684-15FD66ECE629}"/>
              </a:ext>
            </a:extLst>
          </p:cNvPr>
          <p:cNvSpPr/>
          <p:nvPr/>
        </p:nvSpPr>
        <p:spPr>
          <a:xfrm>
            <a:off x="6621517" y="340014"/>
            <a:ext cx="3489434" cy="1931449"/>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a:t>
            </a: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The training went beyond theory. Role-playing hesitancy cases was like rehearsal—I now feel confident to mobilize families for vaccination</a:t>
            </a:r>
            <a:r>
              <a:rPr kumimoji="0" lang="en-US" sz="1600" b="0" i="0" u="none" strike="noStrike" kern="0" cap="none" spc="0" normalizeH="0" baseline="0" noProof="0" dirty="0">
                <a:ln>
                  <a:noFill/>
                </a:ln>
                <a:solidFill>
                  <a:srgbClr val="FFFFFF"/>
                </a:solidFill>
                <a:effectLst/>
                <a:uLnTx/>
                <a:uFillTx/>
                <a:latin typeface="Arial"/>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Youth Union Secretary, </a:t>
            </a:r>
            <a:r>
              <a:rPr kumimoji="0" lang="en-US" sz="1400" b="0" i="0" u="none" strike="noStrike" kern="0" cap="none" spc="0" normalizeH="0" baseline="0" noProof="0" dirty="0" err="1">
                <a:ln>
                  <a:noFill/>
                </a:ln>
                <a:solidFill>
                  <a:srgbClr val="FFFFFF"/>
                </a:solidFill>
                <a:effectLst/>
                <a:uLnTx/>
                <a:uFillTx/>
                <a:latin typeface="Arial"/>
                <a:ea typeface="+mn-ea"/>
                <a:cs typeface="+mn-cs"/>
                <a:sym typeface="Arial"/>
              </a:rPr>
              <a:t>Phieng</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Cam commune, Vietnam</a:t>
            </a:r>
          </a:p>
        </p:txBody>
      </p:sp>
      <p:sp>
        <p:nvSpPr>
          <p:cNvPr id="6" name="Speech Bubble: Rectangle 5">
            <a:extLst>
              <a:ext uri="{FF2B5EF4-FFF2-40B4-BE49-F238E27FC236}">
                <a16:creationId xmlns:a16="http://schemas.microsoft.com/office/drawing/2014/main" id="{02327134-3418-DC8F-8372-A57A9A46D701}"/>
              </a:ext>
            </a:extLst>
          </p:cNvPr>
          <p:cNvSpPr/>
          <p:nvPr/>
        </p:nvSpPr>
        <p:spPr>
          <a:xfrm>
            <a:off x="7851229" y="2559598"/>
            <a:ext cx="3962400" cy="1469476"/>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r>
              <a:rPr kumimoji="0" lang="en-US" sz="1600" b="0" i="1" u="none" strike="noStrike" kern="0" cap="none" spc="0" normalizeH="0" baseline="0" noProof="0" dirty="0">
                <a:ln>
                  <a:noFill/>
                </a:ln>
                <a:solidFill>
                  <a:srgbClr val="FFFFFF"/>
                </a:solidFill>
                <a:effectLst/>
                <a:uLnTx/>
                <a:uFillTx/>
                <a:latin typeface="Arial"/>
                <a:ea typeface="+mn-ea"/>
                <a:cs typeface="+mn-cs"/>
                <a:sym typeface="Arial"/>
              </a:rPr>
              <a:t>It’s a magic smart table that knows everything!”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Nurse from </a:t>
            </a:r>
            <a:r>
              <a:rPr kumimoji="0" lang="en-US" sz="1400" b="0" i="0" u="none" strike="noStrike" kern="0" cap="none" spc="0" normalizeH="0" baseline="0" noProof="0" dirty="0" err="1">
                <a:ln>
                  <a:noFill/>
                </a:ln>
                <a:solidFill>
                  <a:srgbClr val="FFFFFF"/>
                </a:solidFill>
                <a:effectLst/>
                <a:uLnTx/>
                <a:uFillTx/>
                <a:latin typeface="Arial"/>
                <a:ea typeface="+mn-ea"/>
                <a:cs typeface="+mn-cs"/>
                <a:sym typeface="Arial"/>
              </a:rPr>
              <a:t>Dubrovytsia</a:t>
            </a: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Ukraine referring to the microplanning tool</a:t>
            </a:r>
          </a:p>
        </p:txBody>
      </p:sp>
      <p:sp>
        <p:nvSpPr>
          <p:cNvPr id="7" name="Speech Bubble: Rectangle 6">
            <a:extLst>
              <a:ext uri="{FF2B5EF4-FFF2-40B4-BE49-F238E27FC236}">
                <a16:creationId xmlns:a16="http://schemas.microsoft.com/office/drawing/2014/main" id="{6DAB463F-0F68-A902-BB62-E6B19BA35BDD}"/>
              </a:ext>
            </a:extLst>
          </p:cNvPr>
          <p:cNvSpPr/>
          <p:nvPr/>
        </p:nvSpPr>
        <p:spPr>
          <a:xfrm>
            <a:off x="7157545" y="4317209"/>
            <a:ext cx="3373821" cy="2060028"/>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“At the </a:t>
            </a:r>
            <a:r>
              <a:rPr kumimoji="0" lang="en-US" sz="1400" b="0" i="1" u="none" strike="noStrike" kern="0" cap="none" spc="0" normalizeH="0" baseline="0" noProof="0" dirty="0" err="1">
                <a:ln>
                  <a:noFill/>
                </a:ln>
                <a:solidFill>
                  <a:srgbClr val="FFFFFF"/>
                </a:solidFill>
                <a:effectLst/>
                <a:uLnTx/>
                <a:uFillTx/>
                <a:latin typeface="Arial"/>
                <a:ea typeface="+mn-ea"/>
                <a:cs typeface="+mn-cs"/>
                <a:sym typeface="Arial"/>
              </a:rPr>
              <a:t>Posyandu</a:t>
            </a:r>
            <a:r>
              <a:rPr kumimoji="0" lang="en-US" sz="1400" b="0" i="1" u="none" strike="noStrike" kern="0" cap="none" spc="0" normalizeH="0" baseline="0" noProof="0" dirty="0">
                <a:ln>
                  <a:noFill/>
                </a:ln>
                <a:solidFill>
                  <a:srgbClr val="FFFFFF"/>
                </a:solidFill>
                <a:effectLst/>
                <a:uLnTx/>
                <a:uFillTx/>
                <a:latin typeface="Arial"/>
                <a:ea typeface="+mn-ea"/>
                <a:cs typeface="+mn-cs"/>
                <a:sym typeface="Arial"/>
              </a:rPr>
              <a:t>, I record all the data of the [eligible] children, including those whose immunizations are not yet complete. A couple of days later, I follow up by going door-to-door to find their addresses.”</a:t>
            </a: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PKK cadre, Bekasi District, Indonesia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b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236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6D4A9-DD19-42CB-FEBA-CF0820C2BD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8D8ADD6-6C52-48C7-F472-24F8A5D88FA5}"/>
              </a:ext>
            </a:extLst>
          </p:cNvPr>
          <p:cNvSpPr>
            <a:spLocks noGrp="1"/>
          </p:cNvSpPr>
          <p:nvPr>
            <p:ph type="body" idx="2"/>
          </p:nvPr>
        </p:nvSpPr>
        <p:spPr>
          <a:xfrm>
            <a:off x="422275" y="231717"/>
            <a:ext cx="10718800" cy="528185"/>
          </a:xfrm>
        </p:spPr>
        <p:txBody>
          <a:bodyPr/>
          <a:lstStyle/>
          <a:p>
            <a:r>
              <a:rPr lang="en-US" dirty="0">
                <a:solidFill>
                  <a:srgbClr val="FF0000"/>
                </a:solidFill>
              </a:rPr>
              <a:t>Acknowledgement</a:t>
            </a:r>
          </a:p>
        </p:txBody>
      </p:sp>
      <p:sp>
        <p:nvSpPr>
          <p:cNvPr id="4" name="Slide Number Placeholder 3">
            <a:extLst>
              <a:ext uri="{FF2B5EF4-FFF2-40B4-BE49-F238E27FC236}">
                <a16:creationId xmlns:a16="http://schemas.microsoft.com/office/drawing/2014/main" id="{EA91816F-F2EF-CF2E-3671-076865D1FCF5}"/>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graphicFrame>
        <p:nvGraphicFramePr>
          <p:cNvPr id="5" name="Table 4">
            <a:extLst>
              <a:ext uri="{FF2B5EF4-FFF2-40B4-BE49-F238E27FC236}">
                <a16:creationId xmlns:a16="http://schemas.microsoft.com/office/drawing/2014/main" id="{A8BA2F73-FC45-D302-4635-0F3854CE5EDA}"/>
              </a:ext>
            </a:extLst>
          </p:cNvPr>
          <p:cNvGraphicFramePr>
            <a:graphicFrameLocks noGrp="1"/>
          </p:cNvGraphicFramePr>
          <p:nvPr/>
        </p:nvGraphicFramePr>
        <p:xfrm>
          <a:off x="314325" y="759903"/>
          <a:ext cx="11563350" cy="5467518"/>
        </p:xfrm>
        <a:graphic>
          <a:graphicData uri="http://schemas.openxmlformats.org/drawingml/2006/table">
            <a:tbl>
              <a:tblPr firstRow="1" bandRow="1">
                <a:tableStyleId>{5940675A-B579-460E-94D1-54222C63F5DA}</a:tableStyleId>
              </a:tblPr>
              <a:tblGrid>
                <a:gridCol w="5572124">
                  <a:extLst>
                    <a:ext uri="{9D8B030D-6E8A-4147-A177-3AD203B41FA5}">
                      <a16:colId xmlns:a16="http://schemas.microsoft.com/office/drawing/2014/main" val="2738957887"/>
                    </a:ext>
                  </a:extLst>
                </a:gridCol>
                <a:gridCol w="5991226">
                  <a:extLst>
                    <a:ext uri="{9D8B030D-6E8A-4147-A177-3AD203B41FA5}">
                      <a16:colId xmlns:a16="http://schemas.microsoft.com/office/drawing/2014/main" val="1104950725"/>
                    </a:ext>
                  </a:extLst>
                </a:gridCol>
              </a:tblGrid>
              <a:tr h="236514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2000" b="1" i="0" u="none" strike="noStrike" cap="none" dirty="0">
                          <a:solidFill>
                            <a:schemeClr val="tx1"/>
                          </a:solidFill>
                          <a:effectLst/>
                          <a:latin typeface="+mn-lt"/>
                          <a:ea typeface="+mn-ea"/>
                          <a:cs typeface="+mn-cs"/>
                          <a:sym typeface="Arial"/>
                        </a:rPr>
                        <a:t>Р</a:t>
                      </a:r>
                      <a:r>
                        <a:rPr lang="en-US" sz="2000" b="1" i="0" u="none" strike="noStrike" cap="none" dirty="0">
                          <a:solidFill>
                            <a:schemeClr val="tx1"/>
                          </a:solidFill>
                          <a:effectLst/>
                          <a:latin typeface="+mn-lt"/>
                          <a:ea typeface="+mn-ea"/>
                          <a:cs typeface="+mn-cs"/>
                          <a:sym typeface="Arial"/>
                        </a:rPr>
                        <a:t>AT</a:t>
                      </a:r>
                      <a:r>
                        <a:rPr lang="uk-UA" sz="2000" b="1" i="0" u="none" strike="noStrike" cap="none" dirty="0">
                          <a:solidFill>
                            <a:schemeClr val="tx1"/>
                          </a:solidFill>
                          <a:effectLst/>
                          <a:latin typeface="+mn-lt"/>
                          <a:ea typeface="+mn-ea"/>
                          <a:cs typeface="+mn-cs"/>
                          <a:sym typeface="Arial"/>
                        </a:rPr>
                        <a:t>Н</a:t>
                      </a:r>
                      <a:r>
                        <a:rPr lang="en-US" sz="2000" b="1" i="0" u="none" strike="noStrike" cap="none" dirty="0">
                          <a:solidFill>
                            <a:schemeClr val="tx1"/>
                          </a:solidFill>
                          <a:effectLst/>
                          <a:latin typeface="+mn-lt"/>
                          <a:ea typeface="+mn-ea"/>
                          <a:cs typeface="+mn-cs"/>
                          <a:sym typeface="Arial"/>
                        </a:rPr>
                        <a:t> in Ukraine </a:t>
                      </a:r>
                      <a:endParaRPr lang="uk-UA" sz="2000" b="1"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uk-UA" sz="1800" b="0" i="0" u="none" strike="noStrike" cap="none" dirty="0">
                        <a:solidFill>
                          <a:schemeClr val="tx1"/>
                        </a:solidFill>
                        <a:effectLst/>
                        <a:latin typeface="+mn-lt"/>
                        <a:ea typeface="+mn-ea"/>
                        <a:cs typeface="+mn-cs"/>
                        <a:sym typeface="Arial"/>
                      </a:endParaRPr>
                    </a:p>
                    <a:p>
                      <a:pPr marL="1971675" marR="0" lvl="0" indent="-1971675"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mn-lt"/>
                          <a:ea typeface="+mn-ea"/>
                          <a:cs typeface="+mn-cs"/>
                          <a:sym typeface="Arial"/>
                        </a:rPr>
                        <a:t>Gamazina Kateryna</a:t>
                      </a:r>
                      <a:r>
                        <a:rPr lang="en-US" sz="1800" b="0" i="0" u="none" strike="noStrike" cap="none" dirty="0">
                          <a:solidFill>
                            <a:schemeClr val="tx1"/>
                          </a:solidFill>
                          <a:effectLst/>
                          <a:latin typeface="+mn-lt"/>
                          <a:ea typeface="+mn-ea"/>
                          <a:cs typeface="+mn-cs"/>
                          <a:sym typeface="Arial"/>
                        </a:rPr>
                        <a:t>, Head of the PATH Representative Office in Ukraine </a:t>
                      </a:r>
                      <a:endParaRPr lang="uk-UA" sz="18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mn-lt"/>
                          <a:ea typeface="+mn-ea"/>
                          <a:cs typeface="+mn-cs"/>
                          <a:sym typeface="Arial"/>
                        </a:rPr>
                        <a:t>Zherebko Nina</a:t>
                      </a:r>
                      <a:r>
                        <a:rPr lang="en-US" sz="1800" b="0" i="0" u="none" strike="noStrike" cap="none" dirty="0">
                          <a:solidFill>
                            <a:schemeClr val="tx1"/>
                          </a:solidFill>
                          <a:effectLst/>
                          <a:latin typeface="+mn-lt"/>
                          <a:ea typeface="+mn-ea"/>
                          <a:cs typeface="+mn-cs"/>
                          <a:sym typeface="Arial"/>
                        </a:rPr>
                        <a:t>, Project Manager </a:t>
                      </a:r>
                      <a:endParaRPr lang="uk-UA" sz="18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mn-lt"/>
                          <a:ea typeface="+mn-ea"/>
                          <a:cs typeface="+mn-cs"/>
                          <a:sym typeface="Arial"/>
                        </a:rPr>
                        <a:t>Shved Olga</a:t>
                      </a:r>
                      <a:r>
                        <a:rPr lang="en-US" sz="1800" b="0" i="0" u="none" strike="noStrike" cap="none" dirty="0">
                          <a:solidFill>
                            <a:schemeClr val="tx1"/>
                          </a:solidFill>
                          <a:effectLst/>
                          <a:latin typeface="+mn-lt"/>
                          <a:ea typeface="+mn-ea"/>
                          <a:cs typeface="+mn-cs"/>
                          <a:sym typeface="Arial"/>
                        </a:rPr>
                        <a:t>, PATH Consultant </a:t>
                      </a:r>
                      <a:endParaRPr lang="uk-UA" sz="18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mn-lt"/>
                          <a:ea typeface="+mn-ea"/>
                          <a:cs typeface="+mn-cs"/>
                          <a:sym typeface="Arial"/>
                        </a:rPr>
                        <a:t>Kochanov Volodymyr</a:t>
                      </a:r>
                      <a:r>
                        <a:rPr lang="en-US" sz="1800" b="0" i="0" u="none" strike="noStrike" cap="none" dirty="0">
                          <a:solidFill>
                            <a:schemeClr val="tx1"/>
                          </a:solidFill>
                          <a:effectLst/>
                          <a:latin typeface="+mn-lt"/>
                          <a:ea typeface="+mn-ea"/>
                          <a:cs typeface="+mn-cs"/>
                          <a:sym typeface="Arial"/>
                        </a:rPr>
                        <a:t>, Program Associate</a:t>
                      </a:r>
                      <a:endParaRPr lang="uk-UA" sz="18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US" sz="1800" b="1" i="0" u="none" strike="noStrike" cap="none" dirty="0">
                          <a:solidFill>
                            <a:schemeClr val="tx1"/>
                          </a:solidFill>
                          <a:effectLst/>
                          <a:latin typeface="+mn-lt"/>
                          <a:ea typeface="+mn-ea"/>
                          <a:cs typeface="+mn-cs"/>
                          <a:sym typeface="Arial"/>
                        </a:rPr>
                        <a:t>Ponomarenko Alina</a:t>
                      </a:r>
                      <a:r>
                        <a:rPr lang="en-US" sz="1800" b="0" i="0" u="none" strike="noStrike" cap="none" dirty="0">
                          <a:solidFill>
                            <a:schemeClr val="tx1"/>
                          </a:solidFill>
                          <a:effectLst/>
                          <a:latin typeface="+mn-lt"/>
                          <a:ea typeface="+mn-ea"/>
                          <a:cs typeface="+mn-cs"/>
                          <a:sym typeface="Arial"/>
                        </a:rPr>
                        <a:t>, Project Assistant</a:t>
                      </a:r>
                      <a:r>
                        <a:rPr lang="uk-UA" sz="1800" b="0" i="0" u="none" strike="noStrike" cap="none" dirty="0">
                          <a:solidFill>
                            <a:schemeClr val="tx1"/>
                          </a:solidFill>
                          <a:effectLst/>
                          <a:latin typeface="+mn-lt"/>
                          <a:ea typeface="+mn-ea"/>
                          <a:cs typeface="+mn-cs"/>
                          <a:sym typeface="Arial"/>
                        </a:rPr>
                        <a:t> </a:t>
                      </a: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2000" b="1" i="0" u="none" strike="noStrike" cap="none" dirty="0">
                          <a:solidFill>
                            <a:schemeClr val="tx1"/>
                          </a:solidFill>
                          <a:effectLst/>
                          <a:latin typeface="+mn-lt"/>
                          <a:ea typeface="+mn-ea"/>
                          <a:cs typeface="+mn-cs"/>
                          <a:sym typeface="Arial"/>
                        </a:rPr>
                        <a:t>Primary Health Center and Administration of </a:t>
                      </a:r>
                      <a:r>
                        <a:rPr lang="en-US" sz="2000" b="1" i="0" u="none" strike="noStrike" cap="none" dirty="0" err="1">
                          <a:solidFill>
                            <a:schemeClr val="tx1"/>
                          </a:solidFill>
                          <a:effectLst/>
                          <a:latin typeface="+mn-lt"/>
                          <a:ea typeface="+mn-ea"/>
                          <a:cs typeface="+mn-cs"/>
                          <a:sym typeface="Arial"/>
                        </a:rPr>
                        <a:t>Dubrovytsia</a:t>
                      </a:r>
                      <a:r>
                        <a:rPr lang="en-US" sz="2000" b="1" i="0" u="none" strike="noStrike" cap="none" dirty="0">
                          <a:solidFill>
                            <a:schemeClr val="tx1"/>
                          </a:solidFill>
                          <a:effectLst/>
                          <a:latin typeface="+mn-lt"/>
                          <a:ea typeface="+mn-ea"/>
                          <a:cs typeface="+mn-cs"/>
                          <a:sym typeface="Arial"/>
                        </a:rPr>
                        <a:t> Community </a:t>
                      </a:r>
                      <a:endParaRPr lang="uk-UA" sz="2000" b="1" i="0" u="none" strike="noStrike" cap="none" dirty="0">
                        <a:solidFill>
                          <a:schemeClr val="tx1"/>
                        </a:solidFill>
                        <a:effectLst/>
                        <a:latin typeface="+mn-lt"/>
                        <a:ea typeface="+mn-ea"/>
                        <a:cs typeface="+mn-cs"/>
                        <a:sym typeface="Arial"/>
                      </a:endParaRPr>
                    </a:p>
                    <a:p>
                      <a:endParaRPr lang="uk-UA" sz="1800" b="0" i="0" u="none" strike="noStrike" cap="none" dirty="0">
                        <a:solidFill>
                          <a:schemeClr val="tx1"/>
                        </a:solidFill>
                        <a:effectLst/>
                        <a:latin typeface="+mn-lt"/>
                        <a:ea typeface="+mn-ea"/>
                        <a:cs typeface="+mn-cs"/>
                        <a:sym typeface="Arial"/>
                      </a:endParaRPr>
                    </a:p>
                    <a:p>
                      <a:r>
                        <a:rPr lang="en-US" sz="1800" b="1" i="0" u="none" strike="noStrike" cap="none" dirty="0" err="1">
                          <a:solidFill>
                            <a:schemeClr val="tx1"/>
                          </a:solidFill>
                          <a:effectLst/>
                          <a:latin typeface="+mn-lt"/>
                          <a:ea typeface="+mn-ea"/>
                          <a:cs typeface="+mn-cs"/>
                          <a:sym typeface="Arial"/>
                        </a:rPr>
                        <a:t>Ostorovets</a:t>
                      </a:r>
                      <a:r>
                        <a:rPr lang="uk-UA" sz="1800" b="1" i="0" u="none" strike="noStrike" cap="none" dirty="0">
                          <a:solidFill>
                            <a:schemeClr val="tx1"/>
                          </a:solidFill>
                          <a:effectLst/>
                          <a:latin typeface="+mn-lt"/>
                          <a:ea typeface="+mn-ea"/>
                          <a:cs typeface="+mn-cs"/>
                          <a:sym typeface="Arial"/>
                        </a:rPr>
                        <a:t> </a:t>
                      </a:r>
                      <a:r>
                        <a:rPr lang="en-US" sz="1800" b="1" i="0" u="none" strike="noStrike" cap="none" dirty="0">
                          <a:solidFill>
                            <a:schemeClr val="tx1"/>
                          </a:solidFill>
                          <a:effectLst/>
                          <a:latin typeface="+mn-lt"/>
                          <a:ea typeface="+mn-ea"/>
                          <a:cs typeface="+mn-cs"/>
                          <a:sym typeface="Arial"/>
                        </a:rPr>
                        <a:t>Viktoria</a:t>
                      </a:r>
                      <a:r>
                        <a:rPr lang="en-US" sz="1800" b="0" i="0" u="none" strike="noStrike" cap="none" dirty="0">
                          <a:solidFill>
                            <a:schemeClr val="tx1"/>
                          </a:solidFill>
                          <a:effectLst/>
                          <a:latin typeface="+mn-lt"/>
                          <a:ea typeface="+mn-ea"/>
                          <a:cs typeface="+mn-cs"/>
                          <a:sym typeface="Arial"/>
                        </a:rPr>
                        <a:t>, Director of Primary Health Center </a:t>
                      </a:r>
                      <a:endParaRPr lang="uk-UA" sz="1800" b="0" i="0" u="none" strike="noStrike" cap="none" dirty="0">
                        <a:solidFill>
                          <a:schemeClr val="tx1"/>
                        </a:solidFill>
                        <a:effectLst/>
                        <a:latin typeface="+mn-lt"/>
                        <a:ea typeface="+mn-ea"/>
                        <a:cs typeface="+mn-cs"/>
                        <a:sym typeface="Arial"/>
                      </a:endParaRPr>
                    </a:p>
                    <a:p>
                      <a:pPr marL="1343025" indent="-1343025"/>
                      <a:r>
                        <a:rPr lang="en-US" sz="1800" b="1" i="0" u="none" strike="noStrike" cap="none" dirty="0">
                          <a:solidFill>
                            <a:schemeClr val="tx1"/>
                          </a:solidFill>
                          <a:effectLst/>
                          <a:latin typeface="+mn-lt"/>
                          <a:ea typeface="+mn-ea"/>
                          <a:cs typeface="+mn-cs"/>
                          <a:sym typeface="Arial"/>
                        </a:rPr>
                        <a:t>Tomko</a:t>
                      </a:r>
                      <a:r>
                        <a:rPr lang="uk-UA" sz="1800" b="1" i="0" u="none" strike="noStrike" cap="none" dirty="0">
                          <a:solidFill>
                            <a:schemeClr val="tx1"/>
                          </a:solidFill>
                          <a:effectLst/>
                          <a:latin typeface="+mn-lt"/>
                          <a:ea typeface="+mn-ea"/>
                          <a:cs typeface="+mn-cs"/>
                          <a:sym typeface="Arial"/>
                        </a:rPr>
                        <a:t> </a:t>
                      </a:r>
                      <a:r>
                        <a:rPr lang="en-US" sz="1800" b="1" i="0" u="none" strike="noStrike" cap="none" dirty="0">
                          <a:solidFill>
                            <a:schemeClr val="tx1"/>
                          </a:solidFill>
                          <a:effectLst/>
                          <a:latin typeface="+mn-lt"/>
                          <a:ea typeface="+mn-ea"/>
                          <a:cs typeface="+mn-cs"/>
                          <a:sym typeface="Arial"/>
                        </a:rPr>
                        <a:t>Inna</a:t>
                      </a:r>
                      <a:r>
                        <a:rPr lang="en-US" sz="1800" b="0" i="0" u="none" strike="noStrike" cap="none" dirty="0">
                          <a:solidFill>
                            <a:schemeClr val="tx1"/>
                          </a:solidFill>
                          <a:effectLst/>
                          <a:latin typeface="+mn-lt"/>
                          <a:ea typeface="+mn-ea"/>
                          <a:cs typeface="+mn-cs"/>
                          <a:sym typeface="Arial"/>
                        </a:rPr>
                        <a:t>, Deputy Head of Administration of </a:t>
                      </a:r>
                      <a:r>
                        <a:rPr lang="en-US" sz="1800" b="0" i="0" u="none" strike="noStrike" cap="none" dirty="0" err="1">
                          <a:solidFill>
                            <a:schemeClr val="tx1"/>
                          </a:solidFill>
                          <a:effectLst/>
                          <a:latin typeface="+mn-lt"/>
                          <a:ea typeface="+mn-ea"/>
                          <a:cs typeface="+mn-cs"/>
                          <a:sym typeface="Arial"/>
                        </a:rPr>
                        <a:t>Dubrovytsia</a:t>
                      </a:r>
                      <a:r>
                        <a:rPr lang="en-US" sz="1800" b="0" i="0" u="none" strike="noStrike" cap="none" dirty="0">
                          <a:solidFill>
                            <a:schemeClr val="tx1"/>
                          </a:solidFill>
                          <a:effectLst/>
                          <a:latin typeface="+mn-lt"/>
                          <a:ea typeface="+mn-ea"/>
                          <a:cs typeface="+mn-cs"/>
                          <a:sym typeface="Arial"/>
                        </a:rPr>
                        <a:t> Community </a:t>
                      </a:r>
                      <a:endParaRPr lang="uk-UA" sz="1800" b="0" i="0" u="none" strike="noStrike" cap="none" dirty="0">
                        <a:solidFill>
                          <a:schemeClr val="tx1"/>
                        </a:solidFill>
                        <a:effectLst/>
                        <a:latin typeface="+mn-lt"/>
                        <a:ea typeface="+mn-ea"/>
                        <a:cs typeface="+mn-cs"/>
                        <a:sym typeface="Arial"/>
                      </a:endParaRPr>
                    </a:p>
                    <a:p>
                      <a:pPr marL="1438275" indent="-1438275"/>
                      <a:r>
                        <a:rPr lang="en-US" sz="1800" b="1" i="0" u="none" strike="noStrike" cap="none" dirty="0">
                          <a:solidFill>
                            <a:schemeClr val="tx1"/>
                          </a:solidFill>
                          <a:effectLst/>
                          <a:latin typeface="+mn-lt"/>
                          <a:ea typeface="+mn-ea"/>
                          <a:cs typeface="+mn-cs"/>
                          <a:sym typeface="Arial"/>
                        </a:rPr>
                        <a:t>Vorobey</a:t>
                      </a:r>
                      <a:r>
                        <a:rPr lang="uk-UA" sz="1800" b="1" i="0" u="none" strike="noStrike" cap="none" dirty="0">
                          <a:solidFill>
                            <a:schemeClr val="tx1"/>
                          </a:solidFill>
                          <a:effectLst/>
                          <a:latin typeface="+mn-lt"/>
                          <a:ea typeface="+mn-ea"/>
                          <a:cs typeface="+mn-cs"/>
                          <a:sym typeface="Arial"/>
                        </a:rPr>
                        <a:t> </a:t>
                      </a:r>
                      <a:r>
                        <a:rPr lang="en-US" sz="1800" b="1" i="0" u="none" strike="noStrike" cap="none" dirty="0">
                          <a:solidFill>
                            <a:schemeClr val="tx1"/>
                          </a:solidFill>
                          <a:effectLst/>
                          <a:latin typeface="+mn-lt"/>
                          <a:ea typeface="+mn-ea"/>
                          <a:cs typeface="+mn-cs"/>
                          <a:sym typeface="Arial"/>
                        </a:rPr>
                        <a:t>Inna</a:t>
                      </a:r>
                      <a:r>
                        <a:rPr lang="en-US" sz="1800" b="0" i="0" u="none" strike="noStrike" cap="none" dirty="0">
                          <a:solidFill>
                            <a:schemeClr val="tx1"/>
                          </a:solidFill>
                          <a:effectLst/>
                          <a:latin typeface="+mn-lt"/>
                          <a:ea typeface="+mn-ea"/>
                          <a:cs typeface="+mn-cs"/>
                          <a:sym typeface="Arial"/>
                        </a:rPr>
                        <a:t>, Doctor of </a:t>
                      </a:r>
                      <a:r>
                        <a:rPr lang="en-US" sz="1800" b="0" i="0" u="none" strike="noStrike" cap="none" dirty="0" err="1">
                          <a:solidFill>
                            <a:schemeClr val="tx1"/>
                          </a:solidFill>
                          <a:effectLst/>
                          <a:latin typeface="+mn-lt"/>
                          <a:ea typeface="+mn-ea"/>
                          <a:cs typeface="+mn-cs"/>
                          <a:sym typeface="Arial"/>
                        </a:rPr>
                        <a:t>Dubrovytsia</a:t>
                      </a:r>
                      <a:r>
                        <a:rPr lang="en-US" sz="1800" b="0" i="0" u="none" strike="noStrike" cap="none" dirty="0">
                          <a:solidFill>
                            <a:schemeClr val="tx1"/>
                          </a:solidFill>
                          <a:effectLst/>
                          <a:latin typeface="+mn-lt"/>
                          <a:ea typeface="+mn-ea"/>
                          <a:cs typeface="+mn-cs"/>
                          <a:sym typeface="Arial"/>
                        </a:rPr>
                        <a:t> Primary Health Center</a:t>
                      </a:r>
                      <a:endParaRPr lang="en-US" sz="1800"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562195"/>
                  </a:ext>
                </a:extLst>
              </a:tr>
              <a:tr h="2382376">
                <a:tc>
                  <a:txBody>
                    <a:bodyPr/>
                    <a:lstStyle/>
                    <a:p>
                      <a:pPr algn="ctr"/>
                      <a:r>
                        <a:rPr lang="en-US" sz="2000" b="1" i="0" u="none" strike="noStrike" cap="none" dirty="0">
                          <a:solidFill>
                            <a:schemeClr val="tx1"/>
                          </a:solidFill>
                          <a:effectLst/>
                          <a:latin typeface="+mn-lt"/>
                          <a:ea typeface="+mn-ea"/>
                          <a:cs typeface="+mn-cs"/>
                          <a:sym typeface="Arial"/>
                        </a:rPr>
                        <a:t>Rivne CDC</a:t>
                      </a:r>
                    </a:p>
                    <a:p>
                      <a:r>
                        <a:rPr lang="en-US" sz="1800" b="0" i="0" u="none" strike="noStrike" cap="none" dirty="0">
                          <a:solidFill>
                            <a:schemeClr val="tx1"/>
                          </a:solidFill>
                          <a:effectLst/>
                          <a:latin typeface="+mn-lt"/>
                          <a:ea typeface="+mn-ea"/>
                          <a:cs typeface="+mn-cs"/>
                          <a:sym typeface="Arial"/>
                        </a:rPr>
                        <a:t> </a:t>
                      </a:r>
                      <a:endParaRPr lang="uk-UA" sz="1800" b="0" i="0" u="none" strike="noStrike" cap="none" dirty="0">
                        <a:solidFill>
                          <a:schemeClr val="tx1"/>
                        </a:solidFill>
                        <a:effectLst/>
                        <a:latin typeface="+mn-lt"/>
                        <a:ea typeface="+mn-ea"/>
                        <a:cs typeface="+mn-cs"/>
                        <a:sym typeface="Arial"/>
                      </a:endParaRPr>
                    </a:p>
                    <a:p>
                      <a:r>
                        <a:rPr lang="en-US" sz="1800" b="1" i="0" u="none" strike="noStrike" cap="none" dirty="0">
                          <a:solidFill>
                            <a:schemeClr val="tx1"/>
                          </a:solidFill>
                          <a:effectLst/>
                          <a:latin typeface="+mn-lt"/>
                          <a:ea typeface="+mn-ea"/>
                          <a:cs typeface="+mn-cs"/>
                          <a:sym typeface="Arial"/>
                        </a:rPr>
                        <a:t>Safonov Roman</a:t>
                      </a:r>
                      <a:r>
                        <a:rPr lang="en-US" sz="1800" b="0" i="0" u="none" strike="noStrike" cap="none" dirty="0">
                          <a:solidFill>
                            <a:schemeClr val="tx1"/>
                          </a:solidFill>
                          <a:effectLst/>
                          <a:latin typeface="+mn-lt"/>
                          <a:ea typeface="+mn-ea"/>
                          <a:cs typeface="+mn-cs"/>
                          <a:sym typeface="Arial"/>
                        </a:rPr>
                        <a:t>, Director of Rivne CDC</a:t>
                      </a:r>
                    </a:p>
                    <a:p>
                      <a:pPr marL="1971675" indent="-1971675"/>
                      <a:r>
                        <a:rPr lang="en-US" sz="1800" b="1" i="0" u="none" strike="noStrike" cap="none" dirty="0" err="1">
                          <a:solidFill>
                            <a:schemeClr val="tx1"/>
                          </a:solidFill>
                          <a:effectLst/>
                          <a:latin typeface="+mn-lt"/>
                          <a:ea typeface="+mn-ea"/>
                          <a:cs typeface="+mn-cs"/>
                          <a:sym typeface="Arial"/>
                        </a:rPr>
                        <a:t>Fesovets</a:t>
                      </a:r>
                      <a:r>
                        <a:rPr lang="en-US" sz="1800" b="1" i="0" u="none" strike="noStrike" cap="none">
                          <a:solidFill>
                            <a:schemeClr val="tx1"/>
                          </a:solidFill>
                          <a:effectLst/>
                          <a:latin typeface="+mn-lt"/>
                          <a:ea typeface="+mn-ea"/>
                          <a:cs typeface="+mn-cs"/>
                          <a:sym typeface="Arial"/>
                        </a:rPr>
                        <a:t> Natalya</a:t>
                      </a:r>
                      <a:r>
                        <a:rPr lang="en-US" sz="1800" b="0" i="0" u="none" strike="noStrike" cap="none" dirty="0">
                          <a:solidFill>
                            <a:schemeClr val="tx1"/>
                          </a:solidFill>
                          <a:effectLst/>
                          <a:latin typeface="+mn-lt"/>
                          <a:ea typeface="+mn-ea"/>
                          <a:cs typeface="+mn-cs"/>
                          <a:sym typeface="Arial"/>
                        </a:rPr>
                        <a:t>, Head of the Training Center of Rivne CDC</a:t>
                      </a:r>
                    </a:p>
                    <a:p>
                      <a:r>
                        <a:rPr lang="en-US" sz="1800" b="1" i="0" u="none" strike="noStrike" cap="none" dirty="0" err="1">
                          <a:solidFill>
                            <a:schemeClr val="tx1"/>
                          </a:solidFill>
                          <a:effectLst/>
                          <a:latin typeface="+mn-lt"/>
                          <a:ea typeface="+mn-ea"/>
                          <a:cs typeface="+mn-cs"/>
                          <a:sym typeface="Arial"/>
                        </a:rPr>
                        <a:t>Kotyash</a:t>
                      </a:r>
                      <a:r>
                        <a:rPr lang="en-US" sz="1800" b="1" i="0" u="none" strike="noStrike" cap="none" dirty="0">
                          <a:solidFill>
                            <a:schemeClr val="tx1"/>
                          </a:solidFill>
                          <a:effectLst/>
                          <a:latin typeface="+mn-lt"/>
                          <a:ea typeface="+mn-ea"/>
                          <a:cs typeface="+mn-cs"/>
                          <a:sym typeface="Arial"/>
                        </a:rPr>
                        <a:t> Nina</a:t>
                      </a:r>
                      <a:r>
                        <a:rPr lang="en-US" sz="1800" b="0" i="0" u="none" strike="noStrike" cap="none" dirty="0">
                          <a:solidFill>
                            <a:schemeClr val="tx1"/>
                          </a:solidFill>
                          <a:effectLst/>
                          <a:latin typeface="+mn-lt"/>
                          <a:ea typeface="+mn-ea"/>
                          <a:cs typeface="+mn-cs"/>
                          <a:sym typeface="Arial"/>
                        </a:rPr>
                        <a:t>, Epidemiologist of Rivne CDC</a:t>
                      </a:r>
                    </a:p>
                    <a:p>
                      <a:pPr marL="1790700" indent="-1790700"/>
                      <a:r>
                        <a:rPr lang="en-US" sz="1800" b="1" i="0" u="none" strike="noStrike" cap="none" dirty="0" err="1">
                          <a:solidFill>
                            <a:schemeClr val="tx1"/>
                          </a:solidFill>
                          <a:effectLst/>
                          <a:latin typeface="+mn-lt"/>
                          <a:ea typeface="+mn-ea"/>
                          <a:cs typeface="+mn-cs"/>
                          <a:sym typeface="Arial"/>
                        </a:rPr>
                        <a:t>Lebiedieva</a:t>
                      </a:r>
                      <a:r>
                        <a:rPr lang="en-US" sz="1800" b="1" i="0" u="none" strike="noStrike" cap="none" dirty="0">
                          <a:solidFill>
                            <a:schemeClr val="tx1"/>
                          </a:solidFill>
                          <a:effectLst/>
                          <a:latin typeface="+mn-lt"/>
                          <a:ea typeface="+mn-ea"/>
                          <a:cs typeface="+mn-cs"/>
                          <a:sym typeface="Arial"/>
                        </a:rPr>
                        <a:t> Ivanna</a:t>
                      </a:r>
                      <a:r>
                        <a:rPr lang="en-US" sz="1800" b="0" i="0" u="none" strike="noStrike" cap="none" dirty="0">
                          <a:solidFill>
                            <a:schemeClr val="tx1"/>
                          </a:solidFill>
                          <a:effectLst/>
                          <a:latin typeface="+mn-lt"/>
                          <a:ea typeface="+mn-ea"/>
                          <a:cs typeface="+mn-cs"/>
                          <a:sym typeface="Arial"/>
                        </a:rPr>
                        <a:t>, Head of the </a:t>
                      </a:r>
                      <a:r>
                        <a:rPr lang="en-US" sz="1800" b="0" i="0" u="none" strike="noStrike" cap="none" dirty="0" err="1">
                          <a:solidFill>
                            <a:schemeClr val="tx1"/>
                          </a:solidFill>
                          <a:effectLst/>
                          <a:latin typeface="+mn-lt"/>
                          <a:ea typeface="+mn-ea"/>
                          <a:cs typeface="+mn-cs"/>
                          <a:sym typeface="Arial"/>
                        </a:rPr>
                        <a:t>Immunoprophylaxis</a:t>
                      </a:r>
                      <a:r>
                        <a:rPr lang="en-US" sz="1800" b="0" i="0" u="none" strike="noStrike" cap="none" dirty="0">
                          <a:solidFill>
                            <a:schemeClr val="tx1"/>
                          </a:solidFill>
                          <a:effectLst/>
                          <a:latin typeface="+mn-lt"/>
                          <a:ea typeface="+mn-ea"/>
                          <a:cs typeface="+mn-cs"/>
                          <a:sym typeface="Arial"/>
                        </a:rPr>
                        <a:t> Department of Rivne CDC</a:t>
                      </a: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1" i="0" u="none" strike="noStrike" cap="none" dirty="0">
                        <a:solidFill>
                          <a:schemeClr val="tx1"/>
                        </a:solidFill>
                        <a:effectLst/>
                        <a:latin typeface="+mn-lt"/>
                        <a:ea typeface="+mn-ea"/>
                        <a:cs typeface="+mn-cs"/>
                        <a:sym typeface="Arial"/>
                      </a:endParaRPr>
                    </a:p>
                    <a:p>
                      <a:pPr algn="ctr"/>
                      <a:r>
                        <a:rPr lang="en-US" sz="2000" b="1" i="0" u="none" strike="noStrike" cap="none" dirty="0">
                          <a:solidFill>
                            <a:schemeClr val="tx1"/>
                          </a:solidFill>
                          <a:effectLst/>
                          <a:latin typeface="+mn-lt"/>
                          <a:ea typeface="+mn-ea"/>
                          <a:cs typeface="+mn-cs"/>
                          <a:sym typeface="Arial"/>
                        </a:rPr>
                        <a:t>CSO "100% Life. Rivne" </a:t>
                      </a:r>
                    </a:p>
                    <a:p>
                      <a:endParaRPr lang="en-US" sz="1800" b="0" i="0" u="none" strike="noStrike" cap="none" dirty="0">
                        <a:solidFill>
                          <a:schemeClr val="tx1"/>
                        </a:solidFill>
                        <a:effectLst/>
                        <a:latin typeface="+mn-lt"/>
                        <a:ea typeface="+mn-ea"/>
                        <a:cs typeface="+mn-cs"/>
                        <a:sym typeface="Arial"/>
                      </a:endParaRPr>
                    </a:p>
                    <a:p>
                      <a:r>
                        <a:rPr lang="en-US" sz="1800" b="1" i="0" u="none" strike="noStrike" cap="none" dirty="0" err="1">
                          <a:solidFill>
                            <a:schemeClr val="tx1"/>
                          </a:solidFill>
                          <a:effectLst/>
                          <a:latin typeface="+mn-lt"/>
                          <a:ea typeface="+mn-ea"/>
                          <a:cs typeface="+mn-cs"/>
                          <a:sym typeface="Arial"/>
                        </a:rPr>
                        <a:t>Baborykin</a:t>
                      </a:r>
                      <a:r>
                        <a:rPr lang="en-US" sz="1800" b="1" i="0" u="none" strike="noStrike" cap="none" dirty="0">
                          <a:solidFill>
                            <a:schemeClr val="tx1"/>
                          </a:solidFill>
                          <a:effectLst/>
                          <a:latin typeface="+mn-lt"/>
                          <a:ea typeface="+mn-ea"/>
                          <a:cs typeface="+mn-cs"/>
                          <a:sym typeface="Arial"/>
                        </a:rPr>
                        <a:t> Yevgeny</a:t>
                      </a:r>
                      <a:r>
                        <a:rPr lang="en-US" sz="1800" b="0" i="0" u="none" strike="noStrike" cap="none" dirty="0">
                          <a:solidFill>
                            <a:schemeClr val="tx1"/>
                          </a:solidFill>
                          <a:effectLst/>
                          <a:latin typeface="+mn-lt"/>
                          <a:ea typeface="+mn-ea"/>
                          <a:cs typeface="+mn-cs"/>
                          <a:sym typeface="Arial"/>
                        </a:rPr>
                        <a:t>, Deputy Head of the CSO</a:t>
                      </a:r>
                    </a:p>
                    <a:p>
                      <a:r>
                        <a:rPr lang="en-US" sz="1800" b="1" i="0" u="none" strike="noStrike" cap="none" dirty="0" err="1">
                          <a:solidFill>
                            <a:schemeClr val="tx1"/>
                          </a:solidFill>
                          <a:effectLst/>
                          <a:latin typeface="+mn-lt"/>
                          <a:ea typeface="+mn-ea"/>
                          <a:cs typeface="+mn-cs"/>
                          <a:sym typeface="Arial"/>
                        </a:rPr>
                        <a:t>Chubay</a:t>
                      </a:r>
                      <a:r>
                        <a:rPr lang="en-US" sz="1800" b="1" i="0" u="none" strike="noStrike" cap="none" dirty="0">
                          <a:solidFill>
                            <a:schemeClr val="tx1"/>
                          </a:solidFill>
                          <a:effectLst/>
                          <a:latin typeface="+mn-lt"/>
                          <a:ea typeface="+mn-ea"/>
                          <a:cs typeface="+mn-cs"/>
                          <a:sym typeface="Arial"/>
                        </a:rPr>
                        <a:t> Mykhailo</a:t>
                      </a:r>
                      <a:r>
                        <a:rPr lang="en-US" sz="1800" b="0" i="0" u="none" strike="noStrike" cap="none" dirty="0">
                          <a:solidFill>
                            <a:schemeClr val="tx1"/>
                          </a:solidFill>
                          <a:effectLst/>
                          <a:latin typeface="+mn-lt"/>
                          <a:ea typeface="+mn-ea"/>
                          <a:cs typeface="+mn-cs"/>
                          <a:sym typeface="Arial"/>
                        </a:rPr>
                        <a:t>, PR Manager of the CSO</a:t>
                      </a:r>
                      <a:endParaRPr lang="en-US" sz="1800" dirty="0"/>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3568365"/>
                  </a:ext>
                </a:extLst>
              </a:tr>
              <a:tr h="720000">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dirty="0">
                          <a:effectLst/>
                          <a:latin typeface="Roboto" panose="02000000000000000000" pitchFamily="2" charset="0"/>
                        </a:rPr>
                        <a:t>Special thanks for the support of the Department of Civil Protection and Public Health of the Rivne Regional State Administration, and our communities and participants.</a:t>
                      </a:r>
                      <a:endParaRPr lang="en-US" sz="1800" b="0" i="0" u="none" strike="noStrike" cap="none" dirty="0">
                        <a:solidFill>
                          <a:schemeClr val="tx1"/>
                        </a:solidFill>
                        <a:effectLst/>
                        <a:latin typeface="+mn-lt"/>
                        <a:ea typeface="+mn-ea"/>
                        <a:cs typeface="+mn-cs"/>
                        <a:sym typeface="Arial"/>
                      </a:endParaRPr>
                    </a:p>
                  </a:txBody>
                  <a:tcP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sz="1800"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2640489"/>
                  </a:ext>
                </a:extLst>
              </a:tr>
            </a:tbl>
          </a:graphicData>
        </a:graphic>
      </p:graphicFrame>
    </p:spTree>
    <p:extLst>
      <p:ext uri="{BB962C8B-B14F-4D97-AF65-F5344CB8AC3E}">
        <p14:creationId xmlns:p14="http://schemas.microsoft.com/office/powerpoint/2010/main" val="20101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29BD-BD1D-4DAE-1822-6430210467C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0F156BA-1B3A-43BF-398C-9060FC1C501E}"/>
              </a:ext>
            </a:extLst>
          </p:cNvPr>
          <p:cNvSpPr>
            <a:spLocks noGrp="1"/>
          </p:cNvSpPr>
          <p:nvPr>
            <p:ph type="body" idx="2"/>
          </p:nvPr>
        </p:nvSpPr>
        <p:spPr>
          <a:xfrm>
            <a:off x="422275" y="231717"/>
            <a:ext cx="10718800" cy="528185"/>
          </a:xfrm>
        </p:spPr>
        <p:txBody>
          <a:bodyPr/>
          <a:lstStyle/>
          <a:p>
            <a:r>
              <a:rPr lang="en-US" dirty="0">
                <a:solidFill>
                  <a:srgbClr val="FF0000"/>
                </a:solidFill>
              </a:rPr>
              <a:t>Acknowledgement</a:t>
            </a:r>
          </a:p>
        </p:txBody>
      </p:sp>
      <p:sp>
        <p:nvSpPr>
          <p:cNvPr id="4" name="Slide Number Placeholder 3">
            <a:extLst>
              <a:ext uri="{FF2B5EF4-FFF2-40B4-BE49-F238E27FC236}">
                <a16:creationId xmlns:a16="http://schemas.microsoft.com/office/drawing/2014/main" id="{3DA8B177-9C03-4FAE-1619-901FBBE07DB8}"/>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graphicFrame>
        <p:nvGraphicFramePr>
          <p:cNvPr id="5" name="Table 4">
            <a:extLst>
              <a:ext uri="{FF2B5EF4-FFF2-40B4-BE49-F238E27FC236}">
                <a16:creationId xmlns:a16="http://schemas.microsoft.com/office/drawing/2014/main" id="{E0089FC2-A77C-EA4B-E9D0-6853224522D7}"/>
              </a:ext>
            </a:extLst>
          </p:cNvPr>
          <p:cNvGraphicFramePr>
            <a:graphicFrameLocks noGrp="1"/>
          </p:cNvGraphicFramePr>
          <p:nvPr/>
        </p:nvGraphicFramePr>
        <p:xfrm>
          <a:off x="345440" y="759903"/>
          <a:ext cx="11532235" cy="5174975"/>
        </p:xfrm>
        <a:graphic>
          <a:graphicData uri="http://schemas.openxmlformats.org/drawingml/2006/table">
            <a:tbl>
              <a:tblPr firstRow="1" bandRow="1">
                <a:tableStyleId>{5940675A-B579-460E-94D1-54222C63F5DA}</a:tableStyleId>
              </a:tblPr>
              <a:tblGrid>
                <a:gridCol w="5541009">
                  <a:extLst>
                    <a:ext uri="{9D8B030D-6E8A-4147-A177-3AD203B41FA5}">
                      <a16:colId xmlns:a16="http://schemas.microsoft.com/office/drawing/2014/main" val="2738957887"/>
                    </a:ext>
                  </a:extLst>
                </a:gridCol>
                <a:gridCol w="5991226">
                  <a:extLst>
                    <a:ext uri="{9D8B030D-6E8A-4147-A177-3AD203B41FA5}">
                      <a16:colId xmlns:a16="http://schemas.microsoft.com/office/drawing/2014/main" val="1104950725"/>
                    </a:ext>
                  </a:extLst>
                </a:gridCol>
              </a:tblGrid>
              <a:tr h="44549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tx1"/>
                          </a:solidFill>
                          <a:effectLst/>
                          <a:latin typeface="+mn-lt"/>
                          <a:ea typeface="+mn-ea"/>
                          <a:cs typeface="+mn-cs"/>
                          <a:sym typeface="Arial"/>
                        </a:rPr>
                        <a:t>Central level</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i="0" u="none" strike="noStrike" cap="none" dirty="0">
                        <a:solidFill>
                          <a:schemeClr val="tx1"/>
                        </a:solidFill>
                        <a:effectLst/>
                        <a:latin typeface="+mn-lt"/>
                        <a:ea typeface="+mn-ea"/>
                        <a:cs typeface="+mn-cs"/>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i="0" u="none" strike="noStrike" cap="none" dirty="0">
                          <a:solidFill>
                            <a:schemeClr val="tx1"/>
                          </a:solidFill>
                          <a:effectLst/>
                          <a:latin typeface="+mn-lt"/>
                          <a:ea typeface="+mn-ea"/>
                          <a:cs typeface="+mn-cs"/>
                          <a:sym typeface="Arial"/>
                        </a:rPr>
                        <a:t>National Immunization </a:t>
                      </a:r>
                      <a:r>
                        <a:rPr lang="en-US" sz="2000" b="0" i="0" u="none" strike="noStrike" cap="none" dirty="0" err="1">
                          <a:solidFill>
                            <a:schemeClr val="tx1"/>
                          </a:solidFill>
                          <a:effectLst/>
                          <a:latin typeface="+mn-lt"/>
                          <a:ea typeface="+mn-ea"/>
                          <a:cs typeface="+mn-cs"/>
                          <a:sym typeface="Arial"/>
                        </a:rPr>
                        <a:t>Programme</a:t>
                      </a:r>
                      <a:endParaRPr lang="en-US" sz="20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kern="1200" dirty="0">
                          <a:solidFill>
                            <a:schemeClr val="tx1"/>
                          </a:solidFill>
                          <a:effectLst/>
                          <a:latin typeface="+mn-lt"/>
                          <a:ea typeface="+mn-ea"/>
                          <a:cs typeface="+mn-cs"/>
                        </a:rPr>
                        <a:t>Provincial level</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kern="1200" dirty="0">
                          <a:solidFill>
                            <a:schemeClr val="tx1"/>
                          </a:solidFill>
                          <a:effectLst/>
                          <a:latin typeface="+mn-lt"/>
                          <a:ea typeface="+mn-ea"/>
                          <a:cs typeface="+mn-cs"/>
                        </a:rPr>
                        <a:t>Provincial health office of West Java</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b="1" i="0" u="none" strike="noStrike" cap="none" dirty="0">
                        <a:solidFill>
                          <a:schemeClr val="tx1"/>
                        </a:solidFill>
                        <a:effectLst/>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i="0" u="none" strike="noStrike" cap="none" dirty="0">
                        <a:solidFill>
                          <a:schemeClr val="tx1"/>
                        </a:solidFill>
                        <a:effectLst/>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chemeClr val="tx1"/>
                          </a:solidFill>
                          <a:effectLst/>
                          <a:latin typeface="+mn-lt"/>
                          <a:ea typeface="+mn-ea"/>
                          <a:cs typeface="+mn-cs"/>
                          <a:sym typeface="Arial"/>
                        </a:rPr>
                        <a:t>CISDI – Local NGO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chemeClr val="tx1"/>
                          </a:solidFill>
                          <a:effectLst/>
                          <a:latin typeface="+mn-lt"/>
                          <a:ea typeface="+mn-ea"/>
                          <a:cs typeface="+mn-cs"/>
                          <a:sym typeface="Arial"/>
                        </a:rPr>
                        <a:t>(Center for Indonesia Strategic Development Initiative)</a:t>
                      </a:r>
                      <a:endParaRPr lang="uk-UA" sz="2000" b="1" i="0" u="none" strike="noStrike" cap="none" dirty="0">
                        <a:solidFill>
                          <a:schemeClr val="tx1"/>
                        </a:solidFill>
                        <a:effectLst/>
                        <a:latin typeface="+mn-lt"/>
                        <a:ea typeface="+mn-ea"/>
                        <a:cs typeface="+mn-cs"/>
                        <a:sym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2000" b="1" kern="1200" dirty="0">
                          <a:solidFill>
                            <a:schemeClr val="tx1"/>
                          </a:solidFill>
                          <a:effectLst/>
                          <a:latin typeface="+mn-lt"/>
                          <a:ea typeface="+mn-ea"/>
                          <a:cs typeface="+mn-cs"/>
                        </a:rPr>
                        <a:t>District level</a:t>
                      </a:r>
                    </a:p>
                    <a:p>
                      <a:pPr lvl="0"/>
                      <a:endParaRPr lang="en-US"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Bekasi and Depok City DHO</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Bekasi and Depok City PKK</a:t>
                      </a:r>
                    </a:p>
                    <a:p>
                      <a:pPr lvl="0"/>
                      <a:endParaRPr lang="en-US" sz="2000" kern="1200" dirty="0">
                        <a:solidFill>
                          <a:schemeClr val="tx1"/>
                        </a:solidFill>
                        <a:effectLst/>
                        <a:latin typeface="+mn-lt"/>
                        <a:ea typeface="+mn-ea"/>
                        <a:cs typeface="+mn-cs"/>
                      </a:endParaRPr>
                    </a:p>
                    <a:p>
                      <a:pPr lvl="0"/>
                      <a:r>
                        <a:rPr lang="en-US" sz="2000" b="1" kern="1200" dirty="0" err="1">
                          <a:solidFill>
                            <a:schemeClr val="tx1"/>
                          </a:solidFill>
                          <a:effectLst/>
                          <a:latin typeface="+mn-lt"/>
                          <a:ea typeface="+mn-ea"/>
                          <a:cs typeface="+mn-cs"/>
                        </a:rPr>
                        <a:t>Puskesmas</a:t>
                      </a:r>
                      <a:r>
                        <a:rPr lang="en-US" sz="2000" b="1" kern="1200" dirty="0">
                          <a:solidFill>
                            <a:schemeClr val="tx1"/>
                          </a:solidFill>
                          <a:effectLst/>
                          <a:latin typeface="+mn-lt"/>
                          <a:ea typeface="+mn-ea"/>
                          <a:cs typeface="+mn-cs"/>
                        </a:rPr>
                        <a:t> level</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6 </a:t>
                      </a:r>
                      <a:r>
                        <a:rPr lang="en-US" sz="2000" kern="1200" dirty="0" err="1">
                          <a:solidFill>
                            <a:schemeClr val="tx1"/>
                          </a:solidFill>
                          <a:effectLst/>
                          <a:latin typeface="+mn-lt"/>
                          <a:ea typeface="+mn-ea"/>
                          <a:cs typeface="+mn-cs"/>
                        </a:rPr>
                        <a:t>Puskesmas</a:t>
                      </a:r>
                      <a:r>
                        <a:rPr lang="en-US" sz="2000" kern="1200" dirty="0">
                          <a:solidFill>
                            <a:schemeClr val="tx1"/>
                          </a:solidFill>
                          <a:effectLst/>
                          <a:latin typeface="+mn-lt"/>
                          <a:ea typeface="+mn-ea"/>
                          <a:cs typeface="+mn-cs"/>
                        </a:rPr>
                        <a:t> in Bekasi</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6 </a:t>
                      </a:r>
                      <a:r>
                        <a:rPr lang="en-US" sz="2000" kern="1200" dirty="0" err="1">
                          <a:solidFill>
                            <a:schemeClr val="tx1"/>
                          </a:solidFill>
                          <a:effectLst/>
                          <a:latin typeface="+mn-lt"/>
                          <a:ea typeface="+mn-ea"/>
                          <a:cs typeface="+mn-cs"/>
                        </a:rPr>
                        <a:t>Puskesmas</a:t>
                      </a:r>
                      <a:r>
                        <a:rPr lang="en-US" sz="2000" kern="1200" dirty="0">
                          <a:solidFill>
                            <a:schemeClr val="tx1"/>
                          </a:solidFill>
                          <a:effectLst/>
                          <a:latin typeface="+mn-lt"/>
                          <a:ea typeface="+mn-ea"/>
                          <a:cs typeface="+mn-cs"/>
                        </a:rPr>
                        <a:t> in Depok City</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PKK Sub-regency </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Health and PKK Cadres</a:t>
                      </a:r>
                    </a:p>
                    <a:p>
                      <a:pPr marL="342900" lvl="0" indent="-342900">
                        <a:buFont typeface="Arial" panose="020B0604020202020204" pitchFamily="34" charset="0"/>
                        <a:buChar char="•"/>
                      </a:pPr>
                      <a:endParaRPr lang="en-US" sz="2000" kern="1200" dirty="0">
                        <a:solidFill>
                          <a:schemeClr val="tx1"/>
                        </a:solidFill>
                        <a:effectLst/>
                        <a:latin typeface="+mn-lt"/>
                        <a:ea typeface="+mn-ea"/>
                        <a:cs typeface="+mn-cs"/>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62195"/>
                  </a:ext>
                </a:extLst>
              </a:tr>
              <a:tr h="720000">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i="0" u="none" strike="noStrike" cap="none" dirty="0">
                          <a:solidFill>
                            <a:schemeClr val="tx1"/>
                          </a:solidFill>
                          <a:effectLst/>
                          <a:latin typeface="+mn-lt"/>
                          <a:ea typeface="+mn-ea"/>
                          <a:cs typeface="+mn-cs"/>
                          <a:sym typeface="Arial"/>
                        </a:rPr>
                        <a:t>Special thanks to the communities and participants in our projects. </a:t>
                      </a:r>
                    </a:p>
                  </a:txBody>
                  <a:tcP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sz="1800"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2640489"/>
                  </a:ext>
                </a:extLst>
              </a:tr>
            </a:tbl>
          </a:graphicData>
        </a:graphic>
      </p:graphicFrame>
    </p:spTree>
    <p:extLst>
      <p:ext uri="{BB962C8B-B14F-4D97-AF65-F5344CB8AC3E}">
        <p14:creationId xmlns:p14="http://schemas.microsoft.com/office/powerpoint/2010/main" val="2427589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D9AF-C8CA-2377-FFD4-C25E0E0D600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0877BB-DD24-7FC0-EEEF-54BEE2A9CBF8}"/>
              </a:ext>
            </a:extLst>
          </p:cNvPr>
          <p:cNvSpPr>
            <a:spLocks noGrp="1"/>
          </p:cNvSpPr>
          <p:nvPr>
            <p:ph type="body" idx="2"/>
          </p:nvPr>
        </p:nvSpPr>
        <p:spPr>
          <a:xfrm>
            <a:off x="422275" y="231717"/>
            <a:ext cx="10718800" cy="528185"/>
          </a:xfrm>
        </p:spPr>
        <p:txBody>
          <a:bodyPr/>
          <a:lstStyle/>
          <a:p>
            <a:r>
              <a:rPr lang="en-US" dirty="0">
                <a:solidFill>
                  <a:srgbClr val="FF0000"/>
                </a:solidFill>
              </a:rPr>
              <a:t>Acknowledgement</a:t>
            </a:r>
          </a:p>
        </p:txBody>
      </p:sp>
      <p:sp>
        <p:nvSpPr>
          <p:cNvPr id="4" name="Slide Number Placeholder 3">
            <a:extLst>
              <a:ext uri="{FF2B5EF4-FFF2-40B4-BE49-F238E27FC236}">
                <a16:creationId xmlns:a16="http://schemas.microsoft.com/office/drawing/2014/main" id="{44960822-9A1D-FD40-F9FA-6E1D326EDCB4}"/>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graphicFrame>
        <p:nvGraphicFramePr>
          <p:cNvPr id="5" name="Table 4">
            <a:extLst>
              <a:ext uri="{FF2B5EF4-FFF2-40B4-BE49-F238E27FC236}">
                <a16:creationId xmlns:a16="http://schemas.microsoft.com/office/drawing/2014/main" id="{5403EF29-308A-AC55-DE2D-4EEA3837E026}"/>
              </a:ext>
            </a:extLst>
          </p:cNvPr>
          <p:cNvGraphicFramePr>
            <a:graphicFrameLocks noGrp="1"/>
          </p:cNvGraphicFramePr>
          <p:nvPr/>
        </p:nvGraphicFramePr>
        <p:xfrm>
          <a:off x="345440" y="759903"/>
          <a:ext cx="11532235" cy="6297840"/>
        </p:xfrm>
        <a:graphic>
          <a:graphicData uri="http://schemas.openxmlformats.org/drawingml/2006/table">
            <a:tbl>
              <a:tblPr firstRow="1" bandRow="1">
                <a:tableStyleId>{5940675A-B579-460E-94D1-54222C63F5DA}</a:tableStyleId>
              </a:tblPr>
              <a:tblGrid>
                <a:gridCol w="5541009">
                  <a:extLst>
                    <a:ext uri="{9D8B030D-6E8A-4147-A177-3AD203B41FA5}">
                      <a16:colId xmlns:a16="http://schemas.microsoft.com/office/drawing/2014/main" val="2738957887"/>
                    </a:ext>
                  </a:extLst>
                </a:gridCol>
                <a:gridCol w="5991226">
                  <a:extLst>
                    <a:ext uri="{9D8B030D-6E8A-4147-A177-3AD203B41FA5}">
                      <a16:colId xmlns:a16="http://schemas.microsoft.com/office/drawing/2014/main" val="1104950725"/>
                    </a:ext>
                  </a:extLst>
                </a:gridCol>
              </a:tblGrid>
              <a:tr h="44549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tx1"/>
                          </a:solidFill>
                          <a:effectLst/>
                          <a:latin typeface="+mn-lt"/>
                          <a:ea typeface="+mn-ea"/>
                          <a:cs typeface="+mn-cs"/>
                          <a:sym typeface="Arial"/>
                        </a:rPr>
                        <a:t>Central level</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i="0" u="none" strike="noStrike" cap="none" dirty="0">
                        <a:solidFill>
                          <a:schemeClr val="tx1"/>
                        </a:solidFill>
                        <a:effectLst/>
                        <a:latin typeface="+mn-lt"/>
                        <a:ea typeface="+mn-ea"/>
                        <a:cs typeface="+mn-cs"/>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i="0" u="none" strike="noStrike" cap="none" dirty="0">
                          <a:solidFill>
                            <a:schemeClr val="tx1"/>
                          </a:solidFill>
                          <a:effectLst/>
                          <a:latin typeface="+mn-lt"/>
                          <a:ea typeface="+mn-ea"/>
                          <a:cs typeface="+mn-cs"/>
                          <a:sym typeface="Arial"/>
                        </a:rPr>
                        <a:t>Northern EPI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kern="1200" dirty="0">
                          <a:solidFill>
                            <a:schemeClr val="tx1"/>
                          </a:solidFill>
                          <a:effectLst/>
                          <a:latin typeface="+mn-lt"/>
                          <a:ea typeface="+mn-ea"/>
                          <a:cs typeface="+mn-cs"/>
                        </a:rPr>
                        <a:t>Provincial level</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b="1"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kern="1200" dirty="0">
                          <a:solidFill>
                            <a:schemeClr val="tx1"/>
                          </a:solidFill>
                          <a:effectLst/>
                          <a:latin typeface="+mn-lt"/>
                          <a:ea typeface="+mn-ea"/>
                          <a:cs typeface="+mn-cs"/>
                        </a:rPr>
                        <a:t>Son La Provincial People’s Committee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kern="1200" dirty="0">
                          <a:solidFill>
                            <a:schemeClr val="tx1"/>
                          </a:solidFill>
                          <a:effectLst/>
                          <a:latin typeface="+mn-lt"/>
                          <a:ea typeface="+mn-ea"/>
                          <a:cs typeface="+mn-cs"/>
                        </a:rPr>
                        <a:t>Son La Provincial Health Department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0" kern="1200" dirty="0">
                          <a:solidFill>
                            <a:schemeClr val="tx1"/>
                          </a:solidFill>
                          <a:effectLst/>
                          <a:latin typeface="+mn-lt"/>
                          <a:ea typeface="+mn-ea"/>
                          <a:cs typeface="+mn-cs"/>
                        </a:rPr>
                        <a:t>Son La Provincial Center for Disease Control and Prevention </a:t>
                      </a:r>
                    </a:p>
                    <a:p>
                      <a:pPr marL="342900" lvl="0" indent="-342900">
                        <a:buFont typeface="Arial" panose="020B0604020202020204" pitchFamily="34" charset="0"/>
                        <a:buChar char="•"/>
                      </a:pPr>
                      <a:r>
                        <a:rPr lang="en-US" sz="2000" b="0" kern="1200" dirty="0">
                          <a:solidFill>
                            <a:schemeClr val="tx1"/>
                          </a:solidFill>
                          <a:effectLst/>
                          <a:latin typeface="+mn-lt"/>
                          <a:ea typeface="+mn-ea"/>
                          <a:cs typeface="+mn-cs"/>
                        </a:rPr>
                        <a:t>Son La Provincial Women Union</a:t>
                      </a:r>
                    </a:p>
                    <a:p>
                      <a:pPr marL="342900" lvl="0" indent="-342900">
                        <a:buFont typeface="Arial" panose="020B0604020202020204" pitchFamily="34" charset="0"/>
                        <a:buChar char="•"/>
                      </a:pPr>
                      <a:r>
                        <a:rPr lang="en-US" sz="2000" b="0" kern="1200" dirty="0">
                          <a:solidFill>
                            <a:schemeClr val="tx1"/>
                          </a:solidFill>
                          <a:effectLst/>
                          <a:latin typeface="+mn-lt"/>
                          <a:ea typeface="+mn-ea"/>
                          <a:cs typeface="+mn-cs"/>
                        </a:rPr>
                        <a:t>Son La Provincial Youth Union</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2000" b="1" i="0" u="none" strike="noStrike" cap="none" dirty="0">
                        <a:solidFill>
                          <a:schemeClr val="tx1"/>
                        </a:solidFill>
                        <a:effectLst/>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i="0" u="none" strike="noStrike" cap="none" dirty="0">
                          <a:solidFill>
                            <a:schemeClr val="tx1"/>
                          </a:solidFill>
                          <a:effectLst/>
                          <a:latin typeface="+mn-lt"/>
                          <a:ea typeface="+mn-ea"/>
                          <a:cs typeface="+mn-cs"/>
                          <a:sym typeface="Arial"/>
                        </a:rPr>
                        <a:t>PATH team in Vietnam</a:t>
                      </a:r>
                      <a:endParaRPr lang="uk-UA" sz="2000" b="1" i="0" u="none" strike="noStrike" cap="none" dirty="0">
                        <a:solidFill>
                          <a:schemeClr val="tx1"/>
                        </a:solidFill>
                        <a:effectLst/>
                        <a:latin typeface="+mn-lt"/>
                        <a:ea typeface="+mn-ea"/>
                        <a:cs typeface="+mn-cs"/>
                        <a:sym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r>
                        <a:rPr lang="en-US" sz="2000" b="1" kern="1200" dirty="0">
                          <a:solidFill>
                            <a:schemeClr val="tx1"/>
                          </a:solidFill>
                          <a:effectLst/>
                          <a:latin typeface="+mn-lt"/>
                          <a:ea typeface="+mn-ea"/>
                          <a:cs typeface="+mn-cs"/>
                        </a:rPr>
                        <a:t>District level</a:t>
                      </a:r>
                    </a:p>
                    <a:p>
                      <a:pPr lvl="0"/>
                      <a:endParaRPr lang="en-US"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4 District People’s Committees (Thuan Chau, Yen Chau, Muong La and Mai Son)</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4 District Health Centers (Thuan Chau, Yen Chau, Muong La and Mai Son)</a:t>
                      </a:r>
                    </a:p>
                    <a:p>
                      <a:pPr lvl="0"/>
                      <a:endParaRPr lang="en-US" sz="2000" kern="1200" dirty="0">
                        <a:solidFill>
                          <a:schemeClr val="tx1"/>
                        </a:solidFill>
                        <a:effectLst/>
                        <a:latin typeface="+mn-lt"/>
                        <a:ea typeface="+mn-ea"/>
                        <a:cs typeface="+mn-cs"/>
                      </a:endParaRPr>
                    </a:p>
                    <a:p>
                      <a:pPr lvl="0"/>
                      <a:r>
                        <a:rPr lang="en-US" sz="2000" b="1" kern="1200" dirty="0">
                          <a:solidFill>
                            <a:schemeClr val="tx1"/>
                          </a:solidFill>
                          <a:effectLst/>
                          <a:latin typeface="+mn-lt"/>
                          <a:ea typeface="+mn-ea"/>
                          <a:cs typeface="+mn-cs"/>
                        </a:rPr>
                        <a:t>Commune level</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82 Commune Health Centers in 4 project districts </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Women Union members in 82 Communes in 4 project districts </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Youth Union members in 82 Communes in 4 project districts </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Commune authorities in 82 Commune in 4 project districts </a:t>
                      </a:r>
                    </a:p>
                    <a:p>
                      <a:pPr marL="342900" lvl="0" indent="-342900">
                        <a:buFont typeface="Arial" panose="020B0604020202020204" pitchFamily="34" charset="0"/>
                        <a:buChar char="•"/>
                      </a:pPr>
                      <a:r>
                        <a:rPr lang="en-US" sz="2000" kern="1200" dirty="0">
                          <a:solidFill>
                            <a:schemeClr val="tx1"/>
                          </a:solidFill>
                          <a:effectLst/>
                          <a:latin typeface="+mn-lt"/>
                          <a:ea typeface="+mn-ea"/>
                          <a:cs typeface="+mn-cs"/>
                        </a:rPr>
                        <a:t>Village Heads, Religion Leaders in 82 Communes in 4 project districts </a:t>
                      </a: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62195"/>
                  </a:ext>
                </a:extLst>
              </a:tr>
              <a:tr h="720000">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i="0" u="none" strike="noStrike" cap="none" dirty="0">
                          <a:solidFill>
                            <a:schemeClr val="tx1"/>
                          </a:solidFill>
                          <a:effectLst/>
                          <a:latin typeface="+mn-lt"/>
                          <a:ea typeface="+mn-ea"/>
                          <a:cs typeface="+mn-cs"/>
                          <a:sym typeface="Arial"/>
                        </a:rPr>
                        <a:t>Special thanks to the communities and participants in our projects. </a:t>
                      </a:r>
                    </a:p>
                  </a:txBody>
                  <a:tcPr>
                    <a:lnL w="12700" cmpd="sng">
                      <a:noFill/>
                    </a:lnL>
                    <a:lnR w="12700" cmpd="sng">
                      <a:noFill/>
                    </a:lnR>
                    <a:lnT w="12700" cap="flat" cmpd="sng" algn="ctr">
                      <a:solidFill>
                        <a:srgbClr val="C00000"/>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sz="1800"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2640489"/>
                  </a:ext>
                </a:extLst>
              </a:tr>
            </a:tbl>
          </a:graphicData>
        </a:graphic>
      </p:graphicFrame>
    </p:spTree>
    <p:extLst>
      <p:ext uri="{BB962C8B-B14F-4D97-AF65-F5344CB8AC3E}">
        <p14:creationId xmlns:p14="http://schemas.microsoft.com/office/powerpoint/2010/main" val="76457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8;p55">
            <a:extLst>
              <a:ext uri="{FF2B5EF4-FFF2-40B4-BE49-F238E27FC236}">
                <a16:creationId xmlns:a16="http://schemas.microsoft.com/office/drawing/2014/main" id="{DB433BB4-DBAB-5E1C-6D4A-39555BB817B6}"/>
              </a:ext>
            </a:extLst>
          </p:cNvPr>
          <p:cNvSpPr txBox="1">
            <a:spLocks noGrp="1"/>
          </p:cNvSpPr>
          <p:nvPr>
            <p:ph type="body" idx="1"/>
          </p:nvPr>
        </p:nvSpPr>
        <p:spPr>
          <a:xfrm>
            <a:off x="5974080" y="409903"/>
            <a:ext cx="5516880" cy="595936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400"/>
              <a:t>Farzana Muhib –Project lead/Rapid assessment/Immunization perspectives tool</a:t>
            </a:r>
            <a:endParaRPr sz="1400"/>
          </a:p>
          <a:p>
            <a:pPr marL="0" lvl="0" indent="0" algn="l" rtl="0">
              <a:spcBef>
                <a:spcPts val="597"/>
              </a:spcBef>
              <a:spcAft>
                <a:spcPts val="0"/>
              </a:spcAft>
              <a:buNone/>
            </a:pPr>
            <a:r>
              <a:rPr lang="en-US" sz="1400" u="sng">
                <a:solidFill>
                  <a:schemeClr val="hlink"/>
                </a:solidFill>
                <a:hlinkClick r:id="rId2"/>
              </a:rPr>
              <a:t>fmuhib@path.org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Ashley Latimer – CSO capacity building/CSO strategy tool/Budget advocacy training</a:t>
            </a:r>
            <a:endParaRPr sz="1400"/>
          </a:p>
          <a:p>
            <a:pPr marL="0" lvl="0" indent="0" algn="l" rtl="0">
              <a:spcBef>
                <a:spcPts val="597"/>
              </a:spcBef>
              <a:spcAft>
                <a:spcPts val="0"/>
              </a:spcAft>
              <a:buNone/>
            </a:pPr>
            <a:r>
              <a:rPr lang="en-US" sz="1400" u="sng">
                <a:solidFill>
                  <a:schemeClr val="hlink"/>
                </a:solidFill>
                <a:hlinkClick r:id="rId3"/>
              </a:rPr>
              <a:t>alatimer@path.org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An Nguyen – Budget tool</a:t>
            </a:r>
            <a:endParaRPr sz="1400"/>
          </a:p>
          <a:p>
            <a:pPr marL="0" lvl="0" indent="0" algn="l" rtl="0">
              <a:spcBef>
                <a:spcPts val="597"/>
              </a:spcBef>
              <a:spcAft>
                <a:spcPts val="0"/>
              </a:spcAft>
              <a:buNone/>
            </a:pPr>
            <a:r>
              <a:rPr lang="en-US" sz="1400" u="sng">
                <a:solidFill>
                  <a:schemeClr val="hlink"/>
                </a:solidFill>
                <a:hlinkClick r:id="rId4"/>
              </a:rPr>
              <a:t>altnguyen@path.org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Sang Dao Dinh – Microplanning tool</a:t>
            </a:r>
            <a:endParaRPr sz="1400"/>
          </a:p>
          <a:p>
            <a:pPr marL="0" lvl="0" indent="0" algn="l" rtl="0">
              <a:spcBef>
                <a:spcPts val="597"/>
              </a:spcBef>
              <a:spcAft>
                <a:spcPts val="0"/>
              </a:spcAft>
              <a:buNone/>
            </a:pPr>
            <a:r>
              <a:rPr lang="en-US" sz="1400" u="sng">
                <a:solidFill>
                  <a:schemeClr val="hlink"/>
                </a:solidFill>
                <a:hlinkClick r:id="rId5"/>
              </a:rPr>
              <a:t>sdao@path.org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Elizabeth Rowley (PATH consultant) – Gender expert/Immunization perspective tool</a:t>
            </a:r>
            <a:endParaRPr sz="1400"/>
          </a:p>
          <a:p>
            <a:pPr marL="0" lvl="0" indent="0" algn="l" rtl="0">
              <a:spcBef>
                <a:spcPts val="597"/>
              </a:spcBef>
              <a:spcAft>
                <a:spcPts val="0"/>
              </a:spcAft>
              <a:buNone/>
            </a:pPr>
            <a:r>
              <a:rPr lang="en-US" sz="1400" u="sng">
                <a:solidFill>
                  <a:schemeClr val="hlink"/>
                </a:solidFill>
                <a:hlinkClick r:id="rId6"/>
              </a:rPr>
              <a:t>erowley@path.org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Gracy Gompana- Project manager</a:t>
            </a:r>
            <a:endParaRPr sz="1400"/>
          </a:p>
          <a:p>
            <a:pPr marL="0" lvl="0" indent="0" algn="l" rtl="0">
              <a:spcBef>
                <a:spcPts val="597"/>
              </a:spcBef>
              <a:spcAft>
                <a:spcPts val="0"/>
              </a:spcAft>
              <a:buNone/>
            </a:pPr>
            <a:r>
              <a:rPr lang="en-US" sz="1400" u="sng">
                <a:solidFill>
                  <a:schemeClr val="hlink"/>
                </a:solidFill>
                <a:hlinkClick r:id="rId7"/>
              </a:rPr>
              <a:t>ggompana@path.org</a:t>
            </a:r>
            <a:endParaRPr sz="1400"/>
          </a:p>
          <a:p>
            <a:pPr marL="0" lvl="0" indent="0" algn="l" rtl="0">
              <a:spcBef>
                <a:spcPts val="597"/>
              </a:spcBef>
              <a:spcAft>
                <a:spcPts val="0"/>
              </a:spcAft>
              <a:buNone/>
            </a:pPr>
            <a:endParaRPr sz="1400"/>
          </a:p>
          <a:p>
            <a:pPr marL="0" lvl="0" indent="0" algn="l" rtl="0">
              <a:spcBef>
                <a:spcPts val="597"/>
              </a:spcBef>
              <a:spcAft>
                <a:spcPts val="0"/>
              </a:spcAft>
              <a:buNone/>
            </a:pPr>
            <a:endParaRPr sz="1400"/>
          </a:p>
          <a:p>
            <a:pPr marL="0" lvl="0" indent="0" algn="l" rtl="0">
              <a:spcBef>
                <a:spcPts val="597"/>
              </a:spcBef>
              <a:spcAft>
                <a:spcPts val="0"/>
              </a:spcAft>
              <a:buNone/>
            </a:pPr>
            <a:endParaRPr sz="1400"/>
          </a:p>
          <a:p>
            <a:pPr marL="0" lvl="0" indent="0" algn="l" rtl="0">
              <a:spcBef>
                <a:spcPts val="597"/>
              </a:spcBef>
              <a:spcAft>
                <a:spcPts val="0"/>
              </a:spcAft>
              <a:buNone/>
            </a:pPr>
            <a:endParaRPr sz="1400"/>
          </a:p>
          <a:p>
            <a:pPr marL="0" lvl="0" indent="0" algn="l" rtl="0">
              <a:spcBef>
                <a:spcPts val="597"/>
              </a:spcBef>
              <a:spcAft>
                <a:spcPts val="0"/>
              </a:spcAft>
              <a:buNone/>
            </a:pPr>
            <a:r>
              <a:rPr lang="en-US" sz="1400"/>
              <a:t> </a:t>
            </a:r>
            <a:endParaRPr sz="1400"/>
          </a:p>
        </p:txBody>
      </p:sp>
      <p:sp>
        <p:nvSpPr>
          <p:cNvPr id="6" name="Google Shape;1179;p55">
            <a:extLst>
              <a:ext uri="{FF2B5EF4-FFF2-40B4-BE49-F238E27FC236}">
                <a16:creationId xmlns:a16="http://schemas.microsoft.com/office/drawing/2014/main" id="{7FF09616-6E03-6956-5CD7-02C99DADA094}"/>
              </a:ext>
            </a:extLst>
          </p:cNvPr>
          <p:cNvSpPr txBox="1">
            <a:spLocks/>
          </p:cNvSpPr>
          <p:nvPr/>
        </p:nvSpPr>
        <p:spPr>
          <a:xfrm>
            <a:off x="0" y="6461125"/>
            <a:ext cx="182563" cy="165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667"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sp>
        <p:nvSpPr>
          <p:cNvPr id="8" name="TextBox 7">
            <a:extLst>
              <a:ext uri="{FF2B5EF4-FFF2-40B4-BE49-F238E27FC236}">
                <a16:creationId xmlns:a16="http://schemas.microsoft.com/office/drawing/2014/main" id="{180E2AF9-7ED7-7360-CD71-0F8FCCC8994B}"/>
              </a:ext>
            </a:extLst>
          </p:cNvPr>
          <p:cNvSpPr txBox="1"/>
          <p:nvPr/>
        </p:nvSpPr>
        <p:spPr>
          <a:xfrm>
            <a:off x="872359" y="2564524"/>
            <a:ext cx="33948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65050">
                    <a:lumMod val="75000"/>
                  </a:srgbClr>
                </a:solidFill>
                <a:effectLst/>
                <a:uLnTx/>
                <a:uFillTx/>
                <a:latin typeface="Arial"/>
                <a:cs typeface="Arial"/>
                <a:sym typeface="Arial"/>
              </a:rPr>
              <a:t>For more information contact:</a:t>
            </a:r>
          </a:p>
        </p:txBody>
      </p:sp>
    </p:spTree>
    <p:extLst>
      <p:ext uri="{BB962C8B-B14F-4D97-AF65-F5344CB8AC3E}">
        <p14:creationId xmlns:p14="http://schemas.microsoft.com/office/powerpoint/2010/main" val="78030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7"/>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Extra Slides</a:t>
            </a:r>
            <a:endParaRPr/>
          </a:p>
        </p:txBody>
      </p:sp>
      <p:sp>
        <p:nvSpPr>
          <p:cNvPr id="1189" name="Google Shape;1189;p5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667"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58"/>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196" name="Google Shape;1196;p58"/>
          <p:cNvPicPr preferRelativeResize="0"/>
          <p:nvPr/>
        </p:nvPicPr>
        <p:blipFill rotWithShape="1">
          <a:blip r:embed="rId3">
            <a:alphaModFix/>
          </a:blip>
          <a:srcRect/>
          <a:stretch/>
        </p:blipFill>
        <p:spPr>
          <a:xfrm>
            <a:off x="724828" y="399020"/>
            <a:ext cx="10754867" cy="579782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
          <p:cNvSpPr txBox="1">
            <a:spLocks noGrp="1"/>
          </p:cNvSpPr>
          <p:nvPr>
            <p:ph type="body" idx="1"/>
          </p:nvPr>
        </p:nvSpPr>
        <p:spPr>
          <a:xfrm>
            <a:off x="762000" y="1434084"/>
            <a:ext cx="10706101" cy="3924300"/>
          </a:xfrm>
          <a:prstGeom prst="rect">
            <a:avLst/>
          </a:prstGeom>
          <a:noFill/>
          <a:ln>
            <a:noFill/>
          </a:ln>
        </p:spPr>
        <p:txBody>
          <a:bodyPr spcFirstLastPara="1" wrap="square" lIns="0" tIns="0" rIns="0" bIns="0" anchor="t" anchorCtr="0">
            <a:normAutofit lnSpcReduction="10000"/>
          </a:bodyPr>
          <a:lstStyle/>
          <a:p>
            <a:pPr marL="274320" lvl="0" indent="-274351" algn="l" rtl="0">
              <a:lnSpc>
                <a:spcPct val="120000"/>
              </a:lnSpc>
              <a:spcBef>
                <a:spcPts val="0"/>
              </a:spcBef>
              <a:spcAft>
                <a:spcPts val="0"/>
              </a:spcAft>
              <a:buClr>
                <a:schemeClr val="dk1"/>
              </a:buClr>
              <a:buSzPct val="100000"/>
              <a:buFont typeface="Arial"/>
              <a:buChar char="•"/>
            </a:pPr>
            <a:r>
              <a:rPr lang="en-US" sz="1700"/>
              <a:t>Misinformation and lack of communication regarding adverse events following immunization (AEFIs) and the benefits of vaccination contribute to low vaccine confidence.</a:t>
            </a:r>
          </a:p>
          <a:p>
            <a:pPr marL="274320" indent="-274320">
              <a:lnSpc>
                <a:spcPct val="120000"/>
              </a:lnSpc>
              <a:spcBef>
                <a:spcPts val="1792"/>
              </a:spcBef>
              <a:buSzPct val="100000"/>
              <a:buFont typeface="Arial"/>
              <a:buChar char="•"/>
            </a:pPr>
            <a:r>
              <a:rPr lang="en-US" sz="1700"/>
              <a:t>Access barriers to immunization services (transportation, vaccine shortages, vaccine session hours). There is a very real opportunity cost to taking children to immunization sessions, which is often borne by women as they commonly bear responsibility for ensuring children are vaccinated.</a:t>
            </a:r>
          </a:p>
          <a:p>
            <a:pPr marL="274320" lvl="0" indent="-274351" algn="l" rtl="0">
              <a:lnSpc>
                <a:spcPct val="120000"/>
              </a:lnSpc>
              <a:spcBef>
                <a:spcPts val="1792"/>
              </a:spcBef>
              <a:spcAft>
                <a:spcPts val="0"/>
              </a:spcAft>
              <a:buClr>
                <a:schemeClr val="dk1"/>
              </a:buClr>
              <a:buSzPct val="100000"/>
              <a:buFont typeface="Arial"/>
              <a:buChar char="•"/>
            </a:pPr>
            <a:r>
              <a:rPr lang="en-US" sz="1700"/>
              <a:t>Unknown or unclear resource needs for critical immunization services, including confusion about budget requirements for critical immunization services(demand generation, microplanning, monitoring and supervision, etc.).</a:t>
            </a:r>
          </a:p>
          <a:p>
            <a:pPr marL="274320" lvl="0" indent="-274351" algn="l" rtl="0">
              <a:lnSpc>
                <a:spcPct val="120000"/>
              </a:lnSpc>
              <a:spcBef>
                <a:spcPts val="1792"/>
              </a:spcBef>
              <a:spcAft>
                <a:spcPts val="0"/>
              </a:spcAft>
              <a:buClr>
                <a:schemeClr val="dk1"/>
              </a:buClr>
              <a:buSzPct val="100000"/>
              <a:buFont typeface="Arial"/>
              <a:buChar char="•"/>
            </a:pPr>
            <a:r>
              <a:rPr lang="en-US" sz="1700"/>
              <a:t>Overworked staff, and in some cases, high staff turnover.</a:t>
            </a:r>
          </a:p>
          <a:p>
            <a:pPr marL="274320" lvl="0" indent="-274351" algn="l" rtl="0">
              <a:lnSpc>
                <a:spcPct val="120000"/>
              </a:lnSpc>
              <a:spcBef>
                <a:spcPts val="1792"/>
              </a:spcBef>
              <a:spcAft>
                <a:spcPts val="0"/>
              </a:spcAft>
              <a:buClr>
                <a:schemeClr val="dk1"/>
              </a:buClr>
              <a:buSzPct val="100000"/>
              <a:buFont typeface="Arial"/>
              <a:buChar char="•"/>
            </a:pPr>
            <a:r>
              <a:rPr lang="en-US" sz="1700"/>
              <a:t>Insufficient tracking and identifying children due for immunization, managing vaccine stocks. </a:t>
            </a:r>
          </a:p>
          <a:p>
            <a:pPr marL="457200" lvl="0" indent="-363664" algn="l" rtl="0">
              <a:lnSpc>
                <a:spcPct val="100000"/>
              </a:lnSpc>
              <a:spcBef>
                <a:spcPts val="1792"/>
              </a:spcBef>
              <a:spcAft>
                <a:spcPts val="0"/>
              </a:spcAft>
              <a:buClr>
                <a:schemeClr val="dk1"/>
              </a:buClr>
              <a:buSzPct val="100000"/>
              <a:buFont typeface="Arial"/>
              <a:buNone/>
            </a:pPr>
            <a:endParaRPr/>
          </a:p>
        </p:txBody>
      </p:sp>
      <p:sp>
        <p:nvSpPr>
          <p:cNvPr id="735" name="Google Shape;735;p8"/>
          <p:cNvSpPr txBox="1">
            <a:spLocks noGrp="1"/>
          </p:cNvSpPr>
          <p:nvPr>
            <p:ph type="body" idx="2"/>
          </p:nvPr>
        </p:nvSpPr>
        <p:spPr>
          <a:xfrm>
            <a:off x="762000" y="527184"/>
            <a:ext cx="10718800" cy="655210"/>
          </a:xfrm>
          <a:prstGeom prst="rect">
            <a:avLst/>
          </a:prstGeom>
          <a:noFill/>
          <a:ln>
            <a:noFill/>
          </a:ln>
        </p:spPr>
        <p:txBody>
          <a:bodyPr spcFirstLastPara="1" wrap="square" lIns="0" tIns="0" rIns="0" bIns="0" anchor="t" anchorCtr="0">
            <a:noAutofit/>
          </a:bodyPr>
          <a:lstStyle/>
          <a:p>
            <a:pPr marL="0" lvl="0" indent="0" algn="l" rtl="0">
              <a:lnSpc>
                <a:spcPct val="128483"/>
              </a:lnSpc>
              <a:spcBef>
                <a:spcPts val="0"/>
              </a:spcBef>
              <a:spcAft>
                <a:spcPts val="0"/>
              </a:spcAft>
              <a:buNone/>
            </a:pPr>
            <a:r>
              <a:rPr lang="en-US" sz="3200"/>
              <a:t>Challenges faced by the three countries</a:t>
            </a:r>
            <a:endParaRPr sz="3200"/>
          </a:p>
        </p:txBody>
      </p:sp>
      <p:sp>
        <p:nvSpPr>
          <p:cNvPr id="736" name="Google Shape;736;p8"/>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667" b="0" i="0" u="none" strike="noStrike" kern="0" cap="none" spc="0" normalizeH="0" baseline="0" noProof="0">
              <a:ln>
                <a:noFill/>
              </a:ln>
              <a:solidFill>
                <a:srgbClr val="464F61"/>
              </a:solidFill>
              <a:effectLst/>
              <a:uLnTx/>
              <a:uFillTx/>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7B7B-67DC-B4F6-9A54-280E0DC349E6}"/>
              </a:ext>
            </a:extLst>
          </p:cNvPr>
          <p:cNvSpPr>
            <a:spLocks noGrp="1"/>
          </p:cNvSpPr>
          <p:nvPr>
            <p:ph type="title"/>
          </p:nvPr>
        </p:nvSpPr>
        <p:spPr/>
        <p:txBody>
          <a:bodyPr/>
          <a:lstStyle/>
          <a:p>
            <a:r>
              <a:rPr lang="en-US" dirty="0"/>
              <a:t>Breakout Groups</a:t>
            </a:r>
          </a:p>
        </p:txBody>
      </p:sp>
      <p:sp>
        <p:nvSpPr>
          <p:cNvPr id="3" name="Content Placeholder 2">
            <a:extLst>
              <a:ext uri="{FF2B5EF4-FFF2-40B4-BE49-F238E27FC236}">
                <a16:creationId xmlns:a16="http://schemas.microsoft.com/office/drawing/2014/main" id="{DACD4DFC-A0EE-D2FA-5907-2F07D11DEF7F}"/>
              </a:ext>
            </a:extLst>
          </p:cNvPr>
          <p:cNvSpPr>
            <a:spLocks noGrp="1"/>
          </p:cNvSpPr>
          <p:nvPr>
            <p:ph idx="1"/>
          </p:nvPr>
        </p:nvSpPr>
        <p:spPr>
          <a:xfrm>
            <a:off x="949572" y="1371600"/>
            <a:ext cx="4348569" cy="3891238"/>
          </a:xfrm>
        </p:spPr>
        <p:txBody>
          <a:bodyPr/>
          <a:lstStyle/>
          <a:p>
            <a:pPr marL="457200" lvl="0" indent="-457200">
              <a:spcAft>
                <a:spcPts val="1200"/>
              </a:spcAft>
              <a:buFont typeface="+mj-lt"/>
              <a:buAutoNum type="arabicPeriod"/>
            </a:pPr>
            <a:r>
              <a:rPr lang="en-US" dirty="0"/>
              <a:t>Reflect on the </a:t>
            </a:r>
            <a:r>
              <a:rPr lang="en-US" b="1" u="sng" dirty="0"/>
              <a:t>discussions from your perspective </a:t>
            </a:r>
            <a:r>
              <a:rPr lang="en-US" dirty="0"/>
              <a:t>(</a:t>
            </a:r>
            <a:r>
              <a:rPr lang="en-US" i="1" dirty="0"/>
              <a:t>greatest challenges, barriers to success, what is needed going forward</a:t>
            </a:r>
            <a:r>
              <a:rPr lang="en-US" dirty="0"/>
              <a:t>)</a:t>
            </a:r>
          </a:p>
          <a:p>
            <a:pPr marL="457200" lvl="0" indent="-457200">
              <a:spcAft>
                <a:spcPts val="1200"/>
              </a:spcAft>
              <a:buFont typeface="+mj-lt"/>
              <a:buAutoNum type="arabicPeriod"/>
            </a:pPr>
            <a:r>
              <a:rPr lang="en-US" dirty="0"/>
              <a:t>Reflect on the </a:t>
            </a:r>
            <a:r>
              <a:rPr lang="en-US" b="1" u="sng" dirty="0"/>
              <a:t>mechanisms of support </a:t>
            </a:r>
            <a:r>
              <a:rPr lang="en-US" dirty="0"/>
              <a:t>– what has been valuable and not so valuable? </a:t>
            </a:r>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A74BEDA2-F6DC-4042-FF58-6F2DBF7D3EFD}"/>
              </a:ext>
            </a:extLst>
          </p:cNvPr>
          <p:cNvSpPr txBox="1"/>
          <p:nvPr/>
        </p:nvSpPr>
        <p:spPr>
          <a:xfrm>
            <a:off x="6096001" y="1371600"/>
            <a:ext cx="5629834" cy="4247317"/>
          </a:xfrm>
          <a:prstGeom prst="rect">
            <a:avLst/>
          </a:prstGeom>
          <a:noFill/>
        </p:spPr>
        <p:txBody>
          <a:bodyPr wrap="square" rtlCol="0">
            <a:spAutoFit/>
          </a:bodyPr>
          <a:lstStyle/>
          <a:p>
            <a:pPr algn="ctr"/>
            <a:r>
              <a:rPr lang="en-US" sz="2800" b="1" dirty="0">
                <a:solidFill>
                  <a:schemeClr val="accent2"/>
                </a:solidFill>
              </a:rPr>
              <a:t>National Government</a:t>
            </a:r>
          </a:p>
          <a:p>
            <a:pPr algn="ctr"/>
            <a:r>
              <a:rPr lang="en-US" sz="2800" dirty="0">
                <a:solidFill>
                  <a:schemeClr val="accent2"/>
                </a:solidFill>
              </a:rPr>
              <a:t>(Main Ballroom, </a:t>
            </a:r>
            <a:r>
              <a:rPr lang="en-US" sz="2800" i="1" dirty="0" err="1">
                <a:solidFill>
                  <a:schemeClr val="accent2"/>
                </a:solidFill>
              </a:rPr>
              <a:t>Ivdity</a:t>
            </a:r>
            <a:r>
              <a:rPr lang="en-US" sz="2800" dirty="0">
                <a:solidFill>
                  <a:schemeClr val="accent2"/>
                </a:solidFill>
              </a:rPr>
              <a:t>)</a:t>
            </a:r>
          </a:p>
          <a:p>
            <a:pPr marL="457200" indent="-457200" algn="ctr">
              <a:buFont typeface="Arial" panose="020B0604020202020204" pitchFamily="34" charset="0"/>
              <a:buChar char="•"/>
            </a:pPr>
            <a:endParaRPr lang="en-US" sz="2800" dirty="0"/>
          </a:p>
          <a:p>
            <a:pPr algn="ctr"/>
            <a:r>
              <a:rPr lang="en-US" sz="2800" b="1" dirty="0">
                <a:solidFill>
                  <a:schemeClr val="accent4"/>
                </a:solidFill>
              </a:rPr>
              <a:t>Subnational Government </a:t>
            </a:r>
            <a:r>
              <a:rPr lang="en-US" sz="2800" dirty="0">
                <a:solidFill>
                  <a:schemeClr val="accent4"/>
                </a:solidFill>
              </a:rPr>
              <a:t>(Turquoise Room, 1</a:t>
            </a:r>
            <a:r>
              <a:rPr lang="en-US" sz="2800" baseline="30000" dirty="0">
                <a:solidFill>
                  <a:schemeClr val="accent4"/>
                </a:solidFill>
              </a:rPr>
              <a:t>st</a:t>
            </a:r>
            <a:r>
              <a:rPr lang="en-US" sz="2800" dirty="0">
                <a:solidFill>
                  <a:schemeClr val="accent4"/>
                </a:solidFill>
              </a:rPr>
              <a:t> floor, </a:t>
            </a:r>
            <a:r>
              <a:rPr lang="en-US" sz="2800" i="1" dirty="0">
                <a:solidFill>
                  <a:schemeClr val="accent4"/>
                </a:solidFill>
              </a:rPr>
              <a:t>Zunera</a:t>
            </a:r>
            <a:r>
              <a:rPr lang="en-US" sz="2800" dirty="0">
                <a:solidFill>
                  <a:schemeClr val="accent4"/>
                </a:solidFill>
              </a:rPr>
              <a:t>)</a:t>
            </a:r>
          </a:p>
          <a:p>
            <a:pPr algn="ctr"/>
            <a:endParaRPr lang="en-US" sz="2800" dirty="0"/>
          </a:p>
          <a:p>
            <a:pPr algn="ctr"/>
            <a:r>
              <a:rPr lang="en-US" sz="2800" b="1" dirty="0">
                <a:solidFill>
                  <a:schemeClr val="accent3"/>
                </a:solidFill>
              </a:rPr>
              <a:t>Country Partners </a:t>
            </a:r>
          </a:p>
          <a:p>
            <a:pPr algn="ctr"/>
            <a:r>
              <a:rPr lang="en-US" sz="2800" dirty="0">
                <a:solidFill>
                  <a:schemeClr val="accent3"/>
                </a:solidFill>
              </a:rPr>
              <a:t>(Lobby, </a:t>
            </a:r>
            <a:r>
              <a:rPr lang="en-US" sz="2800" i="1" dirty="0">
                <a:solidFill>
                  <a:schemeClr val="accent3"/>
                </a:solidFill>
              </a:rPr>
              <a:t>Elizabeth</a:t>
            </a:r>
            <a:r>
              <a:rPr lang="en-US" sz="2800" dirty="0">
                <a:solidFill>
                  <a:schemeClr val="accent3"/>
                </a:solidFill>
              </a:rPr>
              <a:t>)</a:t>
            </a:r>
          </a:p>
          <a:p>
            <a:endParaRPr lang="en-US" dirty="0"/>
          </a:p>
        </p:txBody>
      </p:sp>
    </p:spTree>
    <p:extLst>
      <p:ext uri="{BB962C8B-B14F-4D97-AF65-F5344CB8AC3E}">
        <p14:creationId xmlns:p14="http://schemas.microsoft.com/office/powerpoint/2010/main" val="146935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7244-46E4-2A46-AAAA-4A2CCE73B5D0}"/>
              </a:ext>
            </a:extLst>
          </p:cNvPr>
          <p:cNvSpPr>
            <a:spLocks noGrp="1"/>
          </p:cNvSpPr>
          <p:nvPr>
            <p:ph type="title"/>
          </p:nvPr>
        </p:nvSpPr>
        <p:spPr>
          <a:xfrm>
            <a:off x="772160" y="1117600"/>
            <a:ext cx="10972800" cy="2048859"/>
          </a:xfrm>
        </p:spPr>
        <p:txBody>
          <a:bodyPr anchor="t"/>
          <a:lstStyle/>
          <a:p>
            <a:r>
              <a:rPr lang="en-US" sz="3600" b="1" dirty="0">
                <a:latin typeface="+mn-lt"/>
              </a:rPr>
              <a:t>Understanding to what extent interventions and support to improve coverage have been successful </a:t>
            </a:r>
            <a:br>
              <a:rPr lang="en-US" sz="3600" b="1" i="1" dirty="0">
                <a:latin typeface="+mn-lt"/>
              </a:rPr>
            </a:br>
            <a:r>
              <a:rPr lang="en-US" sz="3600" b="1" dirty="0">
                <a:solidFill>
                  <a:schemeClr val="accent2"/>
                </a:solidFill>
                <a:latin typeface="+mn-lt"/>
              </a:rPr>
              <a:t>– why or why not – </a:t>
            </a:r>
            <a:br>
              <a:rPr lang="en-US" sz="3600" b="1" dirty="0">
                <a:solidFill>
                  <a:schemeClr val="tx2"/>
                </a:solidFill>
                <a:latin typeface="+mn-lt"/>
              </a:rPr>
            </a:br>
            <a:r>
              <a:rPr lang="en-US" sz="3600" b="1" dirty="0">
                <a:solidFill>
                  <a:schemeClr val="accent3"/>
                </a:solidFill>
                <a:latin typeface="+mn-lt"/>
              </a:rPr>
              <a:t>and what can we learn from these successes and failures about the needs of countries going forward</a:t>
            </a:r>
            <a:br>
              <a:rPr lang="en-US" dirty="0">
                <a:solidFill>
                  <a:schemeClr val="tx1"/>
                </a:solidFill>
              </a:rPr>
            </a:br>
            <a:endParaRPr lang="en-US" dirty="0">
              <a:solidFill>
                <a:schemeClr val="tx1"/>
              </a:solidFill>
            </a:endParaRPr>
          </a:p>
        </p:txBody>
      </p:sp>
      <p:sp>
        <p:nvSpPr>
          <p:cNvPr id="4" name="TextBox 3">
            <a:extLst>
              <a:ext uri="{FF2B5EF4-FFF2-40B4-BE49-F238E27FC236}">
                <a16:creationId xmlns:a16="http://schemas.microsoft.com/office/drawing/2014/main" id="{96D81883-580D-626D-3DA5-EA178C3F6CF7}"/>
              </a:ext>
            </a:extLst>
          </p:cNvPr>
          <p:cNvSpPr txBox="1"/>
          <p:nvPr/>
        </p:nvSpPr>
        <p:spPr>
          <a:xfrm>
            <a:off x="3050498" y="3248081"/>
            <a:ext cx="6100996" cy="369332"/>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D61CFF1B-950E-5562-73FC-51B69A6A614C}"/>
              </a:ext>
            </a:extLst>
          </p:cNvPr>
          <p:cNvSpPr txBox="1"/>
          <p:nvPr/>
        </p:nvSpPr>
        <p:spPr>
          <a:xfrm>
            <a:off x="3050498" y="3248081"/>
            <a:ext cx="6100996"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590929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169A-AA2C-7166-5400-81CF3CBF00E5}"/>
              </a:ext>
            </a:extLst>
          </p:cNvPr>
          <p:cNvSpPr>
            <a:spLocks noGrp="1"/>
          </p:cNvSpPr>
          <p:nvPr>
            <p:ph type="title"/>
          </p:nvPr>
        </p:nvSpPr>
        <p:spPr/>
        <p:txBody>
          <a:bodyPr/>
          <a:lstStyle/>
          <a:p>
            <a:r>
              <a:rPr lang="en-US" dirty="0"/>
              <a:t>Special Request!</a:t>
            </a:r>
          </a:p>
        </p:txBody>
      </p:sp>
      <p:sp>
        <p:nvSpPr>
          <p:cNvPr id="3" name="Content Placeholder 2">
            <a:extLst>
              <a:ext uri="{FF2B5EF4-FFF2-40B4-BE49-F238E27FC236}">
                <a16:creationId xmlns:a16="http://schemas.microsoft.com/office/drawing/2014/main" id="{1D60237B-25BD-15F6-BF21-B9E25D2999C1}"/>
              </a:ext>
            </a:extLst>
          </p:cNvPr>
          <p:cNvSpPr>
            <a:spLocks noGrp="1"/>
          </p:cNvSpPr>
          <p:nvPr>
            <p:ph idx="1"/>
          </p:nvPr>
        </p:nvSpPr>
        <p:spPr/>
        <p:txBody>
          <a:bodyPr/>
          <a:lstStyle/>
          <a:p>
            <a:pPr marL="0" indent="0" algn="ctr">
              <a:buNone/>
            </a:pPr>
            <a:r>
              <a:rPr lang="en-US" sz="4000" dirty="0"/>
              <a:t>Can you please share your microplanning format?</a:t>
            </a:r>
          </a:p>
          <a:p>
            <a:pPr marL="0" indent="0">
              <a:buNone/>
            </a:pPr>
            <a:endParaRPr lang="en-US" dirty="0"/>
          </a:p>
          <a:p>
            <a:pPr marL="0" indent="0" algn="ctr">
              <a:buNone/>
            </a:pPr>
            <a:r>
              <a:rPr lang="en-US" sz="3600" dirty="0" err="1"/>
              <a:t>Chavia</a:t>
            </a:r>
            <a:r>
              <a:rPr lang="en-US" sz="3600" dirty="0"/>
              <a:t> </a:t>
            </a:r>
            <a:r>
              <a:rPr lang="en-US" sz="3600" dirty="0" err="1"/>
              <a:t>Tufani</a:t>
            </a:r>
            <a:r>
              <a:rPr lang="en-US" sz="3600" dirty="0"/>
              <a:t>: </a:t>
            </a:r>
            <a:r>
              <a:rPr lang="en-US" sz="3600" b="1" dirty="0" err="1"/>
              <a:t>trufanic@who.int</a:t>
            </a:r>
            <a:endParaRPr lang="en-US" sz="3600" b="1" dirty="0"/>
          </a:p>
          <a:p>
            <a:endParaRPr lang="en-US" dirty="0"/>
          </a:p>
        </p:txBody>
      </p:sp>
      <p:sp>
        <p:nvSpPr>
          <p:cNvPr id="4" name="Text Placeholder 3">
            <a:extLst>
              <a:ext uri="{FF2B5EF4-FFF2-40B4-BE49-F238E27FC236}">
                <a16:creationId xmlns:a16="http://schemas.microsoft.com/office/drawing/2014/main" id="{D3F0622E-0BCD-C400-C010-3DA5383C984D}"/>
              </a:ext>
            </a:extLst>
          </p:cNvPr>
          <p:cNvSpPr>
            <a:spLocks noGrp="1"/>
          </p:cNvSpPr>
          <p:nvPr>
            <p:ph type="body" sz="quarter" idx="10"/>
          </p:nvPr>
        </p:nvSpPr>
        <p:spPr/>
        <p:txBody>
          <a:bodyPr/>
          <a:lstStyle/>
          <a:p>
            <a:r>
              <a:rPr lang="en-US" dirty="0"/>
              <a:t>From Indonesia:</a:t>
            </a:r>
          </a:p>
        </p:txBody>
      </p:sp>
    </p:spTree>
    <p:extLst>
      <p:ext uri="{BB962C8B-B14F-4D97-AF65-F5344CB8AC3E}">
        <p14:creationId xmlns:p14="http://schemas.microsoft.com/office/powerpoint/2010/main" val="97878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D76E-D522-20E1-61B1-ADE92077C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B4222-AF82-D936-A9B3-7BF6B7F6ADB0}"/>
              </a:ext>
            </a:extLst>
          </p:cNvPr>
          <p:cNvSpPr>
            <a:spLocks noGrp="1"/>
          </p:cNvSpPr>
          <p:nvPr>
            <p:ph type="title"/>
          </p:nvPr>
        </p:nvSpPr>
        <p:spPr/>
        <p:txBody>
          <a:bodyPr/>
          <a:lstStyle/>
          <a:p>
            <a:r>
              <a:rPr lang="en-US" b="1" dirty="0"/>
              <a:t>Session 6: The way forward</a:t>
            </a:r>
            <a:endParaRPr lang="en-US" dirty="0"/>
          </a:p>
        </p:txBody>
      </p:sp>
      <p:sp>
        <p:nvSpPr>
          <p:cNvPr id="3" name="Slide Number Placeholder 2">
            <a:extLst>
              <a:ext uri="{FF2B5EF4-FFF2-40B4-BE49-F238E27FC236}">
                <a16:creationId xmlns:a16="http://schemas.microsoft.com/office/drawing/2014/main" id="{A0FDAF8E-515B-6DBF-93C8-8CBDF2690387}"/>
              </a:ext>
            </a:extLst>
          </p:cNvPr>
          <p:cNvSpPr>
            <a:spLocks noGrp="1"/>
          </p:cNvSpPr>
          <p:nvPr>
            <p:ph type="sldNum" sz="quarter" idx="4"/>
          </p:nvPr>
        </p:nvSpPr>
        <p:spPr/>
        <p:txBody>
          <a:bodyPr/>
          <a:lstStyle/>
          <a:p>
            <a:fld id="{F32F67E5-730B-4B3A-9A58-41E5E3F0691E}" type="slidenum">
              <a:rPr lang="en-US" smtClean="0"/>
              <a:pPr/>
              <a:t>31</a:t>
            </a:fld>
            <a:endParaRPr lang="en-US" dirty="0"/>
          </a:p>
        </p:txBody>
      </p:sp>
    </p:spTree>
    <p:extLst>
      <p:ext uri="{BB962C8B-B14F-4D97-AF65-F5344CB8AC3E}">
        <p14:creationId xmlns:p14="http://schemas.microsoft.com/office/powerpoint/2010/main" val="215930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1C30-996C-79BB-F6DA-E86B6B79A99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C47C734-2744-52FC-3000-3E0FBF8FDBE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9C47C734-2744-52FC-3000-3E0FBF8FDBE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AB51BC9-ADBB-FEAD-D4EF-A6C0C0C31ED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7" name="Rectangle 6">
            <a:extLst>
              <a:ext uri="{FF2B5EF4-FFF2-40B4-BE49-F238E27FC236}">
                <a16:creationId xmlns:a16="http://schemas.microsoft.com/office/drawing/2014/main" id="{66702C31-2CE0-0144-7FAE-E5DC26C3819E}"/>
              </a:ext>
            </a:extLst>
          </p:cNvPr>
          <p:cNvSpPr/>
          <p:nvPr/>
        </p:nvSpPr>
        <p:spPr>
          <a:xfrm>
            <a:off x="0" y="0"/>
            <a:ext cx="10218420" cy="6858000"/>
          </a:xfrm>
          <a:prstGeom prst="rect">
            <a:avLst/>
          </a:prstGeom>
          <a:gradFill flip="none" rotWithShape="1">
            <a:gsLst>
              <a:gs pos="29000">
                <a:schemeClr val="tx1">
                  <a:alpha val="90000"/>
                </a:schemeClr>
              </a:gs>
              <a:gs pos="79000">
                <a:schemeClr val="tx1">
                  <a:alpha val="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FDBFA666-C107-AA3C-5C10-7A12278855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01" y="4557568"/>
            <a:ext cx="1400829" cy="536487"/>
          </a:xfrm>
          <a:prstGeom prst="rect">
            <a:avLst/>
          </a:prstGeom>
        </p:spPr>
      </p:pic>
      <p:sp>
        <p:nvSpPr>
          <p:cNvPr id="3" name="TextBox 2">
            <a:extLst>
              <a:ext uri="{FF2B5EF4-FFF2-40B4-BE49-F238E27FC236}">
                <a16:creationId xmlns:a16="http://schemas.microsoft.com/office/drawing/2014/main" id="{A7FF9A14-C8B8-137E-311D-17FA37892708}"/>
              </a:ext>
            </a:extLst>
          </p:cNvPr>
          <p:cNvSpPr txBox="1"/>
          <p:nvPr/>
        </p:nvSpPr>
        <p:spPr>
          <a:xfrm>
            <a:off x="1012599" y="1318599"/>
            <a:ext cx="7171548" cy="2516971"/>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Private Sector Partnerships, Innovation &amp; integration: </a:t>
            </a:r>
            <a:br>
              <a:rPr kumimoji="0" lang="en-GB" sz="4800" b="1" i="0" u="none" strike="noStrike" kern="1200" cap="none" spc="0" normalizeH="0" baseline="0" noProof="0" dirty="0">
                <a:ln>
                  <a:noFill/>
                </a:ln>
                <a:solidFill>
                  <a:srgbClr val="000000"/>
                </a:solidFill>
                <a:effectLst/>
                <a:uLnTx/>
                <a:uFillTx/>
                <a:latin typeface="Carnero SemBd" panose="020B0302020203020204" pitchFamily="34" charset="77"/>
                <a:ea typeface="+mn-ea"/>
                <a:cs typeface="+mn-cs"/>
              </a:rPr>
            </a:br>
            <a:r>
              <a:rPr kumimoji="0" lang="en-GB" sz="4800" b="0" i="0" u="none" strike="noStrike" kern="1200" cap="none" spc="0" normalizeH="0" baseline="0" noProof="0" dirty="0">
                <a:ln>
                  <a:noFill/>
                </a:ln>
                <a:solidFill>
                  <a:srgbClr val="00A1DF"/>
                </a:solidFill>
                <a:effectLst/>
                <a:uLnTx/>
                <a:uFillTx/>
                <a:latin typeface="Carnero Light"/>
                <a:ea typeface="+mn-ea"/>
                <a:cs typeface="+mn-cs"/>
              </a:rPr>
              <a:t>an engine for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A1DF"/>
                </a:solidFill>
                <a:effectLst/>
                <a:uLnTx/>
                <a:uFillTx/>
                <a:latin typeface="Carnero Light"/>
                <a:ea typeface="+mn-ea"/>
                <a:cs typeface="+mn-cs"/>
              </a:rPr>
              <a:t>sustainable impact</a:t>
            </a:r>
          </a:p>
        </p:txBody>
      </p:sp>
    </p:spTree>
    <p:extLst>
      <p:ext uri="{BB962C8B-B14F-4D97-AF65-F5344CB8AC3E}">
        <p14:creationId xmlns:p14="http://schemas.microsoft.com/office/powerpoint/2010/main" val="2446195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B970B-D79C-B229-BEB7-82BBE81411C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E4BE28-61B5-CE84-53D8-1B3A44C0C07E}"/>
              </a:ext>
            </a:extLst>
          </p:cNvPr>
          <p:cNvSpPr>
            <a:spLocks noGrp="1"/>
          </p:cNvSpPr>
          <p:nvPr>
            <p:ph type="ftr" sz="quarter" idx="11"/>
          </p:nvPr>
        </p:nvSpPr>
        <p:spPr>
          <a:xfrm>
            <a:off x="777567" y="7129185"/>
            <a:ext cx="4189003" cy="13652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9EDBC4D4-318A-6757-6C50-F3429F5E9EB5}"/>
              </a:ext>
            </a:extLst>
          </p:cNvPr>
          <p:cNvSpPr>
            <a:spLocks noGrp="1"/>
          </p:cNvSpPr>
          <p:nvPr>
            <p:ph type="sldNum" sz="quarter" idx="12"/>
          </p:nvPr>
        </p:nvSpPr>
        <p:spPr>
          <a:xfrm>
            <a:off x="515939" y="7129187"/>
            <a:ext cx="261630" cy="1333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827A3-A9C4-D049-B8FA-E40C76031C0C}" type="slidenum">
              <a:rPr kumimoji="0" lang="en-US" sz="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15" name="Title 1">
            <a:extLst>
              <a:ext uri="{FF2B5EF4-FFF2-40B4-BE49-F238E27FC236}">
                <a16:creationId xmlns:a16="http://schemas.microsoft.com/office/drawing/2014/main" id="{C4B68C26-54B4-340E-B84C-CCFC89578F52}"/>
              </a:ext>
            </a:extLst>
          </p:cNvPr>
          <p:cNvSpPr>
            <a:spLocks noGrp="1"/>
          </p:cNvSpPr>
          <p:nvPr>
            <p:ph type="title"/>
          </p:nvPr>
        </p:nvSpPr>
        <p:spPr>
          <a:xfrm>
            <a:off x="521719" y="368300"/>
            <a:ext cx="11154344" cy="722674"/>
          </a:xfrm>
        </p:spPr>
        <p:txBody>
          <a:bodyPr>
            <a:normAutofit fontScale="90000"/>
          </a:bodyPr>
          <a:lstStyle/>
          <a:p>
            <a:r>
              <a:rPr lang="en-US" sz="3600">
                <a:latin typeface="Arial"/>
                <a:cs typeface="Arial"/>
              </a:rPr>
              <a:t>The PSI team brings resources, cutting edge innovations and industry expertise to Gavi </a:t>
            </a:r>
            <a:endParaRPr lang="en-GB" sz="3600"/>
          </a:p>
        </p:txBody>
      </p:sp>
      <p:grpSp>
        <p:nvGrpSpPr>
          <p:cNvPr id="17" name="Group 16">
            <a:extLst>
              <a:ext uri="{FF2B5EF4-FFF2-40B4-BE49-F238E27FC236}">
                <a16:creationId xmlns:a16="http://schemas.microsoft.com/office/drawing/2014/main" id="{5C7575DA-0642-D5E9-C7A2-33D1A50248CD}"/>
              </a:ext>
            </a:extLst>
          </p:cNvPr>
          <p:cNvGrpSpPr/>
          <p:nvPr/>
        </p:nvGrpSpPr>
        <p:grpSpPr>
          <a:xfrm>
            <a:off x="2741323" y="1188720"/>
            <a:ext cx="8222333" cy="5503756"/>
            <a:chOff x="9709051" y="1025360"/>
            <a:chExt cx="3922459" cy="3053480"/>
          </a:xfrm>
        </p:grpSpPr>
        <p:sp>
          <p:nvSpPr>
            <p:cNvPr id="16" name="Oval 15">
              <a:extLst>
                <a:ext uri="{FF2B5EF4-FFF2-40B4-BE49-F238E27FC236}">
                  <a16:creationId xmlns:a16="http://schemas.microsoft.com/office/drawing/2014/main" id="{E1E3A62D-06E9-A70A-3CE9-8BEA9351167A}"/>
                </a:ext>
              </a:extLst>
            </p:cNvPr>
            <p:cNvSpPr/>
            <p:nvPr/>
          </p:nvSpPr>
          <p:spPr>
            <a:xfrm>
              <a:off x="9709051" y="1025360"/>
              <a:ext cx="3922459" cy="3053480"/>
            </a:xfrm>
            <a:prstGeom prst="ellipse">
              <a:avLst/>
            </a:prstGeom>
            <a:gradFill flip="none" rotWithShape="1">
              <a:gsLst>
                <a:gs pos="66000">
                  <a:schemeClr val="bg1">
                    <a:alpha val="0"/>
                  </a:schemeClr>
                </a:gs>
                <a:gs pos="64000">
                  <a:schemeClr val="bg1">
                    <a:lumMod val="9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9" name="TextBox 398">
              <a:extLst>
                <a:ext uri="{FF2B5EF4-FFF2-40B4-BE49-F238E27FC236}">
                  <a16:creationId xmlns:a16="http://schemas.microsoft.com/office/drawing/2014/main" id="{0DAB5B97-9F70-D30A-4438-312DF586EB3C}"/>
                </a:ext>
              </a:extLst>
            </p:cNvPr>
            <p:cNvSpPr txBox="1"/>
            <p:nvPr/>
          </p:nvSpPr>
          <p:spPr>
            <a:xfrm>
              <a:off x="10591563" y="1961253"/>
              <a:ext cx="16004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Demand generation</a:t>
              </a:r>
            </a:p>
          </p:txBody>
        </p:sp>
        <p:sp>
          <p:nvSpPr>
            <p:cNvPr id="400" name="TextBox 399">
              <a:extLst>
                <a:ext uri="{FF2B5EF4-FFF2-40B4-BE49-F238E27FC236}">
                  <a16:creationId xmlns:a16="http://schemas.microsoft.com/office/drawing/2014/main" id="{D1A023F7-B57E-423D-884D-4D67729BBA0D}"/>
                </a:ext>
              </a:extLst>
            </p:cNvPr>
            <p:cNvSpPr txBox="1"/>
            <p:nvPr/>
          </p:nvSpPr>
          <p:spPr>
            <a:xfrm>
              <a:off x="10591563" y="2416781"/>
              <a:ext cx="13609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Data</a:t>
              </a:r>
            </a:p>
          </p:txBody>
        </p:sp>
        <p:sp>
          <p:nvSpPr>
            <p:cNvPr id="401" name="TextBox 400">
              <a:extLst>
                <a:ext uri="{FF2B5EF4-FFF2-40B4-BE49-F238E27FC236}">
                  <a16:creationId xmlns:a16="http://schemas.microsoft.com/office/drawing/2014/main" id="{DF45508A-5602-AD58-9C01-8173B1DE2562}"/>
                </a:ext>
              </a:extLst>
            </p:cNvPr>
            <p:cNvSpPr txBox="1"/>
            <p:nvPr/>
          </p:nvSpPr>
          <p:spPr>
            <a:xfrm>
              <a:off x="10591563" y="2868953"/>
              <a:ext cx="10845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Supply chain</a:t>
              </a:r>
            </a:p>
          </p:txBody>
        </p:sp>
        <p:grpSp>
          <p:nvGrpSpPr>
            <p:cNvPr id="405" name="Group 404">
              <a:extLst>
                <a:ext uri="{FF2B5EF4-FFF2-40B4-BE49-F238E27FC236}">
                  <a16:creationId xmlns:a16="http://schemas.microsoft.com/office/drawing/2014/main" id="{4C422EA8-DA4E-34C3-1120-7117069D065A}"/>
                </a:ext>
              </a:extLst>
            </p:cNvPr>
            <p:cNvGrpSpPr>
              <a:grpSpLocks noChangeAspect="1"/>
            </p:cNvGrpSpPr>
            <p:nvPr/>
          </p:nvGrpSpPr>
          <p:grpSpPr>
            <a:xfrm>
              <a:off x="10202398" y="2923385"/>
              <a:ext cx="334377" cy="198912"/>
              <a:chOff x="7895567" y="2259838"/>
              <a:chExt cx="472489" cy="281071"/>
            </a:xfrm>
            <a:solidFill>
              <a:schemeClr val="accent5"/>
            </a:solidFill>
          </p:grpSpPr>
          <p:sp>
            <p:nvSpPr>
              <p:cNvPr id="402" name="Freeform 4862">
                <a:extLst>
                  <a:ext uri="{FF2B5EF4-FFF2-40B4-BE49-F238E27FC236}">
                    <a16:creationId xmlns:a16="http://schemas.microsoft.com/office/drawing/2014/main" id="{7A494AB0-A82D-5491-AD61-035727F3DEAE}"/>
                  </a:ext>
                </a:extLst>
              </p:cNvPr>
              <p:cNvSpPr>
                <a:spLocks noEditPoints="1"/>
              </p:cNvSpPr>
              <p:nvPr/>
            </p:nvSpPr>
            <p:spPr bwMode="auto">
              <a:xfrm>
                <a:off x="7895567" y="2259838"/>
                <a:ext cx="472489" cy="281071"/>
              </a:xfrm>
              <a:custGeom>
                <a:avLst/>
                <a:gdLst>
                  <a:gd name="T0" fmla="*/ 98 w 390"/>
                  <a:gd name="T1" fmla="*/ 176 h 232"/>
                  <a:gd name="T2" fmla="*/ 114 w 390"/>
                  <a:gd name="T3" fmla="*/ 204 h 232"/>
                  <a:gd name="T4" fmla="*/ 106 w 390"/>
                  <a:gd name="T5" fmla="*/ 224 h 232"/>
                  <a:gd name="T6" fmla="*/ 86 w 390"/>
                  <a:gd name="T7" fmla="*/ 232 h 232"/>
                  <a:gd name="T8" fmla="*/ 60 w 390"/>
                  <a:gd name="T9" fmla="*/ 214 h 232"/>
                  <a:gd name="T10" fmla="*/ 60 w 390"/>
                  <a:gd name="T11" fmla="*/ 192 h 232"/>
                  <a:gd name="T12" fmla="*/ 86 w 390"/>
                  <a:gd name="T13" fmla="*/ 174 h 232"/>
                  <a:gd name="T14" fmla="*/ 318 w 390"/>
                  <a:gd name="T15" fmla="*/ 176 h 232"/>
                  <a:gd name="T16" fmla="*/ 334 w 390"/>
                  <a:gd name="T17" fmla="*/ 204 h 232"/>
                  <a:gd name="T18" fmla="*/ 326 w 390"/>
                  <a:gd name="T19" fmla="*/ 224 h 232"/>
                  <a:gd name="T20" fmla="*/ 306 w 390"/>
                  <a:gd name="T21" fmla="*/ 232 h 232"/>
                  <a:gd name="T22" fmla="*/ 280 w 390"/>
                  <a:gd name="T23" fmla="*/ 214 h 232"/>
                  <a:gd name="T24" fmla="*/ 280 w 390"/>
                  <a:gd name="T25" fmla="*/ 192 h 232"/>
                  <a:gd name="T26" fmla="*/ 306 w 390"/>
                  <a:gd name="T27" fmla="*/ 174 h 232"/>
                  <a:gd name="T28" fmla="*/ 296 w 390"/>
                  <a:gd name="T29" fmla="*/ 70 h 232"/>
                  <a:gd name="T30" fmla="*/ 296 w 390"/>
                  <a:gd name="T31" fmla="*/ 90 h 232"/>
                  <a:gd name="T32" fmla="*/ 316 w 390"/>
                  <a:gd name="T33" fmla="*/ 90 h 232"/>
                  <a:gd name="T34" fmla="*/ 316 w 390"/>
                  <a:gd name="T35" fmla="*/ 70 h 232"/>
                  <a:gd name="T36" fmla="*/ 138 w 390"/>
                  <a:gd name="T37" fmla="*/ 0 h 232"/>
                  <a:gd name="T38" fmla="*/ 130 w 390"/>
                  <a:gd name="T39" fmla="*/ 2 h 232"/>
                  <a:gd name="T40" fmla="*/ 14 w 390"/>
                  <a:gd name="T41" fmla="*/ 90 h 232"/>
                  <a:gd name="T42" fmla="*/ 8 w 390"/>
                  <a:gd name="T43" fmla="*/ 94 h 232"/>
                  <a:gd name="T44" fmla="*/ 0 w 390"/>
                  <a:gd name="T45" fmla="*/ 108 h 232"/>
                  <a:gd name="T46" fmla="*/ 2 w 390"/>
                  <a:gd name="T47" fmla="*/ 192 h 232"/>
                  <a:gd name="T48" fmla="*/ 20 w 390"/>
                  <a:gd name="T49" fmla="*/ 204 h 232"/>
                  <a:gd name="T50" fmla="*/ 38 w 390"/>
                  <a:gd name="T51" fmla="*/ 204 h 232"/>
                  <a:gd name="T52" fmla="*/ 40 w 390"/>
                  <a:gd name="T53" fmla="*/ 184 h 232"/>
                  <a:gd name="T54" fmla="*/ 58 w 390"/>
                  <a:gd name="T55" fmla="*/ 162 h 232"/>
                  <a:gd name="T56" fmla="*/ 86 w 390"/>
                  <a:gd name="T57" fmla="*/ 154 h 232"/>
                  <a:gd name="T58" fmla="*/ 104 w 390"/>
                  <a:gd name="T59" fmla="*/ 158 h 232"/>
                  <a:gd name="T60" fmla="*/ 126 w 390"/>
                  <a:gd name="T61" fmla="*/ 176 h 232"/>
                  <a:gd name="T62" fmla="*/ 134 w 390"/>
                  <a:gd name="T63" fmla="*/ 204 h 232"/>
                  <a:gd name="T64" fmla="*/ 262 w 390"/>
                  <a:gd name="T65" fmla="*/ 204 h 232"/>
                  <a:gd name="T66" fmla="*/ 262 w 390"/>
                  <a:gd name="T67" fmla="*/ 204 h 232"/>
                  <a:gd name="T68" fmla="*/ 268 w 390"/>
                  <a:gd name="T69" fmla="*/ 178 h 232"/>
                  <a:gd name="T70" fmla="*/ 288 w 390"/>
                  <a:gd name="T71" fmla="*/ 162 h 232"/>
                  <a:gd name="T72" fmla="*/ 306 w 390"/>
                  <a:gd name="T73" fmla="*/ 158 h 232"/>
                  <a:gd name="T74" fmla="*/ 332 w 390"/>
                  <a:gd name="T75" fmla="*/ 166 h 232"/>
                  <a:gd name="T76" fmla="*/ 348 w 390"/>
                  <a:gd name="T77" fmla="*/ 186 h 232"/>
                  <a:gd name="T78" fmla="*/ 350 w 390"/>
                  <a:gd name="T79" fmla="*/ 204 h 232"/>
                  <a:gd name="T80" fmla="*/ 370 w 390"/>
                  <a:gd name="T81" fmla="*/ 204 h 232"/>
                  <a:gd name="T82" fmla="*/ 388 w 390"/>
                  <a:gd name="T83" fmla="*/ 192 h 232"/>
                  <a:gd name="T84" fmla="*/ 390 w 390"/>
                  <a:gd name="T85" fmla="*/ 20 h 232"/>
                  <a:gd name="T86" fmla="*/ 378 w 390"/>
                  <a:gd name="T87" fmla="*/ 0 h 232"/>
                  <a:gd name="T88" fmla="*/ 140 w 390"/>
                  <a:gd name="T89" fmla="*/ 74 h 232"/>
                  <a:gd name="T90" fmla="*/ 140 w 390"/>
                  <a:gd name="T91" fmla="*/ 74 h 232"/>
                  <a:gd name="T92" fmla="*/ 294 w 390"/>
                  <a:gd name="T93" fmla="*/ 136 h 232"/>
                  <a:gd name="T94" fmla="*/ 266 w 390"/>
                  <a:gd name="T95" fmla="*/ 122 h 232"/>
                  <a:gd name="T96" fmla="*/ 250 w 390"/>
                  <a:gd name="T97" fmla="*/ 92 h 232"/>
                  <a:gd name="T98" fmla="*/ 250 w 390"/>
                  <a:gd name="T99" fmla="*/ 68 h 232"/>
                  <a:gd name="T100" fmla="*/ 266 w 390"/>
                  <a:gd name="T101" fmla="*/ 40 h 232"/>
                  <a:gd name="T102" fmla="*/ 294 w 390"/>
                  <a:gd name="T103" fmla="*/ 24 h 232"/>
                  <a:gd name="T104" fmla="*/ 318 w 390"/>
                  <a:gd name="T105" fmla="*/ 24 h 232"/>
                  <a:gd name="T106" fmla="*/ 346 w 390"/>
                  <a:gd name="T107" fmla="*/ 40 h 232"/>
                  <a:gd name="T108" fmla="*/ 362 w 390"/>
                  <a:gd name="T109" fmla="*/ 68 h 232"/>
                  <a:gd name="T110" fmla="*/ 362 w 390"/>
                  <a:gd name="T111" fmla="*/ 92 h 232"/>
                  <a:gd name="T112" fmla="*/ 346 w 390"/>
                  <a:gd name="T113" fmla="*/ 122 h 232"/>
                  <a:gd name="T114" fmla="*/ 318 w 390"/>
                  <a:gd name="T115"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0" h="232">
                    <a:moveTo>
                      <a:pt x="86" y="174"/>
                    </a:moveTo>
                    <a:lnTo>
                      <a:pt x="86" y="174"/>
                    </a:lnTo>
                    <a:lnTo>
                      <a:pt x="98" y="176"/>
                    </a:lnTo>
                    <a:lnTo>
                      <a:pt x="106" y="182"/>
                    </a:lnTo>
                    <a:lnTo>
                      <a:pt x="112" y="192"/>
                    </a:lnTo>
                    <a:lnTo>
                      <a:pt x="114" y="204"/>
                    </a:lnTo>
                    <a:lnTo>
                      <a:pt x="114" y="204"/>
                    </a:lnTo>
                    <a:lnTo>
                      <a:pt x="112" y="214"/>
                    </a:lnTo>
                    <a:lnTo>
                      <a:pt x="106" y="224"/>
                    </a:lnTo>
                    <a:lnTo>
                      <a:pt x="98" y="230"/>
                    </a:lnTo>
                    <a:lnTo>
                      <a:pt x="86" y="232"/>
                    </a:lnTo>
                    <a:lnTo>
                      <a:pt x="86" y="232"/>
                    </a:lnTo>
                    <a:lnTo>
                      <a:pt x="74" y="230"/>
                    </a:lnTo>
                    <a:lnTo>
                      <a:pt x="66" y="224"/>
                    </a:lnTo>
                    <a:lnTo>
                      <a:pt x="60" y="214"/>
                    </a:lnTo>
                    <a:lnTo>
                      <a:pt x="58" y="204"/>
                    </a:lnTo>
                    <a:lnTo>
                      <a:pt x="58" y="204"/>
                    </a:lnTo>
                    <a:lnTo>
                      <a:pt x="60" y="192"/>
                    </a:lnTo>
                    <a:lnTo>
                      <a:pt x="66" y="182"/>
                    </a:lnTo>
                    <a:lnTo>
                      <a:pt x="74" y="176"/>
                    </a:lnTo>
                    <a:lnTo>
                      <a:pt x="86" y="174"/>
                    </a:lnTo>
                    <a:close/>
                    <a:moveTo>
                      <a:pt x="306" y="174"/>
                    </a:moveTo>
                    <a:lnTo>
                      <a:pt x="306" y="174"/>
                    </a:lnTo>
                    <a:lnTo>
                      <a:pt x="318" y="176"/>
                    </a:lnTo>
                    <a:lnTo>
                      <a:pt x="326" y="182"/>
                    </a:lnTo>
                    <a:lnTo>
                      <a:pt x="332" y="192"/>
                    </a:lnTo>
                    <a:lnTo>
                      <a:pt x="334" y="204"/>
                    </a:lnTo>
                    <a:lnTo>
                      <a:pt x="334" y="204"/>
                    </a:lnTo>
                    <a:lnTo>
                      <a:pt x="332" y="214"/>
                    </a:lnTo>
                    <a:lnTo>
                      <a:pt x="326" y="224"/>
                    </a:lnTo>
                    <a:lnTo>
                      <a:pt x="318" y="230"/>
                    </a:lnTo>
                    <a:lnTo>
                      <a:pt x="306" y="232"/>
                    </a:lnTo>
                    <a:lnTo>
                      <a:pt x="306" y="232"/>
                    </a:lnTo>
                    <a:lnTo>
                      <a:pt x="294" y="230"/>
                    </a:lnTo>
                    <a:lnTo>
                      <a:pt x="286" y="224"/>
                    </a:lnTo>
                    <a:lnTo>
                      <a:pt x="280" y="214"/>
                    </a:lnTo>
                    <a:lnTo>
                      <a:pt x="278" y="204"/>
                    </a:lnTo>
                    <a:lnTo>
                      <a:pt x="278" y="204"/>
                    </a:lnTo>
                    <a:lnTo>
                      <a:pt x="280" y="192"/>
                    </a:lnTo>
                    <a:lnTo>
                      <a:pt x="286" y="182"/>
                    </a:lnTo>
                    <a:lnTo>
                      <a:pt x="294" y="176"/>
                    </a:lnTo>
                    <a:lnTo>
                      <a:pt x="306" y="174"/>
                    </a:lnTo>
                    <a:close/>
                    <a:moveTo>
                      <a:pt x="316" y="40"/>
                    </a:moveTo>
                    <a:lnTo>
                      <a:pt x="296" y="40"/>
                    </a:lnTo>
                    <a:lnTo>
                      <a:pt x="296" y="70"/>
                    </a:lnTo>
                    <a:lnTo>
                      <a:pt x="266" y="70"/>
                    </a:lnTo>
                    <a:lnTo>
                      <a:pt x="266" y="90"/>
                    </a:lnTo>
                    <a:lnTo>
                      <a:pt x="296" y="90"/>
                    </a:lnTo>
                    <a:lnTo>
                      <a:pt x="296" y="120"/>
                    </a:lnTo>
                    <a:lnTo>
                      <a:pt x="316" y="120"/>
                    </a:lnTo>
                    <a:lnTo>
                      <a:pt x="316" y="90"/>
                    </a:lnTo>
                    <a:lnTo>
                      <a:pt x="346" y="90"/>
                    </a:lnTo>
                    <a:lnTo>
                      <a:pt x="346" y="70"/>
                    </a:lnTo>
                    <a:lnTo>
                      <a:pt x="316" y="70"/>
                    </a:lnTo>
                    <a:lnTo>
                      <a:pt x="316" y="40"/>
                    </a:lnTo>
                    <a:close/>
                    <a:moveTo>
                      <a:pt x="370" y="0"/>
                    </a:moveTo>
                    <a:lnTo>
                      <a:pt x="138" y="0"/>
                    </a:lnTo>
                    <a:lnTo>
                      <a:pt x="138" y="0"/>
                    </a:lnTo>
                    <a:lnTo>
                      <a:pt x="134" y="0"/>
                    </a:lnTo>
                    <a:lnTo>
                      <a:pt x="130" y="2"/>
                    </a:lnTo>
                    <a:lnTo>
                      <a:pt x="56" y="76"/>
                    </a:lnTo>
                    <a:lnTo>
                      <a:pt x="14" y="90"/>
                    </a:lnTo>
                    <a:lnTo>
                      <a:pt x="14" y="90"/>
                    </a:lnTo>
                    <a:lnTo>
                      <a:pt x="12" y="90"/>
                    </a:lnTo>
                    <a:lnTo>
                      <a:pt x="12" y="90"/>
                    </a:lnTo>
                    <a:lnTo>
                      <a:pt x="8" y="94"/>
                    </a:lnTo>
                    <a:lnTo>
                      <a:pt x="4" y="98"/>
                    </a:lnTo>
                    <a:lnTo>
                      <a:pt x="2" y="102"/>
                    </a:lnTo>
                    <a:lnTo>
                      <a:pt x="0" y="108"/>
                    </a:lnTo>
                    <a:lnTo>
                      <a:pt x="0" y="186"/>
                    </a:lnTo>
                    <a:lnTo>
                      <a:pt x="0" y="186"/>
                    </a:lnTo>
                    <a:lnTo>
                      <a:pt x="2" y="192"/>
                    </a:lnTo>
                    <a:lnTo>
                      <a:pt x="6" y="200"/>
                    </a:lnTo>
                    <a:lnTo>
                      <a:pt x="12" y="204"/>
                    </a:lnTo>
                    <a:lnTo>
                      <a:pt x="20" y="204"/>
                    </a:lnTo>
                    <a:lnTo>
                      <a:pt x="38" y="204"/>
                    </a:lnTo>
                    <a:lnTo>
                      <a:pt x="38" y="204"/>
                    </a:lnTo>
                    <a:lnTo>
                      <a:pt x="38" y="204"/>
                    </a:lnTo>
                    <a:lnTo>
                      <a:pt x="38" y="204"/>
                    </a:lnTo>
                    <a:lnTo>
                      <a:pt x="38" y="194"/>
                    </a:lnTo>
                    <a:lnTo>
                      <a:pt x="40" y="184"/>
                    </a:lnTo>
                    <a:lnTo>
                      <a:pt x="46" y="176"/>
                    </a:lnTo>
                    <a:lnTo>
                      <a:pt x="52" y="168"/>
                    </a:lnTo>
                    <a:lnTo>
                      <a:pt x="58" y="162"/>
                    </a:lnTo>
                    <a:lnTo>
                      <a:pt x="66" y="158"/>
                    </a:lnTo>
                    <a:lnTo>
                      <a:pt x="76" y="156"/>
                    </a:lnTo>
                    <a:lnTo>
                      <a:pt x="86" y="154"/>
                    </a:lnTo>
                    <a:lnTo>
                      <a:pt x="86" y="154"/>
                    </a:lnTo>
                    <a:lnTo>
                      <a:pt x="96" y="156"/>
                    </a:lnTo>
                    <a:lnTo>
                      <a:pt x="104" y="158"/>
                    </a:lnTo>
                    <a:lnTo>
                      <a:pt x="114" y="162"/>
                    </a:lnTo>
                    <a:lnTo>
                      <a:pt x="120" y="168"/>
                    </a:lnTo>
                    <a:lnTo>
                      <a:pt x="126" y="176"/>
                    </a:lnTo>
                    <a:lnTo>
                      <a:pt x="130" y="184"/>
                    </a:lnTo>
                    <a:lnTo>
                      <a:pt x="134" y="194"/>
                    </a:lnTo>
                    <a:lnTo>
                      <a:pt x="134" y="204"/>
                    </a:lnTo>
                    <a:lnTo>
                      <a:pt x="134" y="204"/>
                    </a:lnTo>
                    <a:lnTo>
                      <a:pt x="134" y="204"/>
                    </a:lnTo>
                    <a:lnTo>
                      <a:pt x="262" y="204"/>
                    </a:lnTo>
                    <a:lnTo>
                      <a:pt x="262" y="204"/>
                    </a:lnTo>
                    <a:lnTo>
                      <a:pt x="262" y="204"/>
                    </a:lnTo>
                    <a:lnTo>
                      <a:pt x="262" y="204"/>
                    </a:lnTo>
                    <a:lnTo>
                      <a:pt x="262" y="194"/>
                    </a:lnTo>
                    <a:lnTo>
                      <a:pt x="264" y="186"/>
                    </a:lnTo>
                    <a:lnTo>
                      <a:pt x="268" y="178"/>
                    </a:lnTo>
                    <a:lnTo>
                      <a:pt x="274" y="172"/>
                    </a:lnTo>
                    <a:lnTo>
                      <a:pt x="282" y="166"/>
                    </a:lnTo>
                    <a:lnTo>
                      <a:pt x="288" y="162"/>
                    </a:lnTo>
                    <a:lnTo>
                      <a:pt x="298" y="160"/>
                    </a:lnTo>
                    <a:lnTo>
                      <a:pt x="306" y="158"/>
                    </a:lnTo>
                    <a:lnTo>
                      <a:pt x="306" y="158"/>
                    </a:lnTo>
                    <a:lnTo>
                      <a:pt x="316" y="160"/>
                    </a:lnTo>
                    <a:lnTo>
                      <a:pt x="324" y="162"/>
                    </a:lnTo>
                    <a:lnTo>
                      <a:pt x="332" y="166"/>
                    </a:lnTo>
                    <a:lnTo>
                      <a:pt x="338" y="172"/>
                    </a:lnTo>
                    <a:lnTo>
                      <a:pt x="344" y="178"/>
                    </a:lnTo>
                    <a:lnTo>
                      <a:pt x="348" y="186"/>
                    </a:lnTo>
                    <a:lnTo>
                      <a:pt x="350" y="194"/>
                    </a:lnTo>
                    <a:lnTo>
                      <a:pt x="350" y="204"/>
                    </a:lnTo>
                    <a:lnTo>
                      <a:pt x="350" y="204"/>
                    </a:lnTo>
                    <a:lnTo>
                      <a:pt x="350" y="204"/>
                    </a:lnTo>
                    <a:lnTo>
                      <a:pt x="370" y="204"/>
                    </a:lnTo>
                    <a:lnTo>
                      <a:pt x="370" y="204"/>
                    </a:lnTo>
                    <a:lnTo>
                      <a:pt x="378" y="204"/>
                    </a:lnTo>
                    <a:lnTo>
                      <a:pt x="384" y="198"/>
                    </a:lnTo>
                    <a:lnTo>
                      <a:pt x="388" y="192"/>
                    </a:lnTo>
                    <a:lnTo>
                      <a:pt x="390" y="184"/>
                    </a:lnTo>
                    <a:lnTo>
                      <a:pt x="390" y="20"/>
                    </a:lnTo>
                    <a:lnTo>
                      <a:pt x="390" y="20"/>
                    </a:lnTo>
                    <a:lnTo>
                      <a:pt x="388" y="12"/>
                    </a:lnTo>
                    <a:lnTo>
                      <a:pt x="384" y="6"/>
                    </a:lnTo>
                    <a:lnTo>
                      <a:pt x="378" y="0"/>
                    </a:lnTo>
                    <a:lnTo>
                      <a:pt x="370" y="0"/>
                    </a:lnTo>
                    <a:lnTo>
                      <a:pt x="370" y="0"/>
                    </a:lnTo>
                    <a:close/>
                    <a:moveTo>
                      <a:pt x="140" y="74"/>
                    </a:moveTo>
                    <a:lnTo>
                      <a:pt x="86" y="74"/>
                    </a:lnTo>
                    <a:lnTo>
                      <a:pt x="140" y="18"/>
                    </a:lnTo>
                    <a:lnTo>
                      <a:pt x="140" y="74"/>
                    </a:lnTo>
                    <a:close/>
                    <a:moveTo>
                      <a:pt x="306" y="138"/>
                    </a:moveTo>
                    <a:lnTo>
                      <a:pt x="306" y="138"/>
                    </a:lnTo>
                    <a:lnTo>
                      <a:pt x="294" y="136"/>
                    </a:lnTo>
                    <a:lnTo>
                      <a:pt x="284" y="134"/>
                    </a:lnTo>
                    <a:lnTo>
                      <a:pt x="274" y="128"/>
                    </a:lnTo>
                    <a:lnTo>
                      <a:pt x="266" y="122"/>
                    </a:lnTo>
                    <a:lnTo>
                      <a:pt x="258" y="112"/>
                    </a:lnTo>
                    <a:lnTo>
                      <a:pt x="252" y="102"/>
                    </a:lnTo>
                    <a:lnTo>
                      <a:pt x="250" y="92"/>
                    </a:lnTo>
                    <a:lnTo>
                      <a:pt x="248" y="80"/>
                    </a:lnTo>
                    <a:lnTo>
                      <a:pt x="248" y="80"/>
                    </a:lnTo>
                    <a:lnTo>
                      <a:pt x="250" y="68"/>
                    </a:lnTo>
                    <a:lnTo>
                      <a:pt x="252" y="58"/>
                    </a:lnTo>
                    <a:lnTo>
                      <a:pt x="258" y="48"/>
                    </a:lnTo>
                    <a:lnTo>
                      <a:pt x="266" y="40"/>
                    </a:lnTo>
                    <a:lnTo>
                      <a:pt x="274" y="32"/>
                    </a:lnTo>
                    <a:lnTo>
                      <a:pt x="284" y="28"/>
                    </a:lnTo>
                    <a:lnTo>
                      <a:pt x="294" y="24"/>
                    </a:lnTo>
                    <a:lnTo>
                      <a:pt x="306" y="22"/>
                    </a:lnTo>
                    <a:lnTo>
                      <a:pt x="306" y="22"/>
                    </a:lnTo>
                    <a:lnTo>
                      <a:pt x="318" y="24"/>
                    </a:lnTo>
                    <a:lnTo>
                      <a:pt x="328" y="28"/>
                    </a:lnTo>
                    <a:lnTo>
                      <a:pt x="338" y="32"/>
                    </a:lnTo>
                    <a:lnTo>
                      <a:pt x="346" y="40"/>
                    </a:lnTo>
                    <a:lnTo>
                      <a:pt x="354" y="48"/>
                    </a:lnTo>
                    <a:lnTo>
                      <a:pt x="360" y="58"/>
                    </a:lnTo>
                    <a:lnTo>
                      <a:pt x="362" y="68"/>
                    </a:lnTo>
                    <a:lnTo>
                      <a:pt x="364" y="80"/>
                    </a:lnTo>
                    <a:lnTo>
                      <a:pt x="364" y="80"/>
                    </a:lnTo>
                    <a:lnTo>
                      <a:pt x="362" y="92"/>
                    </a:lnTo>
                    <a:lnTo>
                      <a:pt x="360" y="102"/>
                    </a:lnTo>
                    <a:lnTo>
                      <a:pt x="354" y="112"/>
                    </a:lnTo>
                    <a:lnTo>
                      <a:pt x="346" y="122"/>
                    </a:lnTo>
                    <a:lnTo>
                      <a:pt x="338" y="128"/>
                    </a:lnTo>
                    <a:lnTo>
                      <a:pt x="328" y="134"/>
                    </a:lnTo>
                    <a:lnTo>
                      <a:pt x="318" y="136"/>
                    </a:lnTo>
                    <a:lnTo>
                      <a:pt x="306" y="138"/>
                    </a:lnTo>
                    <a:lnTo>
                      <a:pt x="30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sp>
            <p:nvSpPr>
              <p:cNvPr id="403" name="Freeform 4863">
                <a:extLst>
                  <a:ext uri="{FF2B5EF4-FFF2-40B4-BE49-F238E27FC236}">
                    <a16:creationId xmlns:a16="http://schemas.microsoft.com/office/drawing/2014/main" id="{8FA4022B-2184-49D7-2935-505F300F69EC}"/>
                  </a:ext>
                </a:extLst>
              </p:cNvPr>
              <p:cNvSpPr>
                <a:spLocks/>
              </p:cNvSpPr>
              <p:nvPr/>
            </p:nvSpPr>
            <p:spPr bwMode="auto">
              <a:xfrm>
                <a:off x="7965834" y="2470641"/>
                <a:ext cx="67845" cy="70268"/>
              </a:xfrm>
              <a:custGeom>
                <a:avLst/>
                <a:gdLst>
                  <a:gd name="T0" fmla="*/ 28 w 56"/>
                  <a:gd name="T1" fmla="*/ 0 h 58"/>
                  <a:gd name="T2" fmla="*/ 28 w 56"/>
                  <a:gd name="T3" fmla="*/ 0 h 58"/>
                  <a:gd name="T4" fmla="*/ 40 w 56"/>
                  <a:gd name="T5" fmla="*/ 2 h 58"/>
                  <a:gd name="T6" fmla="*/ 48 w 56"/>
                  <a:gd name="T7" fmla="*/ 8 h 58"/>
                  <a:gd name="T8" fmla="*/ 54 w 56"/>
                  <a:gd name="T9" fmla="*/ 18 h 58"/>
                  <a:gd name="T10" fmla="*/ 56 w 56"/>
                  <a:gd name="T11" fmla="*/ 30 h 58"/>
                  <a:gd name="T12" fmla="*/ 56 w 56"/>
                  <a:gd name="T13" fmla="*/ 30 h 58"/>
                  <a:gd name="T14" fmla="*/ 54 w 56"/>
                  <a:gd name="T15" fmla="*/ 40 h 58"/>
                  <a:gd name="T16" fmla="*/ 48 w 56"/>
                  <a:gd name="T17" fmla="*/ 50 h 58"/>
                  <a:gd name="T18" fmla="*/ 40 w 56"/>
                  <a:gd name="T19" fmla="*/ 56 h 58"/>
                  <a:gd name="T20" fmla="*/ 28 w 56"/>
                  <a:gd name="T21" fmla="*/ 58 h 58"/>
                  <a:gd name="T22" fmla="*/ 28 w 56"/>
                  <a:gd name="T23" fmla="*/ 58 h 58"/>
                  <a:gd name="T24" fmla="*/ 16 w 56"/>
                  <a:gd name="T25" fmla="*/ 56 h 58"/>
                  <a:gd name="T26" fmla="*/ 8 w 56"/>
                  <a:gd name="T27" fmla="*/ 50 h 58"/>
                  <a:gd name="T28" fmla="*/ 2 w 56"/>
                  <a:gd name="T29" fmla="*/ 40 h 58"/>
                  <a:gd name="T30" fmla="*/ 0 w 56"/>
                  <a:gd name="T31" fmla="*/ 30 h 58"/>
                  <a:gd name="T32" fmla="*/ 0 w 56"/>
                  <a:gd name="T33" fmla="*/ 30 h 58"/>
                  <a:gd name="T34" fmla="*/ 2 w 56"/>
                  <a:gd name="T35" fmla="*/ 18 h 58"/>
                  <a:gd name="T36" fmla="*/ 8 w 56"/>
                  <a:gd name="T37" fmla="*/ 8 h 58"/>
                  <a:gd name="T38" fmla="*/ 16 w 56"/>
                  <a:gd name="T39" fmla="*/ 2 h 58"/>
                  <a:gd name="T40" fmla="*/ 28 w 56"/>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8">
                    <a:moveTo>
                      <a:pt x="28" y="0"/>
                    </a:moveTo>
                    <a:lnTo>
                      <a:pt x="28" y="0"/>
                    </a:lnTo>
                    <a:lnTo>
                      <a:pt x="40" y="2"/>
                    </a:lnTo>
                    <a:lnTo>
                      <a:pt x="48" y="8"/>
                    </a:lnTo>
                    <a:lnTo>
                      <a:pt x="54" y="18"/>
                    </a:lnTo>
                    <a:lnTo>
                      <a:pt x="56" y="30"/>
                    </a:lnTo>
                    <a:lnTo>
                      <a:pt x="56" y="30"/>
                    </a:lnTo>
                    <a:lnTo>
                      <a:pt x="54" y="40"/>
                    </a:lnTo>
                    <a:lnTo>
                      <a:pt x="48" y="50"/>
                    </a:lnTo>
                    <a:lnTo>
                      <a:pt x="40" y="56"/>
                    </a:lnTo>
                    <a:lnTo>
                      <a:pt x="28" y="58"/>
                    </a:lnTo>
                    <a:lnTo>
                      <a:pt x="28" y="58"/>
                    </a:lnTo>
                    <a:lnTo>
                      <a:pt x="16" y="56"/>
                    </a:lnTo>
                    <a:lnTo>
                      <a:pt x="8" y="50"/>
                    </a:lnTo>
                    <a:lnTo>
                      <a:pt x="2" y="40"/>
                    </a:lnTo>
                    <a:lnTo>
                      <a:pt x="0" y="30"/>
                    </a:lnTo>
                    <a:lnTo>
                      <a:pt x="0" y="30"/>
                    </a:lnTo>
                    <a:lnTo>
                      <a:pt x="2" y="18"/>
                    </a:lnTo>
                    <a:lnTo>
                      <a:pt x="8" y="8"/>
                    </a:lnTo>
                    <a:lnTo>
                      <a:pt x="16" y="2"/>
                    </a:lnTo>
                    <a:lnTo>
                      <a:pt x="2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sp>
            <p:nvSpPr>
              <p:cNvPr id="404" name="Freeform 4864">
                <a:extLst>
                  <a:ext uri="{FF2B5EF4-FFF2-40B4-BE49-F238E27FC236}">
                    <a16:creationId xmlns:a16="http://schemas.microsoft.com/office/drawing/2014/main" id="{BE429C61-EAA7-E356-07FE-AEF0FC28EAC5}"/>
                  </a:ext>
                </a:extLst>
              </p:cNvPr>
              <p:cNvSpPr>
                <a:spLocks/>
              </p:cNvSpPr>
              <p:nvPr/>
            </p:nvSpPr>
            <p:spPr bwMode="auto">
              <a:xfrm>
                <a:off x="8232367" y="2470641"/>
                <a:ext cx="67845" cy="70268"/>
              </a:xfrm>
              <a:custGeom>
                <a:avLst/>
                <a:gdLst>
                  <a:gd name="T0" fmla="*/ 28 w 56"/>
                  <a:gd name="T1" fmla="*/ 0 h 58"/>
                  <a:gd name="T2" fmla="*/ 28 w 56"/>
                  <a:gd name="T3" fmla="*/ 0 h 58"/>
                  <a:gd name="T4" fmla="*/ 40 w 56"/>
                  <a:gd name="T5" fmla="*/ 2 h 58"/>
                  <a:gd name="T6" fmla="*/ 48 w 56"/>
                  <a:gd name="T7" fmla="*/ 8 h 58"/>
                  <a:gd name="T8" fmla="*/ 54 w 56"/>
                  <a:gd name="T9" fmla="*/ 18 h 58"/>
                  <a:gd name="T10" fmla="*/ 56 w 56"/>
                  <a:gd name="T11" fmla="*/ 30 h 58"/>
                  <a:gd name="T12" fmla="*/ 56 w 56"/>
                  <a:gd name="T13" fmla="*/ 30 h 58"/>
                  <a:gd name="T14" fmla="*/ 54 w 56"/>
                  <a:gd name="T15" fmla="*/ 40 h 58"/>
                  <a:gd name="T16" fmla="*/ 48 w 56"/>
                  <a:gd name="T17" fmla="*/ 50 h 58"/>
                  <a:gd name="T18" fmla="*/ 40 w 56"/>
                  <a:gd name="T19" fmla="*/ 56 h 58"/>
                  <a:gd name="T20" fmla="*/ 28 w 56"/>
                  <a:gd name="T21" fmla="*/ 58 h 58"/>
                  <a:gd name="T22" fmla="*/ 28 w 56"/>
                  <a:gd name="T23" fmla="*/ 58 h 58"/>
                  <a:gd name="T24" fmla="*/ 16 w 56"/>
                  <a:gd name="T25" fmla="*/ 56 h 58"/>
                  <a:gd name="T26" fmla="*/ 8 w 56"/>
                  <a:gd name="T27" fmla="*/ 50 h 58"/>
                  <a:gd name="T28" fmla="*/ 2 w 56"/>
                  <a:gd name="T29" fmla="*/ 40 h 58"/>
                  <a:gd name="T30" fmla="*/ 0 w 56"/>
                  <a:gd name="T31" fmla="*/ 30 h 58"/>
                  <a:gd name="T32" fmla="*/ 0 w 56"/>
                  <a:gd name="T33" fmla="*/ 30 h 58"/>
                  <a:gd name="T34" fmla="*/ 2 w 56"/>
                  <a:gd name="T35" fmla="*/ 18 h 58"/>
                  <a:gd name="T36" fmla="*/ 8 w 56"/>
                  <a:gd name="T37" fmla="*/ 8 h 58"/>
                  <a:gd name="T38" fmla="*/ 16 w 56"/>
                  <a:gd name="T39" fmla="*/ 2 h 58"/>
                  <a:gd name="T40" fmla="*/ 28 w 56"/>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8">
                    <a:moveTo>
                      <a:pt x="28" y="0"/>
                    </a:moveTo>
                    <a:lnTo>
                      <a:pt x="28" y="0"/>
                    </a:lnTo>
                    <a:lnTo>
                      <a:pt x="40" y="2"/>
                    </a:lnTo>
                    <a:lnTo>
                      <a:pt x="48" y="8"/>
                    </a:lnTo>
                    <a:lnTo>
                      <a:pt x="54" y="18"/>
                    </a:lnTo>
                    <a:lnTo>
                      <a:pt x="56" y="30"/>
                    </a:lnTo>
                    <a:lnTo>
                      <a:pt x="56" y="30"/>
                    </a:lnTo>
                    <a:lnTo>
                      <a:pt x="54" y="40"/>
                    </a:lnTo>
                    <a:lnTo>
                      <a:pt x="48" y="50"/>
                    </a:lnTo>
                    <a:lnTo>
                      <a:pt x="40" y="56"/>
                    </a:lnTo>
                    <a:lnTo>
                      <a:pt x="28" y="58"/>
                    </a:lnTo>
                    <a:lnTo>
                      <a:pt x="28" y="58"/>
                    </a:lnTo>
                    <a:lnTo>
                      <a:pt x="16" y="56"/>
                    </a:lnTo>
                    <a:lnTo>
                      <a:pt x="8" y="50"/>
                    </a:lnTo>
                    <a:lnTo>
                      <a:pt x="2" y="40"/>
                    </a:lnTo>
                    <a:lnTo>
                      <a:pt x="0" y="30"/>
                    </a:lnTo>
                    <a:lnTo>
                      <a:pt x="0" y="30"/>
                    </a:lnTo>
                    <a:lnTo>
                      <a:pt x="2" y="18"/>
                    </a:lnTo>
                    <a:lnTo>
                      <a:pt x="8" y="8"/>
                    </a:lnTo>
                    <a:lnTo>
                      <a:pt x="16" y="2"/>
                    </a:lnTo>
                    <a:lnTo>
                      <a:pt x="2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grpSp>
        <p:sp>
          <p:nvSpPr>
            <p:cNvPr id="406" name="Freeform 4969">
              <a:extLst>
                <a:ext uri="{FF2B5EF4-FFF2-40B4-BE49-F238E27FC236}">
                  <a16:creationId xmlns:a16="http://schemas.microsoft.com/office/drawing/2014/main" id="{21A66299-3FF8-8AF9-09D2-9CA074757441}"/>
                </a:ext>
              </a:extLst>
            </p:cNvPr>
            <p:cNvSpPr>
              <a:spLocks noChangeAspect="1" noEditPoints="1"/>
            </p:cNvSpPr>
            <p:nvPr/>
          </p:nvSpPr>
          <p:spPr bwMode="auto">
            <a:xfrm>
              <a:off x="10261903" y="1991097"/>
              <a:ext cx="274872" cy="248089"/>
            </a:xfrm>
            <a:custGeom>
              <a:avLst/>
              <a:gdLst>
                <a:gd name="T0" fmla="*/ 374 w 390"/>
                <a:gd name="T1" fmla="*/ 118 h 352"/>
                <a:gd name="T2" fmla="*/ 388 w 390"/>
                <a:gd name="T3" fmla="*/ 174 h 352"/>
                <a:gd name="T4" fmla="*/ 388 w 390"/>
                <a:gd name="T5" fmla="*/ 218 h 352"/>
                <a:gd name="T6" fmla="*/ 370 w 390"/>
                <a:gd name="T7" fmla="*/ 282 h 352"/>
                <a:gd name="T8" fmla="*/ 332 w 390"/>
                <a:gd name="T9" fmla="*/ 336 h 352"/>
                <a:gd name="T10" fmla="*/ 270 w 390"/>
                <a:gd name="T11" fmla="*/ 352 h 352"/>
                <a:gd name="T12" fmla="*/ 292 w 390"/>
                <a:gd name="T13" fmla="*/ 314 h 352"/>
                <a:gd name="T14" fmla="*/ 304 w 390"/>
                <a:gd name="T15" fmla="*/ 268 h 352"/>
                <a:gd name="T16" fmla="*/ 306 w 390"/>
                <a:gd name="T17" fmla="*/ 236 h 352"/>
                <a:gd name="T18" fmla="*/ 300 w 390"/>
                <a:gd name="T19" fmla="*/ 186 h 352"/>
                <a:gd name="T20" fmla="*/ 284 w 390"/>
                <a:gd name="T21" fmla="*/ 144 h 352"/>
                <a:gd name="T22" fmla="*/ 270 w 390"/>
                <a:gd name="T23" fmla="*/ 118 h 352"/>
                <a:gd name="T24" fmla="*/ 266 w 390"/>
                <a:gd name="T25" fmla="*/ 310 h 352"/>
                <a:gd name="T26" fmla="*/ 282 w 390"/>
                <a:gd name="T27" fmla="*/ 254 h 352"/>
                <a:gd name="T28" fmla="*/ 282 w 390"/>
                <a:gd name="T29" fmla="*/ 214 h 352"/>
                <a:gd name="T30" fmla="*/ 264 w 390"/>
                <a:gd name="T31" fmla="*/ 156 h 352"/>
                <a:gd name="T32" fmla="*/ 216 w 390"/>
                <a:gd name="T33" fmla="*/ 146 h 352"/>
                <a:gd name="T34" fmla="*/ 174 w 390"/>
                <a:gd name="T35" fmla="*/ 104 h 352"/>
                <a:gd name="T36" fmla="*/ 150 w 390"/>
                <a:gd name="T37" fmla="*/ 48 h 352"/>
                <a:gd name="T38" fmla="*/ 146 w 390"/>
                <a:gd name="T39" fmla="*/ 22 h 352"/>
                <a:gd name="T40" fmla="*/ 128 w 390"/>
                <a:gd name="T41" fmla="*/ 2 h 352"/>
                <a:gd name="T42" fmla="*/ 116 w 390"/>
                <a:gd name="T43" fmla="*/ 0 h 352"/>
                <a:gd name="T44" fmla="*/ 96 w 390"/>
                <a:gd name="T45" fmla="*/ 10 h 352"/>
                <a:gd name="T46" fmla="*/ 88 w 390"/>
                <a:gd name="T47" fmla="*/ 32 h 352"/>
                <a:gd name="T48" fmla="*/ 96 w 390"/>
                <a:gd name="T49" fmla="*/ 80 h 352"/>
                <a:gd name="T50" fmla="*/ 114 w 390"/>
                <a:gd name="T51" fmla="*/ 124 h 352"/>
                <a:gd name="T52" fmla="*/ 114 w 390"/>
                <a:gd name="T53" fmla="*/ 130 h 352"/>
                <a:gd name="T54" fmla="*/ 102 w 390"/>
                <a:gd name="T55" fmla="*/ 144 h 352"/>
                <a:gd name="T56" fmla="*/ 16 w 390"/>
                <a:gd name="T57" fmla="*/ 146 h 352"/>
                <a:gd name="T58" fmla="*/ 0 w 390"/>
                <a:gd name="T59" fmla="*/ 170 h 352"/>
                <a:gd name="T60" fmla="*/ 8 w 390"/>
                <a:gd name="T61" fmla="*/ 190 h 352"/>
                <a:gd name="T62" fmla="*/ 24 w 390"/>
                <a:gd name="T63" fmla="*/ 198 h 352"/>
                <a:gd name="T64" fmla="*/ 2 w 390"/>
                <a:gd name="T65" fmla="*/ 214 h 352"/>
                <a:gd name="T66" fmla="*/ 2 w 390"/>
                <a:gd name="T67" fmla="*/ 236 h 352"/>
                <a:gd name="T68" fmla="*/ 26 w 390"/>
                <a:gd name="T69" fmla="*/ 252 h 352"/>
                <a:gd name="T70" fmla="*/ 20 w 390"/>
                <a:gd name="T71" fmla="*/ 256 h 352"/>
                <a:gd name="T72" fmla="*/ 6 w 390"/>
                <a:gd name="T73" fmla="*/ 280 h 352"/>
                <a:gd name="T74" fmla="*/ 14 w 390"/>
                <a:gd name="T75" fmla="*/ 298 h 352"/>
                <a:gd name="T76" fmla="*/ 44 w 390"/>
                <a:gd name="T77" fmla="*/ 306 h 352"/>
                <a:gd name="T78" fmla="*/ 34 w 390"/>
                <a:gd name="T79" fmla="*/ 320 h 352"/>
                <a:gd name="T80" fmla="*/ 36 w 390"/>
                <a:gd name="T81" fmla="*/ 334 h 352"/>
                <a:gd name="T82" fmla="*/ 58 w 390"/>
                <a:gd name="T83" fmla="*/ 350 h 352"/>
                <a:gd name="T84" fmla="*/ 144 w 390"/>
                <a:gd name="T85" fmla="*/ 350 h 352"/>
                <a:gd name="T86" fmla="*/ 148 w 390"/>
                <a:gd name="T87" fmla="*/ 350 h 352"/>
                <a:gd name="T88" fmla="*/ 182 w 390"/>
                <a:gd name="T89" fmla="*/ 344 h 352"/>
                <a:gd name="T90" fmla="*/ 212 w 390"/>
                <a:gd name="T91" fmla="*/ 326 h 352"/>
                <a:gd name="T92" fmla="*/ 228 w 390"/>
                <a:gd name="T93" fmla="*/ 3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0" h="352">
                  <a:moveTo>
                    <a:pt x="270" y="118"/>
                  </a:moveTo>
                  <a:lnTo>
                    <a:pt x="374" y="118"/>
                  </a:lnTo>
                  <a:lnTo>
                    <a:pt x="374" y="118"/>
                  </a:lnTo>
                  <a:lnTo>
                    <a:pt x="380" y="136"/>
                  </a:lnTo>
                  <a:lnTo>
                    <a:pt x="386" y="156"/>
                  </a:lnTo>
                  <a:lnTo>
                    <a:pt x="388" y="174"/>
                  </a:lnTo>
                  <a:lnTo>
                    <a:pt x="390" y="194"/>
                  </a:lnTo>
                  <a:lnTo>
                    <a:pt x="390" y="194"/>
                  </a:lnTo>
                  <a:lnTo>
                    <a:pt x="388" y="218"/>
                  </a:lnTo>
                  <a:lnTo>
                    <a:pt x="384" y="240"/>
                  </a:lnTo>
                  <a:lnTo>
                    <a:pt x="378" y="262"/>
                  </a:lnTo>
                  <a:lnTo>
                    <a:pt x="370" y="282"/>
                  </a:lnTo>
                  <a:lnTo>
                    <a:pt x="358" y="302"/>
                  </a:lnTo>
                  <a:lnTo>
                    <a:pt x="346" y="320"/>
                  </a:lnTo>
                  <a:lnTo>
                    <a:pt x="332" y="336"/>
                  </a:lnTo>
                  <a:lnTo>
                    <a:pt x="316" y="352"/>
                  </a:lnTo>
                  <a:lnTo>
                    <a:pt x="270" y="352"/>
                  </a:lnTo>
                  <a:lnTo>
                    <a:pt x="270" y="352"/>
                  </a:lnTo>
                  <a:lnTo>
                    <a:pt x="278" y="340"/>
                  </a:lnTo>
                  <a:lnTo>
                    <a:pt x="284" y="326"/>
                  </a:lnTo>
                  <a:lnTo>
                    <a:pt x="292" y="314"/>
                  </a:lnTo>
                  <a:lnTo>
                    <a:pt x="296" y="298"/>
                  </a:lnTo>
                  <a:lnTo>
                    <a:pt x="300" y="284"/>
                  </a:lnTo>
                  <a:lnTo>
                    <a:pt x="304" y="268"/>
                  </a:lnTo>
                  <a:lnTo>
                    <a:pt x="306" y="252"/>
                  </a:lnTo>
                  <a:lnTo>
                    <a:pt x="306" y="236"/>
                  </a:lnTo>
                  <a:lnTo>
                    <a:pt x="306" y="236"/>
                  </a:lnTo>
                  <a:lnTo>
                    <a:pt x="306" y="218"/>
                  </a:lnTo>
                  <a:lnTo>
                    <a:pt x="304" y="202"/>
                  </a:lnTo>
                  <a:lnTo>
                    <a:pt x="300" y="186"/>
                  </a:lnTo>
                  <a:lnTo>
                    <a:pt x="296" y="172"/>
                  </a:lnTo>
                  <a:lnTo>
                    <a:pt x="292" y="158"/>
                  </a:lnTo>
                  <a:lnTo>
                    <a:pt x="284" y="144"/>
                  </a:lnTo>
                  <a:lnTo>
                    <a:pt x="278" y="130"/>
                  </a:lnTo>
                  <a:lnTo>
                    <a:pt x="270" y="118"/>
                  </a:lnTo>
                  <a:lnTo>
                    <a:pt x="270" y="118"/>
                  </a:lnTo>
                  <a:close/>
                  <a:moveTo>
                    <a:pt x="228" y="310"/>
                  </a:moveTo>
                  <a:lnTo>
                    <a:pt x="266" y="310"/>
                  </a:lnTo>
                  <a:lnTo>
                    <a:pt x="266" y="310"/>
                  </a:lnTo>
                  <a:lnTo>
                    <a:pt x="274" y="292"/>
                  </a:lnTo>
                  <a:lnTo>
                    <a:pt x="278" y="274"/>
                  </a:lnTo>
                  <a:lnTo>
                    <a:pt x="282" y="254"/>
                  </a:lnTo>
                  <a:lnTo>
                    <a:pt x="282" y="236"/>
                  </a:lnTo>
                  <a:lnTo>
                    <a:pt x="282" y="236"/>
                  </a:lnTo>
                  <a:lnTo>
                    <a:pt x="282" y="214"/>
                  </a:lnTo>
                  <a:lnTo>
                    <a:pt x="278" y="194"/>
                  </a:lnTo>
                  <a:lnTo>
                    <a:pt x="272" y="174"/>
                  </a:lnTo>
                  <a:lnTo>
                    <a:pt x="264" y="156"/>
                  </a:lnTo>
                  <a:lnTo>
                    <a:pt x="236" y="156"/>
                  </a:lnTo>
                  <a:lnTo>
                    <a:pt x="236" y="156"/>
                  </a:lnTo>
                  <a:lnTo>
                    <a:pt x="216" y="146"/>
                  </a:lnTo>
                  <a:lnTo>
                    <a:pt x="200" y="134"/>
                  </a:lnTo>
                  <a:lnTo>
                    <a:pt x="186" y="120"/>
                  </a:lnTo>
                  <a:lnTo>
                    <a:pt x="174" y="104"/>
                  </a:lnTo>
                  <a:lnTo>
                    <a:pt x="164" y="88"/>
                  </a:lnTo>
                  <a:lnTo>
                    <a:pt x="156" y="68"/>
                  </a:lnTo>
                  <a:lnTo>
                    <a:pt x="150" y="48"/>
                  </a:lnTo>
                  <a:lnTo>
                    <a:pt x="148" y="28"/>
                  </a:lnTo>
                  <a:lnTo>
                    <a:pt x="148" y="28"/>
                  </a:lnTo>
                  <a:lnTo>
                    <a:pt x="146" y="22"/>
                  </a:lnTo>
                  <a:lnTo>
                    <a:pt x="144" y="16"/>
                  </a:lnTo>
                  <a:lnTo>
                    <a:pt x="138" y="8"/>
                  </a:lnTo>
                  <a:lnTo>
                    <a:pt x="128" y="2"/>
                  </a:lnTo>
                  <a:lnTo>
                    <a:pt x="122" y="0"/>
                  </a:lnTo>
                  <a:lnTo>
                    <a:pt x="116" y="0"/>
                  </a:lnTo>
                  <a:lnTo>
                    <a:pt x="116" y="0"/>
                  </a:lnTo>
                  <a:lnTo>
                    <a:pt x="110" y="0"/>
                  </a:lnTo>
                  <a:lnTo>
                    <a:pt x="104" y="2"/>
                  </a:lnTo>
                  <a:lnTo>
                    <a:pt x="96" y="10"/>
                  </a:lnTo>
                  <a:lnTo>
                    <a:pt x="90" y="20"/>
                  </a:lnTo>
                  <a:lnTo>
                    <a:pt x="88" y="24"/>
                  </a:lnTo>
                  <a:lnTo>
                    <a:pt x="88" y="32"/>
                  </a:lnTo>
                  <a:lnTo>
                    <a:pt x="88" y="32"/>
                  </a:lnTo>
                  <a:lnTo>
                    <a:pt x="90" y="56"/>
                  </a:lnTo>
                  <a:lnTo>
                    <a:pt x="96" y="80"/>
                  </a:lnTo>
                  <a:lnTo>
                    <a:pt x="104" y="102"/>
                  </a:lnTo>
                  <a:lnTo>
                    <a:pt x="114" y="124"/>
                  </a:lnTo>
                  <a:lnTo>
                    <a:pt x="114" y="124"/>
                  </a:lnTo>
                  <a:lnTo>
                    <a:pt x="114" y="124"/>
                  </a:lnTo>
                  <a:lnTo>
                    <a:pt x="114" y="124"/>
                  </a:lnTo>
                  <a:lnTo>
                    <a:pt x="114" y="130"/>
                  </a:lnTo>
                  <a:lnTo>
                    <a:pt x="112" y="136"/>
                  </a:lnTo>
                  <a:lnTo>
                    <a:pt x="108" y="140"/>
                  </a:lnTo>
                  <a:lnTo>
                    <a:pt x="102" y="144"/>
                  </a:lnTo>
                  <a:lnTo>
                    <a:pt x="28" y="144"/>
                  </a:lnTo>
                  <a:lnTo>
                    <a:pt x="28" y="144"/>
                  </a:lnTo>
                  <a:lnTo>
                    <a:pt x="16" y="146"/>
                  </a:lnTo>
                  <a:lnTo>
                    <a:pt x="8" y="152"/>
                  </a:lnTo>
                  <a:lnTo>
                    <a:pt x="2" y="160"/>
                  </a:lnTo>
                  <a:lnTo>
                    <a:pt x="0" y="170"/>
                  </a:lnTo>
                  <a:lnTo>
                    <a:pt x="0" y="170"/>
                  </a:lnTo>
                  <a:lnTo>
                    <a:pt x="2" y="180"/>
                  </a:lnTo>
                  <a:lnTo>
                    <a:pt x="8" y="190"/>
                  </a:lnTo>
                  <a:lnTo>
                    <a:pt x="16" y="194"/>
                  </a:lnTo>
                  <a:lnTo>
                    <a:pt x="24" y="198"/>
                  </a:lnTo>
                  <a:lnTo>
                    <a:pt x="24" y="198"/>
                  </a:lnTo>
                  <a:lnTo>
                    <a:pt x="14" y="200"/>
                  </a:lnTo>
                  <a:lnTo>
                    <a:pt x="6" y="206"/>
                  </a:lnTo>
                  <a:lnTo>
                    <a:pt x="2" y="214"/>
                  </a:lnTo>
                  <a:lnTo>
                    <a:pt x="0" y="224"/>
                  </a:lnTo>
                  <a:lnTo>
                    <a:pt x="0" y="224"/>
                  </a:lnTo>
                  <a:lnTo>
                    <a:pt x="2" y="236"/>
                  </a:lnTo>
                  <a:lnTo>
                    <a:pt x="8" y="244"/>
                  </a:lnTo>
                  <a:lnTo>
                    <a:pt x="16" y="250"/>
                  </a:lnTo>
                  <a:lnTo>
                    <a:pt x="26" y="252"/>
                  </a:lnTo>
                  <a:lnTo>
                    <a:pt x="28" y="252"/>
                  </a:lnTo>
                  <a:lnTo>
                    <a:pt x="28" y="252"/>
                  </a:lnTo>
                  <a:lnTo>
                    <a:pt x="20" y="256"/>
                  </a:lnTo>
                  <a:lnTo>
                    <a:pt x="12" y="262"/>
                  </a:lnTo>
                  <a:lnTo>
                    <a:pt x="8" y="270"/>
                  </a:lnTo>
                  <a:lnTo>
                    <a:pt x="6" y="280"/>
                  </a:lnTo>
                  <a:lnTo>
                    <a:pt x="6" y="280"/>
                  </a:lnTo>
                  <a:lnTo>
                    <a:pt x="8" y="290"/>
                  </a:lnTo>
                  <a:lnTo>
                    <a:pt x="14" y="298"/>
                  </a:lnTo>
                  <a:lnTo>
                    <a:pt x="22" y="304"/>
                  </a:lnTo>
                  <a:lnTo>
                    <a:pt x="32" y="306"/>
                  </a:lnTo>
                  <a:lnTo>
                    <a:pt x="44" y="306"/>
                  </a:lnTo>
                  <a:lnTo>
                    <a:pt x="44" y="306"/>
                  </a:lnTo>
                  <a:lnTo>
                    <a:pt x="36" y="314"/>
                  </a:lnTo>
                  <a:lnTo>
                    <a:pt x="34" y="320"/>
                  </a:lnTo>
                  <a:lnTo>
                    <a:pt x="34" y="326"/>
                  </a:lnTo>
                  <a:lnTo>
                    <a:pt x="34" y="326"/>
                  </a:lnTo>
                  <a:lnTo>
                    <a:pt x="36" y="334"/>
                  </a:lnTo>
                  <a:lnTo>
                    <a:pt x="42" y="342"/>
                  </a:lnTo>
                  <a:lnTo>
                    <a:pt x="48" y="348"/>
                  </a:lnTo>
                  <a:lnTo>
                    <a:pt x="58" y="350"/>
                  </a:lnTo>
                  <a:lnTo>
                    <a:pt x="142" y="350"/>
                  </a:lnTo>
                  <a:lnTo>
                    <a:pt x="142" y="350"/>
                  </a:lnTo>
                  <a:lnTo>
                    <a:pt x="144" y="350"/>
                  </a:lnTo>
                  <a:lnTo>
                    <a:pt x="144" y="350"/>
                  </a:lnTo>
                  <a:lnTo>
                    <a:pt x="148" y="350"/>
                  </a:lnTo>
                  <a:lnTo>
                    <a:pt x="148" y="350"/>
                  </a:lnTo>
                  <a:lnTo>
                    <a:pt x="160" y="348"/>
                  </a:lnTo>
                  <a:lnTo>
                    <a:pt x="172" y="346"/>
                  </a:lnTo>
                  <a:lnTo>
                    <a:pt x="182" y="344"/>
                  </a:lnTo>
                  <a:lnTo>
                    <a:pt x="194" y="338"/>
                  </a:lnTo>
                  <a:lnTo>
                    <a:pt x="204" y="332"/>
                  </a:lnTo>
                  <a:lnTo>
                    <a:pt x="212" y="326"/>
                  </a:lnTo>
                  <a:lnTo>
                    <a:pt x="220" y="318"/>
                  </a:lnTo>
                  <a:lnTo>
                    <a:pt x="228" y="310"/>
                  </a:lnTo>
                  <a:lnTo>
                    <a:pt x="228" y="31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sp>
          <p:nvSpPr>
            <p:cNvPr id="407" name="Freeform 4957">
              <a:extLst>
                <a:ext uri="{FF2B5EF4-FFF2-40B4-BE49-F238E27FC236}">
                  <a16:creationId xmlns:a16="http://schemas.microsoft.com/office/drawing/2014/main" id="{B162AF6B-3391-4355-37AD-A1B82391BFF7}"/>
                </a:ext>
              </a:extLst>
            </p:cNvPr>
            <p:cNvSpPr>
              <a:spLocks noChangeAspect="1" noEditPoints="1"/>
            </p:cNvSpPr>
            <p:nvPr/>
          </p:nvSpPr>
          <p:spPr bwMode="auto">
            <a:xfrm>
              <a:off x="10257310" y="2454774"/>
              <a:ext cx="279465" cy="231791"/>
            </a:xfrm>
            <a:custGeom>
              <a:avLst/>
              <a:gdLst>
                <a:gd name="T0" fmla="*/ 46 w 340"/>
                <a:gd name="T1" fmla="*/ 232 h 282"/>
                <a:gd name="T2" fmla="*/ 52 w 340"/>
                <a:gd name="T3" fmla="*/ 210 h 282"/>
                <a:gd name="T4" fmla="*/ 122 w 340"/>
                <a:gd name="T5" fmla="*/ 190 h 282"/>
                <a:gd name="T6" fmla="*/ 140 w 340"/>
                <a:gd name="T7" fmla="*/ 184 h 282"/>
                <a:gd name="T8" fmla="*/ 194 w 340"/>
                <a:gd name="T9" fmla="*/ 198 h 282"/>
                <a:gd name="T10" fmla="*/ 218 w 340"/>
                <a:gd name="T11" fmla="*/ 212 h 282"/>
                <a:gd name="T12" fmla="*/ 244 w 340"/>
                <a:gd name="T13" fmla="*/ 188 h 282"/>
                <a:gd name="T14" fmla="*/ 302 w 340"/>
                <a:gd name="T15" fmla="*/ 186 h 282"/>
                <a:gd name="T16" fmla="*/ 324 w 340"/>
                <a:gd name="T17" fmla="*/ 188 h 282"/>
                <a:gd name="T18" fmla="*/ 340 w 340"/>
                <a:gd name="T19" fmla="*/ 164 h 282"/>
                <a:gd name="T20" fmla="*/ 314 w 340"/>
                <a:gd name="T21" fmla="*/ 136 h 282"/>
                <a:gd name="T22" fmla="*/ 290 w 340"/>
                <a:gd name="T23" fmla="*/ 150 h 282"/>
                <a:gd name="T24" fmla="*/ 236 w 340"/>
                <a:gd name="T25" fmla="*/ 164 h 282"/>
                <a:gd name="T26" fmla="*/ 218 w 340"/>
                <a:gd name="T27" fmla="*/ 158 h 282"/>
                <a:gd name="T28" fmla="*/ 196 w 340"/>
                <a:gd name="T29" fmla="*/ 170 h 282"/>
                <a:gd name="T30" fmla="*/ 140 w 340"/>
                <a:gd name="T31" fmla="*/ 144 h 282"/>
                <a:gd name="T32" fmla="*/ 112 w 340"/>
                <a:gd name="T33" fmla="*/ 138 h 282"/>
                <a:gd name="T34" fmla="*/ 96 w 340"/>
                <a:gd name="T35" fmla="*/ 164 h 282"/>
                <a:gd name="T36" fmla="*/ 216 w 340"/>
                <a:gd name="T37" fmla="*/ 104 h 282"/>
                <a:gd name="T38" fmla="*/ 306 w 340"/>
                <a:gd name="T39" fmla="*/ 42 h 282"/>
                <a:gd name="T40" fmla="*/ 292 w 340"/>
                <a:gd name="T41" fmla="*/ 28 h 282"/>
                <a:gd name="T42" fmla="*/ 118 w 340"/>
                <a:gd name="T43" fmla="*/ 58 h 282"/>
                <a:gd name="T44" fmla="*/ 26 w 340"/>
                <a:gd name="T45" fmla="*/ 186 h 282"/>
                <a:gd name="T46" fmla="*/ 2 w 340"/>
                <a:gd name="T47" fmla="*/ 202 h 282"/>
                <a:gd name="T48" fmla="*/ 8 w 340"/>
                <a:gd name="T49" fmla="*/ 232 h 282"/>
                <a:gd name="T50" fmla="*/ 314 w 340"/>
                <a:gd name="T51" fmla="*/ 152 h 282"/>
                <a:gd name="T52" fmla="*/ 324 w 340"/>
                <a:gd name="T53" fmla="*/ 160 h 282"/>
                <a:gd name="T54" fmla="*/ 322 w 340"/>
                <a:gd name="T55" fmla="*/ 172 h 282"/>
                <a:gd name="T56" fmla="*/ 310 w 340"/>
                <a:gd name="T57" fmla="*/ 174 h 282"/>
                <a:gd name="T58" fmla="*/ 304 w 340"/>
                <a:gd name="T59" fmla="*/ 164 h 282"/>
                <a:gd name="T60" fmla="*/ 314 w 340"/>
                <a:gd name="T61" fmla="*/ 152 h 282"/>
                <a:gd name="T62" fmla="*/ 222 w 340"/>
                <a:gd name="T63" fmla="*/ 174 h 282"/>
                <a:gd name="T64" fmla="*/ 228 w 340"/>
                <a:gd name="T65" fmla="*/ 184 h 282"/>
                <a:gd name="T66" fmla="*/ 218 w 340"/>
                <a:gd name="T67" fmla="*/ 196 h 282"/>
                <a:gd name="T68" fmla="*/ 208 w 340"/>
                <a:gd name="T69" fmla="*/ 188 h 282"/>
                <a:gd name="T70" fmla="*/ 210 w 340"/>
                <a:gd name="T71" fmla="*/ 176 h 282"/>
                <a:gd name="T72" fmla="*/ 122 w 340"/>
                <a:gd name="T73" fmla="*/ 152 h 282"/>
                <a:gd name="T74" fmla="*/ 132 w 340"/>
                <a:gd name="T75" fmla="*/ 160 h 282"/>
                <a:gd name="T76" fmla="*/ 130 w 340"/>
                <a:gd name="T77" fmla="*/ 172 h 282"/>
                <a:gd name="T78" fmla="*/ 118 w 340"/>
                <a:gd name="T79" fmla="*/ 174 h 282"/>
                <a:gd name="T80" fmla="*/ 112 w 340"/>
                <a:gd name="T81" fmla="*/ 164 h 282"/>
                <a:gd name="T82" fmla="*/ 122 w 340"/>
                <a:gd name="T83" fmla="*/ 152 h 282"/>
                <a:gd name="T84" fmla="*/ 334 w 340"/>
                <a:gd name="T85" fmla="*/ 276 h 282"/>
                <a:gd name="T86" fmla="*/ 16 w 340"/>
                <a:gd name="T87" fmla="*/ 282 h 282"/>
                <a:gd name="T88" fmla="*/ 6 w 340"/>
                <a:gd name="T89" fmla="*/ 276 h 282"/>
                <a:gd name="T90" fmla="*/ 8 w 340"/>
                <a:gd name="T91" fmla="*/ 264 h 282"/>
                <a:gd name="T92" fmla="*/ 324 w 340"/>
                <a:gd name="T93" fmla="*/ 262 h 282"/>
                <a:gd name="T94" fmla="*/ 334 w 340"/>
                <a:gd name="T95" fmla="*/ 2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282">
                  <a:moveTo>
                    <a:pt x="26" y="240"/>
                  </a:moveTo>
                  <a:lnTo>
                    <a:pt x="26" y="240"/>
                  </a:lnTo>
                  <a:lnTo>
                    <a:pt x="36" y="238"/>
                  </a:lnTo>
                  <a:lnTo>
                    <a:pt x="46" y="232"/>
                  </a:lnTo>
                  <a:lnTo>
                    <a:pt x="50" y="222"/>
                  </a:lnTo>
                  <a:lnTo>
                    <a:pt x="52" y="212"/>
                  </a:lnTo>
                  <a:lnTo>
                    <a:pt x="52" y="212"/>
                  </a:lnTo>
                  <a:lnTo>
                    <a:pt x="52" y="210"/>
                  </a:lnTo>
                  <a:lnTo>
                    <a:pt x="104" y="184"/>
                  </a:lnTo>
                  <a:lnTo>
                    <a:pt x="104" y="184"/>
                  </a:lnTo>
                  <a:lnTo>
                    <a:pt x="112" y="188"/>
                  </a:lnTo>
                  <a:lnTo>
                    <a:pt x="122" y="190"/>
                  </a:lnTo>
                  <a:lnTo>
                    <a:pt x="122" y="190"/>
                  </a:lnTo>
                  <a:lnTo>
                    <a:pt x="128" y="190"/>
                  </a:lnTo>
                  <a:lnTo>
                    <a:pt x="134" y="186"/>
                  </a:lnTo>
                  <a:lnTo>
                    <a:pt x="140" y="184"/>
                  </a:lnTo>
                  <a:lnTo>
                    <a:pt x="144" y="178"/>
                  </a:lnTo>
                  <a:lnTo>
                    <a:pt x="192" y="188"/>
                  </a:lnTo>
                  <a:lnTo>
                    <a:pt x="192" y="188"/>
                  </a:lnTo>
                  <a:lnTo>
                    <a:pt x="194" y="198"/>
                  </a:lnTo>
                  <a:lnTo>
                    <a:pt x="200" y="204"/>
                  </a:lnTo>
                  <a:lnTo>
                    <a:pt x="208" y="210"/>
                  </a:lnTo>
                  <a:lnTo>
                    <a:pt x="218" y="212"/>
                  </a:lnTo>
                  <a:lnTo>
                    <a:pt x="218" y="212"/>
                  </a:lnTo>
                  <a:lnTo>
                    <a:pt x="228" y="210"/>
                  </a:lnTo>
                  <a:lnTo>
                    <a:pt x="236" y="204"/>
                  </a:lnTo>
                  <a:lnTo>
                    <a:pt x="242" y="198"/>
                  </a:lnTo>
                  <a:lnTo>
                    <a:pt x="244" y="188"/>
                  </a:lnTo>
                  <a:lnTo>
                    <a:pt x="292" y="178"/>
                  </a:lnTo>
                  <a:lnTo>
                    <a:pt x="292" y="178"/>
                  </a:lnTo>
                  <a:lnTo>
                    <a:pt x="296" y="184"/>
                  </a:lnTo>
                  <a:lnTo>
                    <a:pt x="302" y="186"/>
                  </a:lnTo>
                  <a:lnTo>
                    <a:pt x="308" y="190"/>
                  </a:lnTo>
                  <a:lnTo>
                    <a:pt x="314" y="190"/>
                  </a:lnTo>
                  <a:lnTo>
                    <a:pt x="314" y="190"/>
                  </a:lnTo>
                  <a:lnTo>
                    <a:pt x="324" y="188"/>
                  </a:lnTo>
                  <a:lnTo>
                    <a:pt x="332" y="182"/>
                  </a:lnTo>
                  <a:lnTo>
                    <a:pt x="338" y="174"/>
                  </a:lnTo>
                  <a:lnTo>
                    <a:pt x="340" y="164"/>
                  </a:lnTo>
                  <a:lnTo>
                    <a:pt x="340" y="164"/>
                  </a:lnTo>
                  <a:lnTo>
                    <a:pt x="338" y="152"/>
                  </a:lnTo>
                  <a:lnTo>
                    <a:pt x="332" y="144"/>
                  </a:lnTo>
                  <a:lnTo>
                    <a:pt x="324" y="138"/>
                  </a:lnTo>
                  <a:lnTo>
                    <a:pt x="314" y="136"/>
                  </a:lnTo>
                  <a:lnTo>
                    <a:pt x="314" y="136"/>
                  </a:lnTo>
                  <a:lnTo>
                    <a:pt x="304" y="138"/>
                  </a:lnTo>
                  <a:lnTo>
                    <a:pt x="296" y="144"/>
                  </a:lnTo>
                  <a:lnTo>
                    <a:pt x="290" y="150"/>
                  </a:lnTo>
                  <a:lnTo>
                    <a:pt x="288" y="158"/>
                  </a:lnTo>
                  <a:lnTo>
                    <a:pt x="240" y="170"/>
                  </a:lnTo>
                  <a:lnTo>
                    <a:pt x="240" y="170"/>
                  </a:lnTo>
                  <a:lnTo>
                    <a:pt x="236" y="164"/>
                  </a:lnTo>
                  <a:lnTo>
                    <a:pt x="230" y="160"/>
                  </a:lnTo>
                  <a:lnTo>
                    <a:pt x="224" y="158"/>
                  </a:lnTo>
                  <a:lnTo>
                    <a:pt x="218" y="158"/>
                  </a:lnTo>
                  <a:lnTo>
                    <a:pt x="218" y="158"/>
                  </a:lnTo>
                  <a:lnTo>
                    <a:pt x="212" y="158"/>
                  </a:lnTo>
                  <a:lnTo>
                    <a:pt x="206" y="160"/>
                  </a:lnTo>
                  <a:lnTo>
                    <a:pt x="200" y="164"/>
                  </a:lnTo>
                  <a:lnTo>
                    <a:pt x="196" y="170"/>
                  </a:lnTo>
                  <a:lnTo>
                    <a:pt x="148" y="158"/>
                  </a:lnTo>
                  <a:lnTo>
                    <a:pt x="148" y="158"/>
                  </a:lnTo>
                  <a:lnTo>
                    <a:pt x="146" y="150"/>
                  </a:lnTo>
                  <a:lnTo>
                    <a:pt x="140" y="144"/>
                  </a:lnTo>
                  <a:lnTo>
                    <a:pt x="132" y="138"/>
                  </a:lnTo>
                  <a:lnTo>
                    <a:pt x="122" y="136"/>
                  </a:lnTo>
                  <a:lnTo>
                    <a:pt x="122" y="136"/>
                  </a:lnTo>
                  <a:lnTo>
                    <a:pt x="112" y="138"/>
                  </a:lnTo>
                  <a:lnTo>
                    <a:pt x="104" y="144"/>
                  </a:lnTo>
                  <a:lnTo>
                    <a:pt x="98" y="152"/>
                  </a:lnTo>
                  <a:lnTo>
                    <a:pt x="96" y="164"/>
                  </a:lnTo>
                  <a:lnTo>
                    <a:pt x="96" y="164"/>
                  </a:lnTo>
                  <a:lnTo>
                    <a:pt x="96" y="166"/>
                  </a:lnTo>
                  <a:lnTo>
                    <a:pt x="56" y="186"/>
                  </a:lnTo>
                  <a:lnTo>
                    <a:pt x="126" y="80"/>
                  </a:lnTo>
                  <a:lnTo>
                    <a:pt x="216" y="104"/>
                  </a:lnTo>
                  <a:lnTo>
                    <a:pt x="216" y="104"/>
                  </a:lnTo>
                  <a:lnTo>
                    <a:pt x="220" y="104"/>
                  </a:lnTo>
                  <a:lnTo>
                    <a:pt x="224" y="102"/>
                  </a:lnTo>
                  <a:lnTo>
                    <a:pt x="306" y="42"/>
                  </a:lnTo>
                  <a:lnTo>
                    <a:pt x="336" y="72"/>
                  </a:lnTo>
                  <a:lnTo>
                    <a:pt x="336" y="0"/>
                  </a:lnTo>
                  <a:lnTo>
                    <a:pt x="264" y="0"/>
                  </a:lnTo>
                  <a:lnTo>
                    <a:pt x="292" y="28"/>
                  </a:lnTo>
                  <a:lnTo>
                    <a:pt x="216" y="84"/>
                  </a:lnTo>
                  <a:lnTo>
                    <a:pt x="124" y="58"/>
                  </a:lnTo>
                  <a:lnTo>
                    <a:pt x="124" y="58"/>
                  </a:lnTo>
                  <a:lnTo>
                    <a:pt x="118" y="58"/>
                  </a:lnTo>
                  <a:lnTo>
                    <a:pt x="114" y="62"/>
                  </a:lnTo>
                  <a:lnTo>
                    <a:pt x="32" y="186"/>
                  </a:lnTo>
                  <a:lnTo>
                    <a:pt x="32" y="186"/>
                  </a:lnTo>
                  <a:lnTo>
                    <a:pt x="26" y="186"/>
                  </a:lnTo>
                  <a:lnTo>
                    <a:pt x="26" y="186"/>
                  </a:lnTo>
                  <a:lnTo>
                    <a:pt x="16" y="188"/>
                  </a:lnTo>
                  <a:lnTo>
                    <a:pt x="8" y="194"/>
                  </a:lnTo>
                  <a:lnTo>
                    <a:pt x="2" y="202"/>
                  </a:lnTo>
                  <a:lnTo>
                    <a:pt x="0" y="212"/>
                  </a:lnTo>
                  <a:lnTo>
                    <a:pt x="0" y="212"/>
                  </a:lnTo>
                  <a:lnTo>
                    <a:pt x="2" y="222"/>
                  </a:lnTo>
                  <a:lnTo>
                    <a:pt x="8" y="232"/>
                  </a:lnTo>
                  <a:lnTo>
                    <a:pt x="16" y="238"/>
                  </a:lnTo>
                  <a:lnTo>
                    <a:pt x="26" y="240"/>
                  </a:lnTo>
                  <a:lnTo>
                    <a:pt x="26" y="240"/>
                  </a:lnTo>
                  <a:close/>
                  <a:moveTo>
                    <a:pt x="314" y="152"/>
                  </a:moveTo>
                  <a:lnTo>
                    <a:pt x="314" y="152"/>
                  </a:lnTo>
                  <a:lnTo>
                    <a:pt x="318" y="154"/>
                  </a:lnTo>
                  <a:lnTo>
                    <a:pt x="322" y="156"/>
                  </a:lnTo>
                  <a:lnTo>
                    <a:pt x="324" y="160"/>
                  </a:lnTo>
                  <a:lnTo>
                    <a:pt x="324" y="164"/>
                  </a:lnTo>
                  <a:lnTo>
                    <a:pt x="324" y="164"/>
                  </a:lnTo>
                  <a:lnTo>
                    <a:pt x="324" y="168"/>
                  </a:lnTo>
                  <a:lnTo>
                    <a:pt x="322" y="172"/>
                  </a:lnTo>
                  <a:lnTo>
                    <a:pt x="318" y="174"/>
                  </a:lnTo>
                  <a:lnTo>
                    <a:pt x="314" y="174"/>
                  </a:lnTo>
                  <a:lnTo>
                    <a:pt x="314" y="174"/>
                  </a:lnTo>
                  <a:lnTo>
                    <a:pt x="310" y="174"/>
                  </a:lnTo>
                  <a:lnTo>
                    <a:pt x="306" y="172"/>
                  </a:lnTo>
                  <a:lnTo>
                    <a:pt x="304" y="168"/>
                  </a:lnTo>
                  <a:lnTo>
                    <a:pt x="304" y="164"/>
                  </a:lnTo>
                  <a:lnTo>
                    <a:pt x="304" y="164"/>
                  </a:lnTo>
                  <a:lnTo>
                    <a:pt x="304" y="160"/>
                  </a:lnTo>
                  <a:lnTo>
                    <a:pt x="306" y="156"/>
                  </a:lnTo>
                  <a:lnTo>
                    <a:pt x="310" y="154"/>
                  </a:lnTo>
                  <a:lnTo>
                    <a:pt x="314" y="152"/>
                  </a:lnTo>
                  <a:lnTo>
                    <a:pt x="314" y="152"/>
                  </a:lnTo>
                  <a:close/>
                  <a:moveTo>
                    <a:pt x="218" y="174"/>
                  </a:moveTo>
                  <a:lnTo>
                    <a:pt x="218" y="174"/>
                  </a:lnTo>
                  <a:lnTo>
                    <a:pt x="222" y="174"/>
                  </a:lnTo>
                  <a:lnTo>
                    <a:pt x="226" y="176"/>
                  </a:lnTo>
                  <a:lnTo>
                    <a:pt x="228" y="180"/>
                  </a:lnTo>
                  <a:lnTo>
                    <a:pt x="228" y="184"/>
                  </a:lnTo>
                  <a:lnTo>
                    <a:pt x="228" y="184"/>
                  </a:lnTo>
                  <a:lnTo>
                    <a:pt x="228" y="188"/>
                  </a:lnTo>
                  <a:lnTo>
                    <a:pt x="226" y="192"/>
                  </a:lnTo>
                  <a:lnTo>
                    <a:pt x="222" y="194"/>
                  </a:lnTo>
                  <a:lnTo>
                    <a:pt x="218" y="196"/>
                  </a:lnTo>
                  <a:lnTo>
                    <a:pt x="218" y="196"/>
                  </a:lnTo>
                  <a:lnTo>
                    <a:pt x="214" y="194"/>
                  </a:lnTo>
                  <a:lnTo>
                    <a:pt x="210" y="192"/>
                  </a:lnTo>
                  <a:lnTo>
                    <a:pt x="208" y="188"/>
                  </a:lnTo>
                  <a:lnTo>
                    <a:pt x="208" y="184"/>
                  </a:lnTo>
                  <a:lnTo>
                    <a:pt x="208" y="184"/>
                  </a:lnTo>
                  <a:lnTo>
                    <a:pt x="208" y="180"/>
                  </a:lnTo>
                  <a:lnTo>
                    <a:pt x="210" y="176"/>
                  </a:lnTo>
                  <a:lnTo>
                    <a:pt x="214" y="174"/>
                  </a:lnTo>
                  <a:lnTo>
                    <a:pt x="218" y="174"/>
                  </a:lnTo>
                  <a:lnTo>
                    <a:pt x="218" y="174"/>
                  </a:lnTo>
                  <a:close/>
                  <a:moveTo>
                    <a:pt x="122" y="152"/>
                  </a:moveTo>
                  <a:lnTo>
                    <a:pt x="122" y="152"/>
                  </a:lnTo>
                  <a:lnTo>
                    <a:pt x="126" y="154"/>
                  </a:lnTo>
                  <a:lnTo>
                    <a:pt x="130" y="156"/>
                  </a:lnTo>
                  <a:lnTo>
                    <a:pt x="132" y="160"/>
                  </a:lnTo>
                  <a:lnTo>
                    <a:pt x="132" y="164"/>
                  </a:lnTo>
                  <a:lnTo>
                    <a:pt x="132" y="164"/>
                  </a:lnTo>
                  <a:lnTo>
                    <a:pt x="132" y="168"/>
                  </a:lnTo>
                  <a:lnTo>
                    <a:pt x="130" y="172"/>
                  </a:lnTo>
                  <a:lnTo>
                    <a:pt x="126" y="174"/>
                  </a:lnTo>
                  <a:lnTo>
                    <a:pt x="122" y="174"/>
                  </a:lnTo>
                  <a:lnTo>
                    <a:pt x="122" y="174"/>
                  </a:lnTo>
                  <a:lnTo>
                    <a:pt x="118" y="174"/>
                  </a:lnTo>
                  <a:lnTo>
                    <a:pt x="114" y="172"/>
                  </a:lnTo>
                  <a:lnTo>
                    <a:pt x="112" y="168"/>
                  </a:lnTo>
                  <a:lnTo>
                    <a:pt x="112" y="164"/>
                  </a:lnTo>
                  <a:lnTo>
                    <a:pt x="112" y="164"/>
                  </a:lnTo>
                  <a:lnTo>
                    <a:pt x="112" y="160"/>
                  </a:lnTo>
                  <a:lnTo>
                    <a:pt x="114" y="156"/>
                  </a:lnTo>
                  <a:lnTo>
                    <a:pt x="118" y="154"/>
                  </a:lnTo>
                  <a:lnTo>
                    <a:pt x="122" y="152"/>
                  </a:lnTo>
                  <a:lnTo>
                    <a:pt x="122" y="152"/>
                  </a:lnTo>
                  <a:close/>
                  <a:moveTo>
                    <a:pt x="334" y="272"/>
                  </a:moveTo>
                  <a:lnTo>
                    <a:pt x="334" y="272"/>
                  </a:lnTo>
                  <a:lnTo>
                    <a:pt x="334" y="276"/>
                  </a:lnTo>
                  <a:lnTo>
                    <a:pt x="332" y="278"/>
                  </a:lnTo>
                  <a:lnTo>
                    <a:pt x="328" y="280"/>
                  </a:lnTo>
                  <a:lnTo>
                    <a:pt x="324" y="282"/>
                  </a:lnTo>
                  <a:lnTo>
                    <a:pt x="16" y="282"/>
                  </a:lnTo>
                  <a:lnTo>
                    <a:pt x="16" y="282"/>
                  </a:lnTo>
                  <a:lnTo>
                    <a:pt x="12" y="280"/>
                  </a:lnTo>
                  <a:lnTo>
                    <a:pt x="8" y="278"/>
                  </a:lnTo>
                  <a:lnTo>
                    <a:pt x="6" y="276"/>
                  </a:lnTo>
                  <a:lnTo>
                    <a:pt x="6" y="272"/>
                  </a:lnTo>
                  <a:lnTo>
                    <a:pt x="6" y="272"/>
                  </a:lnTo>
                  <a:lnTo>
                    <a:pt x="6" y="268"/>
                  </a:lnTo>
                  <a:lnTo>
                    <a:pt x="8" y="264"/>
                  </a:lnTo>
                  <a:lnTo>
                    <a:pt x="12" y="262"/>
                  </a:lnTo>
                  <a:lnTo>
                    <a:pt x="16" y="262"/>
                  </a:lnTo>
                  <a:lnTo>
                    <a:pt x="324" y="262"/>
                  </a:lnTo>
                  <a:lnTo>
                    <a:pt x="324" y="262"/>
                  </a:lnTo>
                  <a:lnTo>
                    <a:pt x="328" y="262"/>
                  </a:lnTo>
                  <a:lnTo>
                    <a:pt x="332" y="264"/>
                  </a:lnTo>
                  <a:lnTo>
                    <a:pt x="334" y="268"/>
                  </a:lnTo>
                  <a:lnTo>
                    <a:pt x="334" y="272"/>
                  </a:lnTo>
                  <a:lnTo>
                    <a:pt x="334" y="2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sp>
          <p:nvSpPr>
            <p:cNvPr id="66673" name="TextBox 66672">
              <a:extLst>
                <a:ext uri="{FF2B5EF4-FFF2-40B4-BE49-F238E27FC236}">
                  <a16:creationId xmlns:a16="http://schemas.microsoft.com/office/drawing/2014/main" id="{187AC538-0112-D411-24BF-3598F6F29C36}"/>
                </a:ext>
              </a:extLst>
            </p:cNvPr>
            <p:cNvSpPr txBox="1"/>
            <p:nvPr/>
          </p:nvSpPr>
          <p:spPr>
            <a:xfrm>
              <a:off x="10650688" y="1352260"/>
              <a:ext cx="1427551" cy="1846659"/>
            </a:xfrm>
            <a:prstGeom prst="rect">
              <a:avLst/>
            </a:prstGeom>
            <a:noFill/>
          </p:spPr>
          <p:txBody>
            <a:bodyPr wrap="square" lIns="3600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5CB9">
                      <a:lumMod val="50000"/>
                    </a:srgbClr>
                  </a:solidFill>
                  <a:effectLst/>
                  <a:uLnTx/>
                  <a:uFillTx/>
                  <a:latin typeface="Arial" panose="020B0604020202020204" pitchFamily="34" charset="0"/>
                  <a:ea typeface="+mn-ea"/>
                  <a:cs typeface="Arial" panose="020B0604020202020204" pitchFamily="34" charset="0"/>
                </a:rPr>
                <a:t>PSI country-driven priorities areas</a:t>
              </a:r>
            </a:p>
          </p:txBody>
        </p:sp>
        <p:sp>
          <p:nvSpPr>
            <p:cNvPr id="2" name="TextBox 1">
              <a:extLst>
                <a:ext uri="{FF2B5EF4-FFF2-40B4-BE49-F238E27FC236}">
                  <a16:creationId xmlns:a16="http://schemas.microsoft.com/office/drawing/2014/main" id="{FE46D2B4-D52B-49C3-3CD7-5786E5263F6E}"/>
                </a:ext>
              </a:extLst>
            </p:cNvPr>
            <p:cNvSpPr txBox="1"/>
            <p:nvPr/>
          </p:nvSpPr>
          <p:spPr>
            <a:xfrm>
              <a:off x="10607347" y="3320062"/>
              <a:ext cx="1360956" cy="187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CB9">
                      <a:lumMod val="50000"/>
                    </a:srgbClr>
                  </a:solidFill>
                  <a:effectLst/>
                  <a:uLnTx/>
                  <a:uFillTx/>
                  <a:latin typeface="Arial" panose="020B0604020202020204" pitchFamily="34" charset="0"/>
                  <a:ea typeface="+mn-ea"/>
                  <a:cs typeface="Arial" panose="020B0604020202020204" pitchFamily="34" charset="0"/>
                </a:rPr>
                <a:t>Climate and health</a:t>
              </a:r>
              <a:endParaRPr kumimoji="0" lang="en-GB" sz="1600" b="1" i="1" u="none" strike="noStrike" kern="1200" cap="none" spc="0" normalizeH="0" baseline="0" noProof="0" dirty="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grpSp>
      <p:sp>
        <p:nvSpPr>
          <p:cNvPr id="169" name="Freeform 4845">
            <a:extLst>
              <a:ext uri="{FF2B5EF4-FFF2-40B4-BE49-F238E27FC236}">
                <a16:creationId xmlns:a16="http://schemas.microsoft.com/office/drawing/2014/main" id="{201FF6C2-FDD3-17CD-52EA-CE5D24AE11AF}"/>
              </a:ext>
            </a:extLst>
          </p:cNvPr>
          <p:cNvSpPr>
            <a:spLocks noEditPoints="1"/>
          </p:cNvSpPr>
          <p:nvPr/>
        </p:nvSpPr>
        <p:spPr bwMode="auto">
          <a:xfrm>
            <a:off x="3978661" y="5259214"/>
            <a:ext cx="504854" cy="447169"/>
          </a:xfrm>
          <a:custGeom>
            <a:avLst/>
            <a:gdLst>
              <a:gd name="T0" fmla="*/ 86 w 384"/>
              <a:gd name="T1" fmla="*/ 34 h 416"/>
              <a:gd name="T2" fmla="*/ 108 w 384"/>
              <a:gd name="T3" fmla="*/ 36 h 416"/>
              <a:gd name="T4" fmla="*/ 122 w 384"/>
              <a:gd name="T5" fmla="*/ 86 h 416"/>
              <a:gd name="T6" fmla="*/ 102 w 384"/>
              <a:gd name="T7" fmla="*/ 82 h 416"/>
              <a:gd name="T8" fmla="*/ 24 w 384"/>
              <a:gd name="T9" fmla="*/ 106 h 416"/>
              <a:gd name="T10" fmla="*/ 26 w 384"/>
              <a:gd name="T11" fmla="*/ 126 h 416"/>
              <a:gd name="T12" fmla="*/ 68 w 384"/>
              <a:gd name="T13" fmla="*/ 136 h 416"/>
              <a:gd name="T14" fmla="*/ 64 w 384"/>
              <a:gd name="T15" fmla="*/ 120 h 416"/>
              <a:gd name="T16" fmla="*/ 154 w 384"/>
              <a:gd name="T17" fmla="*/ 372 h 416"/>
              <a:gd name="T18" fmla="*/ 164 w 384"/>
              <a:gd name="T19" fmla="*/ 386 h 416"/>
              <a:gd name="T20" fmla="*/ 230 w 384"/>
              <a:gd name="T21" fmla="*/ 376 h 416"/>
              <a:gd name="T22" fmla="*/ 220 w 384"/>
              <a:gd name="T23" fmla="*/ 366 h 416"/>
              <a:gd name="T24" fmla="*/ 164 w 384"/>
              <a:gd name="T25" fmla="*/ 402 h 416"/>
              <a:gd name="T26" fmla="*/ 174 w 384"/>
              <a:gd name="T27" fmla="*/ 416 h 416"/>
              <a:gd name="T28" fmla="*/ 220 w 384"/>
              <a:gd name="T29" fmla="*/ 406 h 416"/>
              <a:gd name="T30" fmla="*/ 210 w 384"/>
              <a:gd name="T31" fmla="*/ 396 h 416"/>
              <a:gd name="T32" fmla="*/ 34 w 384"/>
              <a:gd name="T33" fmla="*/ 294 h 416"/>
              <a:gd name="T34" fmla="*/ 48 w 384"/>
              <a:gd name="T35" fmla="*/ 302 h 416"/>
              <a:gd name="T36" fmla="*/ 66 w 384"/>
              <a:gd name="T37" fmla="*/ 280 h 416"/>
              <a:gd name="T38" fmla="*/ 52 w 384"/>
              <a:gd name="T39" fmla="*/ 276 h 416"/>
              <a:gd name="T40" fmla="*/ 38 w 384"/>
              <a:gd name="T41" fmla="*/ 196 h 416"/>
              <a:gd name="T42" fmla="*/ 0 w 384"/>
              <a:gd name="T43" fmla="*/ 208 h 416"/>
              <a:gd name="T44" fmla="*/ 38 w 384"/>
              <a:gd name="T45" fmla="*/ 220 h 416"/>
              <a:gd name="T46" fmla="*/ 50 w 384"/>
              <a:gd name="T47" fmla="*/ 208 h 416"/>
              <a:gd name="T48" fmla="*/ 206 w 384"/>
              <a:gd name="T49" fmla="*/ 54 h 416"/>
              <a:gd name="T50" fmla="*/ 192 w 384"/>
              <a:gd name="T51" fmla="*/ 0 h 416"/>
              <a:gd name="T52" fmla="*/ 178 w 384"/>
              <a:gd name="T53" fmla="*/ 54 h 416"/>
              <a:gd name="T54" fmla="*/ 192 w 384"/>
              <a:gd name="T55" fmla="*/ 68 h 416"/>
              <a:gd name="T56" fmla="*/ 320 w 384"/>
              <a:gd name="T57" fmla="*/ 278 h 416"/>
              <a:gd name="T58" fmla="*/ 322 w 384"/>
              <a:gd name="T59" fmla="*/ 294 h 416"/>
              <a:gd name="T60" fmla="*/ 348 w 384"/>
              <a:gd name="T61" fmla="*/ 298 h 416"/>
              <a:gd name="T62" fmla="*/ 346 w 384"/>
              <a:gd name="T63" fmla="*/ 284 h 416"/>
              <a:gd name="T64" fmla="*/ 362 w 384"/>
              <a:gd name="T65" fmla="*/ 122 h 416"/>
              <a:gd name="T66" fmla="*/ 356 w 384"/>
              <a:gd name="T67" fmla="*/ 104 h 416"/>
              <a:gd name="T68" fmla="*/ 314 w 384"/>
              <a:gd name="T69" fmla="*/ 128 h 416"/>
              <a:gd name="T70" fmla="*/ 326 w 384"/>
              <a:gd name="T71" fmla="*/ 142 h 416"/>
              <a:gd name="T72" fmla="*/ 336 w 384"/>
              <a:gd name="T73" fmla="*/ 204 h 416"/>
              <a:gd name="T74" fmla="*/ 346 w 384"/>
              <a:gd name="T75" fmla="*/ 220 h 416"/>
              <a:gd name="T76" fmla="*/ 384 w 384"/>
              <a:gd name="T77" fmla="*/ 208 h 416"/>
              <a:gd name="T78" fmla="*/ 372 w 384"/>
              <a:gd name="T79" fmla="*/ 196 h 416"/>
              <a:gd name="T80" fmla="*/ 276 w 384"/>
              <a:gd name="T81" fmla="*/ 36 h 416"/>
              <a:gd name="T82" fmla="*/ 262 w 384"/>
              <a:gd name="T83" fmla="*/ 86 h 416"/>
              <a:gd name="T84" fmla="*/ 300 w 384"/>
              <a:gd name="T85" fmla="*/ 50 h 416"/>
              <a:gd name="T86" fmla="*/ 294 w 384"/>
              <a:gd name="T87" fmla="*/ 32 h 416"/>
              <a:gd name="T88" fmla="*/ 262 w 384"/>
              <a:gd name="T89" fmla="*/ 256 h 416"/>
              <a:gd name="T90" fmla="*/ 236 w 384"/>
              <a:gd name="T91" fmla="*/ 322 h 416"/>
              <a:gd name="T92" fmla="*/ 218 w 384"/>
              <a:gd name="T93" fmla="*/ 354 h 416"/>
              <a:gd name="T94" fmla="*/ 150 w 384"/>
              <a:gd name="T95" fmla="*/ 338 h 416"/>
              <a:gd name="T96" fmla="*/ 132 w 384"/>
              <a:gd name="T97" fmla="*/ 270 h 416"/>
              <a:gd name="T98" fmla="*/ 98 w 384"/>
              <a:gd name="T99" fmla="*/ 196 h 416"/>
              <a:gd name="T100" fmla="*/ 134 w 384"/>
              <a:gd name="T101" fmla="*/ 118 h 416"/>
              <a:gd name="T102" fmla="*/ 234 w 384"/>
              <a:gd name="T103" fmla="*/ 108 h 416"/>
              <a:gd name="T104" fmla="*/ 286 w 384"/>
              <a:gd name="T105" fmla="*/ 196 h 416"/>
              <a:gd name="T106" fmla="*/ 192 w 384"/>
              <a:gd name="T107" fmla="*/ 128 h 416"/>
              <a:gd name="T108" fmla="*/ 146 w 384"/>
              <a:gd name="T109" fmla="*/ 144 h 416"/>
              <a:gd name="T110" fmla="*/ 126 w 384"/>
              <a:gd name="T111" fmla="*/ 198 h 416"/>
              <a:gd name="T112" fmla="*/ 142 w 384"/>
              <a:gd name="T113" fmla="*/ 200 h 416"/>
              <a:gd name="T114" fmla="*/ 154 w 384"/>
              <a:gd name="T115" fmla="*/ 164 h 416"/>
              <a:gd name="T116" fmla="*/ 190 w 384"/>
              <a:gd name="T117" fmla="*/ 14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416">
                <a:moveTo>
                  <a:pt x="102" y="82"/>
                </a:moveTo>
                <a:lnTo>
                  <a:pt x="84" y="50"/>
                </a:lnTo>
                <a:lnTo>
                  <a:pt x="84" y="50"/>
                </a:lnTo>
                <a:lnTo>
                  <a:pt x="82" y="44"/>
                </a:lnTo>
                <a:lnTo>
                  <a:pt x="84" y="40"/>
                </a:lnTo>
                <a:lnTo>
                  <a:pt x="86" y="34"/>
                </a:lnTo>
                <a:lnTo>
                  <a:pt x="90" y="32"/>
                </a:lnTo>
                <a:lnTo>
                  <a:pt x="90" y="32"/>
                </a:lnTo>
                <a:lnTo>
                  <a:pt x="96" y="30"/>
                </a:lnTo>
                <a:lnTo>
                  <a:pt x="100" y="30"/>
                </a:lnTo>
                <a:lnTo>
                  <a:pt x="106" y="32"/>
                </a:lnTo>
                <a:lnTo>
                  <a:pt x="108" y="36"/>
                </a:lnTo>
                <a:lnTo>
                  <a:pt x="126" y="68"/>
                </a:lnTo>
                <a:lnTo>
                  <a:pt x="126" y="68"/>
                </a:lnTo>
                <a:lnTo>
                  <a:pt x="128" y="72"/>
                </a:lnTo>
                <a:lnTo>
                  <a:pt x="128" y="78"/>
                </a:lnTo>
                <a:lnTo>
                  <a:pt x="126" y="82"/>
                </a:lnTo>
                <a:lnTo>
                  <a:pt x="122" y="86"/>
                </a:lnTo>
                <a:lnTo>
                  <a:pt x="122" y="86"/>
                </a:lnTo>
                <a:lnTo>
                  <a:pt x="114" y="88"/>
                </a:lnTo>
                <a:lnTo>
                  <a:pt x="114" y="88"/>
                </a:lnTo>
                <a:lnTo>
                  <a:pt x="108" y="86"/>
                </a:lnTo>
                <a:lnTo>
                  <a:pt x="102" y="82"/>
                </a:lnTo>
                <a:lnTo>
                  <a:pt x="102" y="82"/>
                </a:lnTo>
                <a:close/>
                <a:moveTo>
                  <a:pt x="64" y="120"/>
                </a:moveTo>
                <a:lnTo>
                  <a:pt x="38" y="104"/>
                </a:lnTo>
                <a:lnTo>
                  <a:pt x="38" y="104"/>
                </a:lnTo>
                <a:lnTo>
                  <a:pt x="32" y="104"/>
                </a:lnTo>
                <a:lnTo>
                  <a:pt x="28" y="104"/>
                </a:lnTo>
                <a:lnTo>
                  <a:pt x="24" y="106"/>
                </a:lnTo>
                <a:lnTo>
                  <a:pt x="22" y="110"/>
                </a:lnTo>
                <a:lnTo>
                  <a:pt x="22" y="110"/>
                </a:lnTo>
                <a:lnTo>
                  <a:pt x="20" y="114"/>
                </a:lnTo>
                <a:lnTo>
                  <a:pt x="20" y="118"/>
                </a:lnTo>
                <a:lnTo>
                  <a:pt x="22" y="122"/>
                </a:lnTo>
                <a:lnTo>
                  <a:pt x="26" y="126"/>
                </a:lnTo>
                <a:lnTo>
                  <a:pt x="52" y="142"/>
                </a:lnTo>
                <a:lnTo>
                  <a:pt x="52" y="142"/>
                </a:lnTo>
                <a:lnTo>
                  <a:pt x="58" y="142"/>
                </a:lnTo>
                <a:lnTo>
                  <a:pt x="58" y="142"/>
                </a:lnTo>
                <a:lnTo>
                  <a:pt x="64" y="142"/>
                </a:lnTo>
                <a:lnTo>
                  <a:pt x="68" y="136"/>
                </a:lnTo>
                <a:lnTo>
                  <a:pt x="68" y="136"/>
                </a:lnTo>
                <a:lnTo>
                  <a:pt x="70" y="132"/>
                </a:lnTo>
                <a:lnTo>
                  <a:pt x="70" y="128"/>
                </a:lnTo>
                <a:lnTo>
                  <a:pt x="68" y="124"/>
                </a:lnTo>
                <a:lnTo>
                  <a:pt x="64" y="120"/>
                </a:lnTo>
                <a:lnTo>
                  <a:pt x="64" y="120"/>
                </a:lnTo>
                <a:close/>
                <a:moveTo>
                  <a:pt x="220" y="366"/>
                </a:moveTo>
                <a:lnTo>
                  <a:pt x="164" y="366"/>
                </a:lnTo>
                <a:lnTo>
                  <a:pt x="164" y="366"/>
                </a:lnTo>
                <a:lnTo>
                  <a:pt x="160" y="366"/>
                </a:lnTo>
                <a:lnTo>
                  <a:pt x="156" y="368"/>
                </a:lnTo>
                <a:lnTo>
                  <a:pt x="154" y="372"/>
                </a:lnTo>
                <a:lnTo>
                  <a:pt x="154" y="376"/>
                </a:lnTo>
                <a:lnTo>
                  <a:pt x="154" y="376"/>
                </a:lnTo>
                <a:lnTo>
                  <a:pt x="154" y="380"/>
                </a:lnTo>
                <a:lnTo>
                  <a:pt x="156" y="382"/>
                </a:lnTo>
                <a:lnTo>
                  <a:pt x="160" y="384"/>
                </a:lnTo>
                <a:lnTo>
                  <a:pt x="164" y="386"/>
                </a:lnTo>
                <a:lnTo>
                  <a:pt x="220" y="386"/>
                </a:lnTo>
                <a:lnTo>
                  <a:pt x="220" y="386"/>
                </a:lnTo>
                <a:lnTo>
                  <a:pt x="224" y="384"/>
                </a:lnTo>
                <a:lnTo>
                  <a:pt x="228" y="382"/>
                </a:lnTo>
                <a:lnTo>
                  <a:pt x="230" y="380"/>
                </a:lnTo>
                <a:lnTo>
                  <a:pt x="230" y="376"/>
                </a:lnTo>
                <a:lnTo>
                  <a:pt x="230" y="376"/>
                </a:lnTo>
                <a:lnTo>
                  <a:pt x="230" y="372"/>
                </a:lnTo>
                <a:lnTo>
                  <a:pt x="228" y="368"/>
                </a:lnTo>
                <a:lnTo>
                  <a:pt x="224" y="366"/>
                </a:lnTo>
                <a:lnTo>
                  <a:pt x="220" y="366"/>
                </a:lnTo>
                <a:lnTo>
                  <a:pt x="220" y="366"/>
                </a:lnTo>
                <a:close/>
                <a:moveTo>
                  <a:pt x="210" y="396"/>
                </a:moveTo>
                <a:lnTo>
                  <a:pt x="174" y="396"/>
                </a:lnTo>
                <a:lnTo>
                  <a:pt x="174" y="396"/>
                </a:lnTo>
                <a:lnTo>
                  <a:pt x="170" y="396"/>
                </a:lnTo>
                <a:lnTo>
                  <a:pt x="166" y="398"/>
                </a:lnTo>
                <a:lnTo>
                  <a:pt x="164" y="402"/>
                </a:lnTo>
                <a:lnTo>
                  <a:pt x="164" y="406"/>
                </a:lnTo>
                <a:lnTo>
                  <a:pt x="164" y="406"/>
                </a:lnTo>
                <a:lnTo>
                  <a:pt x="164" y="410"/>
                </a:lnTo>
                <a:lnTo>
                  <a:pt x="166" y="414"/>
                </a:lnTo>
                <a:lnTo>
                  <a:pt x="170" y="416"/>
                </a:lnTo>
                <a:lnTo>
                  <a:pt x="174" y="416"/>
                </a:lnTo>
                <a:lnTo>
                  <a:pt x="210" y="416"/>
                </a:lnTo>
                <a:lnTo>
                  <a:pt x="210" y="416"/>
                </a:lnTo>
                <a:lnTo>
                  <a:pt x="214" y="416"/>
                </a:lnTo>
                <a:lnTo>
                  <a:pt x="218" y="414"/>
                </a:lnTo>
                <a:lnTo>
                  <a:pt x="220" y="410"/>
                </a:lnTo>
                <a:lnTo>
                  <a:pt x="220" y="406"/>
                </a:lnTo>
                <a:lnTo>
                  <a:pt x="220" y="406"/>
                </a:lnTo>
                <a:lnTo>
                  <a:pt x="220" y="402"/>
                </a:lnTo>
                <a:lnTo>
                  <a:pt x="218" y="398"/>
                </a:lnTo>
                <a:lnTo>
                  <a:pt x="214" y="396"/>
                </a:lnTo>
                <a:lnTo>
                  <a:pt x="210" y="396"/>
                </a:lnTo>
                <a:lnTo>
                  <a:pt x="210" y="396"/>
                </a:lnTo>
                <a:close/>
                <a:moveTo>
                  <a:pt x="52" y="276"/>
                </a:moveTo>
                <a:lnTo>
                  <a:pt x="38" y="284"/>
                </a:lnTo>
                <a:lnTo>
                  <a:pt x="38" y="284"/>
                </a:lnTo>
                <a:lnTo>
                  <a:pt x="36" y="288"/>
                </a:lnTo>
                <a:lnTo>
                  <a:pt x="34" y="290"/>
                </a:lnTo>
                <a:lnTo>
                  <a:pt x="34" y="294"/>
                </a:lnTo>
                <a:lnTo>
                  <a:pt x="36" y="298"/>
                </a:lnTo>
                <a:lnTo>
                  <a:pt x="36" y="298"/>
                </a:lnTo>
                <a:lnTo>
                  <a:pt x="40" y="302"/>
                </a:lnTo>
                <a:lnTo>
                  <a:pt x="44" y="304"/>
                </a:lnTo>
                <a:lnTo>
                  <a:pt x="44" y="304"/>
                </a:lnTo>
                <a:lnTo>
                  <a:pt x="48" y="302"/>
                </a:lnTo>
                <a:lnTo>
                  <a:pt x="62" y="294"/>
                </a:lnTo>
                <a:lnTo>
                  <a:pt x="62" y="294"/>
                </a:lnTo>
                <a:lnTo>
                  <a:pt x="66" y="292"/>
                </a:lnTo>
                <a:lnTo>
                  <a:pt x="68" y="288"/>
                </a:lnTo>
                <a:lnTo>
                  <a:pt x="68" y="284"/>
                </a:lnTo>
                <a:lnTo>
                  <a:pt x="66" y="280"/>
                </a:lnTo>
                <a:lnTo>
                  <a:pt x="66" y="280"/>
                </a:lnTo>
                <a:lnTo>
                  <a:pt x="64" y="278"/>
                </a:lnTo>
                <a:lnTo>
                  <a:pt x="60" y="276"/>
                </a:lnTo>
                <a:lnTo>
                  <a:pt x="56" y="276"/>
                </a:lnTo>
                <a:lnTo>
                  <a:pt x="52" y="276"/>
                </a:lnTo>
                <a:lnTo>
                  <a:pt x="52" y="276"/>
                </a:lnTo>
                <a:close/>
                <a:moveTo>
                  <a:pt x="50" y="208"/>
                </a:moveTo>
                <a:lnTo>
                  <a:pt x="50" y="208"/>
                </a:lnTo>
                <a:lnTo>
                  <a:pt x="48" y="204"/>
                </a:lnTo>
                <a:lnTo>
                  <a:pt x="46" y="200"/>
                </a:lnTo>
                <a:lnTo>
                  <a:pt x="42" y="198"/>
                </a:lnTo>
                <a:lnTo>
                  <a:pt x="38" y="196"/>
                </a:lnTo>
                <a:lnTo>
                  <a:pt x="12" y="196"/>
                </a:lnTo>
                <a:lnTo>
                  <a:pt x="12" y="196"/>
                </a:lnTo>
                <a:lnTo>
                  <a:pt x="6" y="198"/>
                </a:lnTo>
                <a:lnTo>
                  <a:pt x="2" y="200"/>
                </a:lnTo>
                <a:lnTo>
                  <a:pt x="0" y="204"/>
                </a:lnTo>
                <a:lnTo>
                  <a:pt x="0" y="208"/>
                </a:lnTo>
                <a:lnTo>
                  <a:pt x="0" y="208"/>
                </a:lnTo>
                <a:lnTo>
                  <a:pt x="0" y="212"/>
                </a:lnTo>
                <a:lnTo>
                  <a:pt x="2" y="216"/>
                </a:lnTo>
                <a:lnTo>
                  <a:pt x="6" y="220"/>
                </a:lnTo>
                <a:lnTo>
                  <a:pt x="12" y="220"/>
                </a:lnTo>
                <a:lnTo>
                  <a:pt x="38" y="220"/>
                </a:lnTo>
                <a:lnTo>
                  <a:pt x="38" y="220"/>
                </a:lnTo>
                <a:lnTo>
                  <a:pt x="42" y="220"/>
                </a:lnTo>
                <a:lnTo>
                  <a:pt x="46" y="216"/>
                </a:lnTo>
                <a:lnTo>
                  <a:pt x="48" y="212"/>
                </a:lnTo>
                <a:lnTo>
                  <a:pt x="50" y="208"/>
                </a:lnTo>
                <a:lnTo>
                  <a:pt x="50" y="208"/>
                </a:lnTo>
                <a:close/>
                <a:moveTo>
                  <a:pt x="192" y="68"/>
                </a:moveTo>
                <a:lnTo>
                  <a:pt x="192" y="68"/>
                </a:lnTo>
                <a:lnTo>
                  <a:pt x="198" y="66"/>
                </a:lnTo>
                <a:lnTo>
                  <a:pt x="202" y="64"/>
                </a:lnTo>
                <a:lnTo>
                  <a:pt x="204" y="58"/>
                </a:lnTo>
                <a:lnTo>
                  <a:pt x="206" y="54"/>
                </a:lnTo>
                <a:lnTo>
                  <a:pt x="206" y="14"/>
                </a:lnTo>
                <a:lnTo>
                  <a:pt x="206" y="14"/>
                </a:lnTo>
                <a:lnTo>
                  <a:pt x="204" y="8"/>
                </a:lnTo>
                <a:lnTo>
                  <a:pt x="202" y="4"/>
                </a:lnTo>
                <a:lnTo>
                  <a:pt x="198" y="0"/>
                </a:lnTo>
                <a:lnTo>
                  <a:pt x="192" y="0"/>
                </a:lnTo>
                <a:lnTo>
                  <a:pt x="192" y="0"/>
                </a:lnTo>
                <a:lnTo>
                  <a:pt x="186" y="0"/>
                </a:lnTo>
                <a:lnTo>
                  <a:pt x="182" y="4"/>
                </a:lnTo>
                <a:lnTo>
                  <a:pt x="180" y="8"/>
                </a:lnTo>
                <a:lnTo>
                  <a:pt x="178" y="14"/>
                </a:lnTo>
                <a:lnTo>
                  <a:pt x="178" y="54"/>
                </a:lnTo>
                <a:lnTo>
                  <a:pt x="178" y="54"/>
                </a:lnTo>
                <a:lnTo>
                  <a:pt x="180" y="58"/>
                </a:lnTo>
                <a:lnTo>
                  <a:pt x="182" y="64"/>
                </a:lnTo>
                <a:lnTo>
                  <a:pt x="186" y="66"/>
                </a:lnTo>
                <a:lnTo>
                  <a:pt x="192" y="68"/>
                </a:lnTo>
                <a:lnTo>
                  <a:pt x="192" y="68"/>
                </a:lnTo>
                <a:close/>
                <a:moveTo>
                  <a:pt x="346" y="284"/>
                </a:moveTo>
                <a:lnTo>
                  <a:pt x="332" y="276"/>
                </a:lnTo>
                <a:lnTo>
                  <a:pt x="332" y="276"/>
                </a:lnTo>
                <a:lnTo>
                  <a:pt x="328" y="276"/>
                </a:lnTo>
                <a:lnTo>
                  <a:pt x="324" y="276"/>
                </a:lnTo>
                <a:lnTo>
                  <a:pt x="320" y="278"/>
                </a:lnTo>
                <a:lnTo>
                  <a:pt x="318" y="280"/>
                </a:lnTo>
                <a:lnTo>
                  <a:pt x="318" y="280"/>
                </a:lnTo>
                <a:lnTo>
                  <a:pt x="316" y="284"/>
                </a:lnTo>
                <a:lnTo>
                  <a:pt x="316" y="288"/>
                </a:lnTo>
                <a:lnTo>
                  <a:pt x="318" y="292"/>
                </a:lnTo>
                <a:lnTo>
                  <a:pt x="322" y="294"/>
                </a:lnTo>
                <a:lnTo>
                  <a:pt x="336" y="302"/>
                </a:lnTo>
                <a:lnTo>
                  <a:pt x="336" y="302"/>
                </a:lnTo>
                <a:lnTo>
                  <a:pt x="340" y="304"/>
                </a:lnTo>
                <a:lnTo>
                  <a:pt x="340" y="304"/>
                </a:lnTo>
                <a:lnTo>
                  <a:pt x="344" y="302"/>
                </a:lnTo>
                <a:lnTo>
                  <a:pt x="348" y="298"/>
                </a:lnTo>
                <a:lnTo>
                  <a:pt x="348" y="298"/>
                </a:lnTo>
                <a:lnTo>
                  <a:pt x="350" y="294"/>
                </a:lnTo>
                <a:lnTo>
                  <a:pt x="350" y="290"/>
                </a:lnTo>
                <a:lnTo>
                  <a:pt x="348" y="288"/>
                </a:lnTo>
                <a:lnTo>
                  <a:pt x="346" y="284"/>
                </a:lnTo>
                <a:lnTo>
                  <a:pt x="346" y="284"/>
                </a:lnTo>
                <a:close/>
                <a:moveTo>
                  <a:pt x="326" y="142"/>
                </a:moveTo>
                <a:lnTo>
                  <a:pt x="326" y="142"/>
                </a:lnTo>
                <a:lnTo>
                  <a:pt x="332" y="142"/>
                </a:lnTo>
                <a:lnTo>
                  <a:pt x="358" y="126"/>
                </a:lnTo>
                <a:lnTo>
                  <a:pt x="358" y="126"/>
                </a:lnTo>
                <a:lnTo>
                  <a:pt x="362" y="122"/>
                </a:lnTo>
                <a:lnTo>
                  <a:pt x="364" y="118"/>
                </a:lnTo>
                <a:lnTo>
                  <a:pt x="364" y="114"/>
                </a:lnTo>
                <a:lnTo>
                  <a:pt x="362" y="110"/>
                </a:lnTo>
                <a:lnTo>
                  <a:pt x="362" y="110"/>
                </a:lnTo>
                <a:lnTo>
                  <a:pt x="360" y="106"/>
                </a:lnTo>
                <a:lnTo>
                  <a:pt x="356" y="104"/>
                </a:lnTo>
                <a:lnTo>
                  <a:pt x="352" y="104"/>
                </a:lnTo>
                <a:lnTo>
                  <a:pt x="346" y="104"/>
                </a:lnTo>
                <a:lnTo>
                  <a:pt x="320" y="120"/>
                </a:lnTo>
                <a:lnTo>
                  <a:pt x="320" y="120"/>
                </a:lnTo>
                <a:lnTo>
                  <a:pt x="316" y="124"/>
                </a:lnTo>
                <a:lnTo>
                  <a:pt x="314" y="128"/>
                </a:lnTo>
                <a:lnTo>
                  <a:pt x="314" y="132"/>
                </a:lnTo>
                <a:lnTo>
                  <a:pt x="316" y="136"/>
                </a:lnTo>
                <a:lnTo>
                  <a:pt x="316" y="136"/>
                </a:lnTo>
                <a:lnTo>
                  <a:pt x="320" y="142"/>
                </a:lnTo>
                <a:lnTo>
                  <a:pt x="326" y="142"/>
                </a:lnTo>
                <a:lnTo>
                  <a:pt x="326" y="142"/>
                </a:lnTo>
                <a:close/>
                <a:moveTo>
                  <a:pt x="372" y="196"/>
                </a:moveTo>
                <a:lnTo>
                  <a:pt x="346" y="196"/>
                </a:lnTo>
                <a:lnTo>
                  <a:pt x="346" y="196"/>
                </a:lnTo>
                <a:lnTo>
                  <a:pt x="342" y="198"/>
                </a:lnTo>
                <a:lnTo>
                  <a:pt x="338" y="200"/>
                </a:lnTo>
                <a:lnTo>
                  <a:pt x="336" y="204"/>
                </a:lnTo>
                <a:lnTo>
                  <a:pt x="334" y="208"/>
                </a:lnTo>
                <a:lnTo>
                  <a:pt x="334" y="208"/>
                </a:lnTo>
                <a:lnTo>
                  <a:pt x="336" y="212"/>
                </a:lnTo>
                <a:lnTo>
                  <a:pt x="338" y="216"/>
                </a:lnTo>
                <a:lnTo>
                  <a:pt x="342" y="220"/>
                </a:lnTo>
                <a:lnTo>
                  <a:pt x="346" y="220"/>
                </a:lnTo>
                <a:lnTo>
                  <a:pt x="372" y="220"/>
                </a:lnTo>
                <a:lnTo>
                  <a:pt x="372" y="220"/>
                </a:lnTo>
                <a:lnTo>
                  <a:pt x="378" y="220"/>
                </a:lnTo>
                <a:lnTo>
                  <a:pt x="382" y="216"/>
                </a:lnTo>
                <a:lnTo>
                  <a:pt x="384" y="212"/>
                </a:lnTo>
                <a:lnTo>
                  <a:pt x="384" y="208"/>
                </a:lnTo>
                <a:lnTo>
                  <a:pt x="384" y="208"/>
                </a:lnTo>
                <a:lnTo>
                  <a:pt x="384" y="204"/>
                </a:lnTo>
                <a:lnTo>
                  <a:pt x="382" y="200"/>
                </a:lnTo>
                <a:lnTo>
                  <a:pt x="378" y="198"/>
                </a:lnTo>
                <a:lnTo>
                  <a:pt x="372" y="196"/>
                </a:lnTo>
                <a:lnTo>
                  <a:pt x="372" y="196"/>
                </a:lnTo>
                <a:close/>
                <a:moveTo>
                  <a:pt x="294" y="32"/>
                </a:moveTo>
                <a:lnTo>
                  <a:pt x="294" y="32"/>
                </a:lnTo>
                <a:lnTo>
                  <a:pt x="288" y="30"/>
                </a:lnTo>
                <a:lnTo>
                  <a:pt x="284" y="30"/>
                </a:lnTo>
                <a:lnTo>
                  <a:pt x="278" y="32"/>
                </a:lnTo>
                <a:lnTo>
                  <a:pt x="276" y="36"/>
                </a:lnTo>
                <a:lnTo>
                  <a:pt x="258" y="68"/>
                </a:lnTo>
                <a:lnTo>
                  <a:pt x="258" y="68"/>
                </a:lnTo>
                <a:lnTo>
                  <a:pt x="256" y="72"/>
                </a:lnTo>
                <a:lnTo>
                  <a:pt x="256" y="78"/>
                </a:lnTo>
                <a:lnTo>
                  <a:pt x="258" y="82"/>
                </a:lnTo>
                <a:lnTo>
                  <a:pt x="262" y="86"/>
                </a:lnTo>
                <a:lnTo>
                  <a:pt x="262" y="86"/>
                </a:lnTo>
                <a:lnTo>
                  <a:pt x="270" y="88"/>
                </a:lnTo>
                <a:lnTo>
                  <a:pt x="270" y="88"/>
                </a:lnTo>
                <a:lnTo>
                  <a:pt x="276" y="86"/>
                </a:lnTo>
                <a:lnTo>
                  <a:pt x="282" y="82"/>
                </a:lnTo>
                <a:lnTo>
                  <a:pt x="300" y="50"/>
                </a:lnTo>
                <a:lnTo>
                  <a:pt x="300" y="50"/>
                </a:lnTo>
                <a:lnTo>
                  <a:pt x="302" y="44"/>
                </a:lnTo>
                <a:lnTo>
                  <a:pt x="300" y="40"/>
                </a:lnTo>
                <a:lnTo>
                  <a:pt x="298" y="34"/>
                </a:lnTo>
                <a:lnTo>
                  <a:pt x="294" y="32"/>
                </a:lnTo>
                <a:lnTo>
                  <a:pt x="294" y="32"/>
                </a:lnTo>
                <a:close/>
                <a:moveTo>
                  <a:pt x="286" y="196"/>
                </a:moveTo>
                <a:lnTo>
                  <a:pt x="286" y="196"/>
                </a:lnTo>
                <a:lnTo>
                  <a:pt x="284" y="216"/>
                </a:lnTo>
                <a:lnTo>
                  <a:pt x="278" y="232"/>
                </a:lnTo>
                <a:lnTo>
                  <a:pt x="272" y="244"/>
                </a:lnTo>
                <a:lnTo>
                  <a:pt x="262" y="256"/>
                </a:lnTo>
                <a:lnTo>
                  <a:pt x="262" y="256"/>
                </a:lnTo>
                <a:lnTo>
                  <a:pt x="252" y="270"/>
                </a:lnTo>
                <a:lnTo>
                  <a:pt x="244" y="288"/>
                </a:lnTo>
                <a:lnTo>
                  <a:pt x="240" y="298"/>
                </a:lnTo>
                <a:lnTo>
                  <a:pt x="238" y="310"/>
                </a:lnTo>
                <a:lnTo>
                  <a:pt x="236" y="322"/>
                </a:lnTo>
                <a:lnTo>
                  <a:pt x="234" y="338"/>
                </a:lnTo>
                <a:lnTo>
                  <a:pt x="234" y="338"/>
                </a:lnTo>
                <a:lnTo>
                  <a:pt x="232" y="344"/>
                </a:lnTo>
                <a:lnTo>
                  <a:pt x="230" y="350"/>
                </a:lnTo>
                <a:lnTo>
                  <a:pt x="224" y="354"/>
                </a:lnTo>
                <a:lnTo>
                  <a:pt x="218" y="354"/>
                </a:lnTo>
                <a:lnTo>
                  <a:pt x="166" y="354"/>
                </a:lnTo>
                <a:lnTo>
                  <a:pt x="166" y="354"/>
                </a:lnTo>
                <a:lnTo>
                  <a:pt x="160" y="354"/>
                </a:lnTo>
                <a:lnTo>
                  <a:pt x="154" y="350"/>
                </a:lnTo>
                <a:lnTo>
                  <a:pt x="152" y="344"/>
                </a:lnTo>
                <a:lnTo>
                  <a:pt x="150" y="338"/>
                </a:lnTo>
                <a:lnTo>
                  <a:pt x="150" y="338"/>
                </a:lnTo>
                <a:lnTo>
                  <a:pt x="148" y="322"/>
                </a:lnTo>
                <a:lnTo>
                  <a:pt x="146" y="310"/>
                </a:lnTo>
                <a:lnTo>
                  <a:pt x="144" y="298"/>
                </a:lnTo>
                <a:lnTo>
                  <a:pt x="140" y="288"/>
                </a:lnTo>
                <a:lnTo>
                  <a:pt x="132" y="270"/>
                </a:lnTo>
                <a:lnTo>
                  <a:pt x="122" y="256"/>
                </a:lnTo>
                <a:lnTo>
                  <a:pt x="122" y="256"/>
                </a:lnTo>
                <a:lnTo>
                  <a:pt x="112" y="244"/>
                </a:lnTo>
                <a:lnTo>
                  <a:pt x="106" y="232"/>
                </a:lnTo>
                <a:lnTo>
                  <a:pt x="100" y="216"/>
                </a:lnTo>
                <a:lnTo>
                  <a:pt x="98" y="196"/>
                </a:lnTo>
                <a:lnTo>
                  <a:pt x="98" y="196"/>
                </a:lnTo>
                <a:lnTo>
                  <a:pt x="100" y="178"/>
                </a:lnTo>
                <a:lnTo>
                  <a:pt x="104" y="160"/>
                </a:lnTo>
                <a:lnTo>
                  <a:pt x="110" y="144"/>
                </a:lnTo>
                <a:lnTo>
                  <a:pt x="120" y="130"/>
                </a:lnTo>
                <a:lnTo>
                  <a:pt x="134" y="118"/>
                </a:lnTo>
                <a:lnTo>
                  <a:pt x="150" y="108"/>
                </a:lnTo>
                <a:lnTo>
                  <a:pt x="170" y="102"/>
                </a:lnTo>
                <a:lnTo>
                  <a:pt x="192" y="98"/>
                </a:lnTo>
                <a:lnTo>
                  <a:pt x="192" y="98"/>
                </a:lnTo>
                <a:lnTo>
                  <a:pt x="214" y="102"/>
                </a:lnTo>
                <a:lnTo>
                  <a:pt x="234" y="108"/>
                </a:lnTo>
                <a:lnTo>
                  <a:pt x="250" y="118"/>
                </a:lnTo>
                <a:lnTo>
                  <a:pt x="264" y="130"/>
                </a:lnTo>
                <a:lnTo>
                  <a:pt x="274" y="144"/>
                </a:lnTo>
                <a:lnTo>
                  <a:pt x="280" y="160"/>
                </a:lnTo>
                <a:lnTo>
                  <a:pt x="284" y="178"/>
                </a:lnTo>
                <a:lnTo>
                  <a:pt x="286" y="196"/>
                </a:lnTo>
                <a:lnTo>
                  <a:pt x="286" y="196"/>
                </a:lnTo>
                <a:close/>
                <a:moveTo>
                  <a:pt x="200" y="138"/>
                </a:moveTo>
                <a:lnTo>
                  <a:pt x="200" y="138"/>
                </a:lnTo>
                <a:lnTo>
                  <a:pt x="198" y="134"/>
                </a:lnTo>
                <a:lnTo>
                  <a:pt x="196" y="130"/>
                </a:lnTo>
                <a:lnTo>
                  <a:pt x="192" y="128"/>
                </a:lnTo>
                <a:lnTo>
                  <a:pt x="190" y="128"/>
                </a:lnTo>
                <a:lnTo>
                  <a:pt x="190" y="128"/>
                </a:lnTo>
                <a:lnTo>
                  <a:pt x="178" y="128"/>
                </a:lnTo>
                <a:lnTo>
                  <a:pt x="166" y="132"/>
                </a:lnTo>
                <a:lnTo>
                  <a:pt x="156" y="136"/>
                </a:lnTo>
                <a:lnTo>
                  <a:pt x="146" y="144"/>
                </a:lnTo>
                <a:lnTo>
                  <a:pt x="136" y="154"/>
                </a:lnTo>
                <a:lnTo>
                  <a:pt x="130" y="164"/>
                </a:lnTo>
                <a:lnTo>
                  <a:pt x="126" y="178"/>
                </a:lnTo>
                <a:lnTo>
                  <a:pt x="124" y="194"/>
                </a:lnTo>
                <a:lnTo>
                  <a:pt x="124" y="194"/>
                </a:lnTo>
                <a:lnTo>
                  <a:pt x="126" y="198"/>
                </a:lnTo>
                <a:lnTo>
                  <a:pt x="128" y="200"/>
                </a:lnTo>
                <a:lnTo>
                  <a:pt x="130" y="204"/>
                </a:lnTo>
                <a:lnTo>
                  <a:pt x="134" y="204"/>
                </a:lnTo>
                <a:lnTo>
                  <a:pt x="134" y="204"/>
                </a:lnTo>
                <a:lnTo>
                  <a:pt x="138" y="204"/>
                </a:lnTo>
                <a:lnTo>
                  <a:pt x="142" y="200"/>
                </a:lnTo>
                <a:lnTo>
                  <a:pt x="144" y="198"/>
                </a:lnTo>
                <a:lnTo>
                  <a:pt x="144" y="194"/>
                </a:lnTo>
                <a:lnTo>
                  <a:pt x="144" y="194"/>
                </a:lnTo>
                <a:lnTo>
                  <a:pt x="146" y="182"/>
                </a:lnTo>
                <a:lnTo>
                  <a:pt x="148" y="172"/>
                </a:lnTo>
                <a:lnTo>
                  <a:pt x="154" y="164"/>
                </a:lnTo>
                <a:lnTo>
                  <a:pt x="160" y="158"/>
                </a:lnTo>
                <a:lnTo>
                  <a:pt x="166" y="154"/>
                </a:lnTo>
                <a:lnTo>
                  <a:pt x="174" y="150"/>
                </a:lnTo>
                <a:lnTo>
                  <a:pt x="182" y="148"/>
                </a:lnTo>
                <a:lnTo>
                  <a:pt x="190" y="148"/>
                </a:lnTo>
                <a:lnTo>
                  <a:pt x="190" y="148"/>
                </a:lnTo>
                <a:lnTo>
                  <a:pt x="192" y="148"/>
                </a:lnTo>
                <a:lnTo>
                  <a:pt x="196" y="144"/>
                </a:lnTo>
                <a:lnTo>
                  <a:pt x="198" y="142"/>
                </a:lnTo>
                <a:lnTo>
                  <a:pt x="200" y="138"/>
                </a:lnTo>
                <a:lnTo>
                  <a:pt x="200" y="13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19FAD7-0F70-784C-BADB-C4F7B718E4EE}"/>
              </a:ext>
            </a:extLst>
          </p:cNvPr>
          <p:cNvSpPr/>
          <p:nvPr/>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1" name="Picture 18">
            <a:extLst>
              <a:ext uri="{FF2B5EF4-FFF2-40B4-BE49-F238E27FC236}">
                <a16:creationId xmlns:a16="http://schemas.microsoft.com/office/drawing/2014/main" id="{729402B9-F2BC-11F9-0FE5-CCB7C883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161" y="1554337"/>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5" descr="Shape&#10;&#10;Description automatically generated with medium confidence">
            <a:extLst>
              <a:ext uri="{FF2B5EF4-FFF2-40B4-BE49-F238E27FC236}">
                <a16:creationId xmlns:a16="http://schemas.microsoft.com/office/drawing/2014/main" id="{E8C33700-3854-532D-B40C-3D01C8198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451" y="5309562"/>
            <a:ext cx="534412" cy="195337"/>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263" descr="A yellow and brown logo&#10;&#10;Description automatically generated">
            <a:extLst>
              <a:ext uri="{FF2B5EF4-FFF2-40B4-BE49-F238E27FC236}">
                <a16:creationId xmlns:a16="http://schemas.microsoft.com/office/drawing/2014/main" id="{C91486B2-703A-8757-A68B-F19AFB97078E}"/>
              </a:ext>
            </a:extLst>
          </p:cNvPr>
          <p:cNvPicPr>
            <a:picLocks noChangeAspect="1"/>
          </p:cNvPicPr>
          <p:nvPr/>
        </p:nvPicPr>
        <p:blipFill>
          <a:blip r:embed="rId4"/>
          <a:srcRect l="20338" r="25958"/>
          <a:stretch/>
        </p:blipFill>
        <p:spPr>
          <a:xfrm>
            <a:off x="9138063" y="4427216"/>
            <a:ext cx="365535" cy="382860"/>
          </a:xfrm>
          <a:prstGeom prst="rect">
            <a:avLst/>
          </a:prstGeom>
        </p:spPr>
      </p:pic>
      <p:pic>
        <p:nvPicPr>
          <p:cNvPr id="267" name="Picture 266" descr="A blue letter with white background&#10;&#10;Description automatically generated">
            <a:extLst>
              <a:ext uri="{FF2B5EF4-FFF2-40B4-BE49-F238E27FC236}">
                <a16:creationId xmlns:a16="http://schemas.microsoft.com/office/drawing/2014/main" id="{1A5C6423-189C-3E66-13DA-28ABDB091F70}"/>
              </a:ext>
            </a:extLst>
          </p:cNvPr>
          <p:cNvPicPr>
            <a:picLocks noChangeAspect="1"/>
          </p:cNvPicPr>
          <p:nvPr/>
        </p:nvPicPr>
        <p:blipFill>
          <a:blip r:embed="rId5"/>
          <a:stretch>
            <a:fillRect/>
          </a:stretch>
        </p:blipFill>
        <p:spPr>
          <a:xfrm>
            <a:off x="9248656" y="3313773"/>
            <a:ext cx="581506" cy="177603"/>
          </a:xfrm>
          <a:prstGeom prst="rect">
            <a:avLst/>
          </a:prstGeom>
        </p:spPr>
      </p:pic>
      <p:pic>
        <p:nvPicPr>
          <p:cNvPr id="269" name="Picture 268">
            <a:extLst>
              <a:ext uri="{FF2B5EF4-FFF2-40B4-BE49-F238E27FC236}">
                <a16:creationId xmlns:a16="http://schemas.microsoft.com/office/drawing/2014/main" id="{B266E5C1-DA69-F864-BBCE-0F82EFB8E105}"/>
              </a:ext>
            </a:extLst>
          </p:cNvPr>
          <p:cNvPicPr>
            <a:picLocks noChangeAspect="1"/>
          </p:cNvPicPr>
          <p:nvPr/>
        </p:nvPicPr>
        <p:blipFill>
          <a:blip r:embed="rId6"/>
          <a:stretch>
            <a:fillRect/>
          </a:stretch>
        </p:blipFill>
        <p:spPr>
          <a:xfrm>
            <a:off x="10033496" y="1628753"/>
            <a:ext cx="570024" cy="192828"/>
          </a:xfrm>
          <a:prstGeom prst="rect">
            <a:avLst/>
          </a:prstGeom>
        </p:spPr>
      </p:pic>
      <p:pic>
        <p:nvPicPr>
          <p:cNvPr id="270" name="Picture 269" descr="A red and orange circles on a black background&#10;&#10;Description automatically generated">
            <a:extLst>
              <a:ext uri="{FF2B5EF4-FFF2-40B4-BE49-F238E27FC236}">
                <a16:creationId xmlns:a16="http://schemas.microsoft.com/office/drawing/2014/main" id="{81F3B493-A91F-42B6-DD49-FF6E3E44AAB3}"/>
              </a:ext>
            </a:extLst>
          </p:cNvPr>
          <p:cNvPicPr>
            <a:picLocks noChangeAspect="1"/>
          </p:cNvPicPr>
          <p:nvPr/>
        </p:nvPicPr>
        <p:blipFill>
          <a:blip r:embed="rId7"/>
          <a:stretch>
            <a:fillRect/>
          </a:stretch>
        </p:blipFill>
        <p:spPr>
          <a:xfrm>
            <a:off x="10338484" y="3888547"/>
            <a:ext cx="387661" cy="308578"/>
          </a:xfrm>
          <a:prstGeom prst="rect">
            <a:avLst/>
          </a:prstGeom>
        </p:spPr>
      </p:pic>
      <p:pic>
        <p:nvPicPr>
          <p:cNvPr id="271" name="Picture 270" descr="A logo on a black background&#10;&#10;Description automatically generated">
            <a:extLst>
              <a:ext uri="{FF2B5EF4-FFF2-40B4-BE49-F238E27FC236}">
                <a16:creationId xmlns:a16="http://schemas.microsoft.com/office/drawing/2014/main" id="{916C2230-7E5C-92DD-1188-987D9D83EB53}"/>
              </a:ext>
            </a:extLst>
          </p:cNvPr>
          <p:cNvPicPr>
            <a:picLocks noChangeAspect="1"/>
          </p:cNvPicPr>
          <p:nvPr/>
        </p:nvPicPr>
        <p:blipFill rotWithShape="1">
          <a:blip r:embed="rId8"/>
          <a:srcRect l="29515" t="22166" r="28889" b="16903"/>
          <a:stretch/>
        </p:blipFill>
        <p:spPr>
          <a:xfrm>
            <a:off x="10414348" y="1994915"/>
            <a:ext cx="310735" cy="341374"/>
          </a:xfrm>
          <a:prstGeom prst="rect">
            <a:avLst/>
          </a:prstGeom>
        </p:spPr>
      </p:pic>
      <p:pic>
        <p:nvPicPr>
          <p:cNvPr id="272" name="Picture 271" descr="A logo for a company&#10;&#10;Description automatically generated">
            <a:extLst>
              <a:ext uri="{FF2B5EF4-FFF2-40B4-BE49-F238E27FC236}">
                <a16:creationId xmlns:a16="http://schemas.microsoft.com/office/drawing/2014/main" id="{598431D0-3854-3DD1-EF4E-A439B3D32DD8}"/>
              </a:ext>
            </a:extLst>
          </p:cNvPr>
          <p:cNvPicPr>
            <a:picLocks noChangeAspect="1"/>
          </p:cNvPicPr>
          <p:nvPr/>
        </p:nvPicPr>
        <p:blipFill>
          <a:blip r:embed="rId9"/>
          <a:srcRect t="15067" b="21666"/>
          <a:stretch/>
        </p:blipFill>
        <p:spPr>
          <a:xfrm>
            <a:off x="9444802" y="2019538"/>
            <a:ext cx="770719" cy="270894"/>
          </a:xfrm>
          <a:prstGeom prst="rect">
            <a:avLst/>
          </a:prstGeom>
        </p:spPr>
      </p:pic>
      <p:pic>
        <p:nvPicPr>
          <p:cNvPr id="273" name="Picture 272">
            <a:extLst>
              <a:ext uri="{FF2B5EF4-FFF2-40B4-BE49-F238E27FC236}">
                <a16:creationId xmlns:a16="http://schemas.microsoft.com/office/drawing/2014/main" id="{82F639FD-E0C5-2A9E-E1AE-7A7BE217AC8B}"/>
              </a:ext>
            </a:extLst>
          </p:cNvPr>
          <p:cNvPicPr>
            <a:picLocks noChangeAspect="1"/>
          </p:cNvPicPr>
          <p:nvPr/>
        </p:nvPicPr>
        <p:blipFill>
          <a:blip r:embed="rId10"/>
          <a:stretch>
            <a:fillRect/>
          </a:stretch>
        </p:blipFill>
        <p:spPr>
          <a:xfrm>
            <a:off x="9277704" y="5533996"/>
            <a:ext cx="531811" cy="178656"/>
          </a:xfrm>
          <a:prstGeom prst="rect">
            <a:avLst/>
          </a:prstGeom>
        </p:spPr>
      </p:pic>
      <p:pic>
        <p:nvPicPr>
          <p:cNvPr id="276" name="Picture 275">
            <a:extLst>
              <a:ext uri="{FF2B5EF4-FFF2-40B4-BE49-F238E27FC236}">
                <a16:creationId xmlns:a16="http://schemas.microsoft.com/office/drawing/2014/main" id="{5CB9122E-80C8-1172-6FB4-4B1D7142CD87}"/>
              </a:ext>
            </a:extLst>
          </p:cNvPr>
          <p:cNvPicPr>
            <a:picLocks noChangeAspect="1"/>
          </p:cNvPicPr>
          <p:nvPr/>
        </p:nvPicPr>
        <p:blipFill>
          <a:blip r:embed="rId11"/>
          <a:stretch>
            <a:fillRect/>
          </a:stretch>
        </p:blipFill>
        <p:spPr>
          <a:xfrm>
            <a:off x="9208075" y="5891682"/>
            <a:ext cx="662668" cy="239651"/>
          </a:xfrm>
          <a:prstGeom prst="rect">
            <a:avLst/>
          </a:prstGeom>
        </p:spPr>
      </p:pic>
      <p:pic>
        <p:nvPicPr>
          <p:cNvPr id="277" name="Picture 4" descr="A picture containing text&#10;&#10;Description automatically generated">
            <a:extLst>
              <a:ext uri="{FF2B5EF4-FFF2-40B4-BE49-F238E27FC236}">
                <a16:creationId xmlns:a16="http://schemas.microsoft.com/office/drawing/2014/main" id="{51599035-59B5-88F6-FCC2-5CFA2371EF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7765" y="3898425"/>
            <a:ext cx="306504" cy="306504"/>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277" descr="Logo&#10;&#10;Description automatically generated">
            <a:extLst>
              <a:ext uri="{FF2B5EF4-FFF2-40B4-BE49-F238E27FC236}">
                <a16:creationId xmlns:a16="http://schemas.microsoft.com/office/drawing/2014/main" id="{B697965D-B8D3-8916-9C2F-64052E01B4E8}"/>
              </a:ext>
            </a:extLst>
          </p:cNvPr>
          <p:cNvPicPr>
            <a:picLocks noChangeAspect="1"/>
          </p:cNvPicPr>
          <p:nvPr/>
        </p:nvPicPr>
        <p:blipFill rotWithShape="1">
          <a:blip r:embed="rId13"/>
          <a:srcRect t="41677" b="35921"/>
          <a:stretch/>
        </p:blipFill>
        <p:spPr>
          <a:xfrm>
            <a:off x="9425122" y="3580985"/>
            <a:ext cx="1016457" cy="151881"/>
          </a:xfrm>
          <a:prstGeom prst="rect">
            <a:avLst/>
          </a:prstGeom>
        </p:spPr>
      </p:pic>
      <p:pic>
        <p:nvPicPr>
          <p:cNvPr id="279" name="Picture 278" descr="A blue text on a black background&#10;&#10;Description automatically generated">
            <a:extLst>
              <a:ext uri="{FF2B5EF4-FFF2-40B4-BE49-F238E27FC236}">
                <a16:creationId xmlns:a16="http://schemas.microsoft.com/office/drawing/2014/main" id="{F843E7D8-E540-BD53-62CB-4933137F8B34}"/>
              </a:ext>
            </a:extLst>
          </p:cNvPr>
          <p:cNvPicPr>
            <a:picLocks noChangeAspect="1"/>
          </p:cNvPicPr>
          <p:nvPr/>
        </p:nvPicPr>
        <p:blipFill>
          <a:blip r:embed="rId14"/>
          <a:stretch>
            <a:fillRect/>
          </a:stretch>
        </p:blipFill>
        <p:spPr>
          <a:xfrm>
            <a:off x="9997237" y="5533995"/>
            <a:ext cx="615915" cy="164244"/>
          </a:xfrm>
          <a:prstGeom prst="rect">
            <a:avLst/>
          </a:prstGeom>
        </p:spPr>
      </p:pic>
      <p:pic>
        <p:nvPicPr>
          <p:cNvPr id="280" name="Picture 279" descr="A blue and black logo&#10;&#10;Description automatically generated">
            <a:extLst>
              <a:ext uri="{FF2B5EF4-FFF2-40B4-BE49-F238E27FC236}">
                <a16:creationId xmlns:a16="http://schemas.microsoft.com/office/drawing/2014/main" id="{7915570E-947F-BDD5-A390-2CA27D57FE94}"/>
              </a:ext>
            </a:extLst>
          </p:cNvPr>
          <p:cNvPicPr>
            <a:picLocks noChangeAspect="1"/>
          </p:cNvPicPr>
          <p:nvPr/>
        </p:nvPicPr>
        <p:blipFill>
          <a:blip r:embed="rId15"/>
          <a:stretch>
            <a:fillRect/>
          </a:stretch>
        </p:blipFill>
        <p:spPr>
          <a:xfrm>
            <a:off x="9948300" y="5287503"/>
            <a:ext cx="664852" cy="221617"/>
          </a:xfrm>
          <a:prstGeom prst="rect">
            <a:avLst/>
          </a:prstGeom>
        </p:spPr>
      </p:pic>
      <p:pic>
        <p:nvPicPr>
          <p:cNvPr id="282" name="Picture 8" descr="Tony's Chocolonely – Wikipedia">
            <a:extLst>
              <a:ext uri="{FF2B5EF4-FFF2-40B4-BE49-F238E27FC236}">
                <a16:creationId xmlns:a16="http://schemas.microsoft.com/office/drawing/2014/main" id="{6AFF8B2C-57F4-AF8B-D196-7347C6DCAE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3593" y="4480972"/>
            <a:ext cx="509415" cy="258783"/>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2" descr="Bayer (entreprise) — Wikipédia">
            <a:extLst>
              <a:ext uri="{FF2B5EF4-FFF2-40B4-BE49-F238E27FC236}">
                <a16:creationId xmlns:a16="http://schemas.microsoft.com/office/drawing/2014/main" id="{7C528A1E-0677-8E87-94A8-49B8136FA58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03344" y="4454094"/>
            <a:ext cx="329104" cy="329104"/>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283" descr="A logo with a rainbow colored splash&#10;&#10;Description automatically generated with medium confidence">
            <a:extLst>
              <a:ext uri="{FF2B5EF4-FFF2-40B4-BE49-F238E27FC236}">
                <a16:creationId xmlns:a16="http://schemas.microsoft.com/office/drawing/2014/main" id="{0E34F820-33E6-C30F-3DC4-CC187A5239B5}"/>
              </a:ext>
            </a:extLst>
          </p:cNvPr>
          <p:cNvPicPr>
            <a:picLocks noChangeAspect="1"/>
          </p:cNvPicPr>
          <p:nvPr/>
        </p:nvPicPr>
        <p:blipFill>
          <a:blip r:embed="rId18"/>
          <a:stretch>
            <a:fillRect/>
          </a:stretch>
        </p:blipFill>
        <p:spPr>
          <a:xfrm>
            <a:off x="10257514" y="2379550"/>
            <a:ext cx="595723" cy="350194"/>
          </a:xfrm>
          <a:prstGeom prst="rect">
            <a:avLst/>
          </a:prstGeom>
        </p:spPr>
      </p:pic>
      <p:pic>
        <p:nvPicPr>
          <p:cNvPr id="286" name="Picture 285" descr="A logo with a globe and text&#10;&#10;Description automatically generated">
            <a:extLst>
              <a:ext uri="{FF2B5EF4-FFF2-40B4-BE49-F238E27FC236}">
                <a16:creationId xmlns:a16="http://schemas.microsoft.com/office/drawing/2014/main" id="{62FE4D37-C47E-C289-E350-B0235796CD0E}"/>
              </a:ext>
            </a:extLst>
          </p:cNvPr>
          <p:cNvPicPr>
            <a:picLocks noChangeAspect="1"/>
          </p:cNvPicPr>
          <p:nvPr/>
        </p:nvPicPr>
        <p:blipFill rotWithShape="1">
          <a:blip r:embed="rId19"/>
          <a:srcRect t="24047" b="25938"/>
          <a:stretch/>
        </p:blipFill>
        <p:spPr>
          <a:xfrm>
            <a:off x="9672282" y="3889243"/>
            <a:ext cx="556022" cy="288443"/>
          </a:xfrm>
          <a:prstGeom prst="rect">
            <a:avLst/>
          </a:prstGeom>
        </p:spPr>
      </p:pic>
      <p:pic>
        <p:nvPicPr>
          <p:cNvPr id="1028" name="Picture 4" descr="Parsyl | Integrated Risk Management for Perishable Supply Chains">
            <a:extLst>
              <a:ext uri="{FF2B5EF4-FFF2-40B4-BE49-F238E27FC236}">
                <a16:creationId xmlns:a16="http://schemas.microsoft.com/office/drawing/2014/main" id="{CE3861B4-BDDE-48EB-5B39-2427A559047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55018" y="5935557"/>
            <a:ext cx="514927" cy="169384"/>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286" descr="Logo, company name&#10;&#10;Description automatically generated">
            <a:extLst>
              <a:ext uri="{FF2B5EF4-FFF2-40B4-BE49-F238E27FC236}">
                <a16:creationId xmlns:a16="http://schemas.microsoft.com/office/drawing/2014/main" id="{80FC24D6-9440-75D2-077A-F15CDB06C193}"/>
              </a:ext>
            </a:extLst>
          </p:cNvPr>
          <p:cNvPicPr>
            <a:picLocks noChangeAspect="1"/>
          </p:cNvPicPr>
          <p:nvPr/>
        </p:nvPicPr>
        <p:blipFill rotWithShape="1">
          <a:blip r:embed="rId21"/>
          <a:srcRect l="10136" t="3180" r="15052"/>
          <a:stretch/>
        </p:blipFill>
        <p:spPr>
          <a:xfrm>
            <a:off x="9997237" y="3270006"/>
            <a:ext cx="623105" cy="300213"/>
          </a:xfrm>
          <a:prstGeom prst="rect">
            <a:avLst/>
          </a:prstGeom>
        </p:spPr>
      </p:pic>
      <p:pic>
        <p:nvPicPr>
          <p:cNvPr id="1057" name="Picture 8" descr="Advancing Health Online Initiative (AHO)">
            <a:extLst>
              <a:ext uri="{FF2B5EF4-FFF2-40B4-BE49-F238E27FC236}">
                <a16:creationId xmlns:a16="http://schemas.microsoft.com/office/drawing/2014/main" id="{CE63D27D-6EF6-4D72-1C62-2F00743FD07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22533"/>
          <a:stretch/>
        </p:blipFill>
        <p:spPr bwMode="auto">
          <a:xfrm>
            <a:off x="9459295" y="2478246"/>
            <a:ext cx="595723" cy="26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0769C-A6AE-02D7-ADDC-D96ACDF4AD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6DE8AF-8170-FB78-4A16-DF02A2BE35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746B08-255A-2748-8A21-40BE94A17FD1}" type="slidenum">
              <a:rPr kumimoji="0" lang="en-GB" sz="8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8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55D81265-74F7-D42E-0171-03A29B1D1061}"/>
              </a:ext>
            </a:extLst>
          </p:cNvPr>
          <p:cNvSpPr>
            <a:spLocks noGrp="1"/>
          </p:cNvSpPr>
          <p:nvPr>
            <p:ph type="title"/>
          </p:nvPr>
        </p:nvSpPr>
        <p:spPr>
          <a:xfrm>
            <a:off x="521720" y="368300"/>
            <a:ext cx="11163966" cy="592778"/>
          </a:xfrm>
        </p:spPr>
        <p:txBody>
          <a:bodyPr>
            <a:normAutofit fontScale="90000"/>
          </a:bodyPr>
          <a:lstStyle/>
          <a:p>
            <a:r>
              <a:rPr lang="en-US"/>
              <a:t>Gavi’s Private Sector Engagement leveraged best in class  and disruptors</a:t>
            </a:r>
            <a:endParaRPr lang="en-GB"/>
          </a:p>
        </p:txBody>
      </p:sp>
      <p:sp>
        <p:nvSpPr>
          <p:cNvPr id="6" name="Rectangle 5">
            <a:extLst>
              <a:ext uri="{FF2B5EF4-FFF2-40B4-BE49-F238E27FC236}">
                <a16:creationId xmlns:a16="http://schemas.microsoft.com/office/drawing/2014/main" id="{725A5C6B-1125-5786-5CEA-49F3C20E4C85}"/>
              </a:ext>
            </a:extLst>
          </p:cNvPr>
          <p:cNvSpPr/>
          <p:nvPr/>
        </p:nvSpPr>
        <p:spPr>
          <a:xfrm>
            <a:off x="1759322" y="1605775"/>
            <a:ext cx="4470002" cy="505187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8A623"/>
                </a:solidFill>
                <a:effectLst/>
                <a:uLnTx/>
                <a:uFillTx/>
                <a:latin typeface="Calibri" panose="020F0502020204030204"/>
                <a:ea typeface="+mn-ea"/>
                <a:cs typeface="+mn-cs"/>
              </a:rPr>
              <a:t>Industry Leaders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8A623"/>
                </a:solidFill>
                <a:effectLst/>
                <a:uLnTx/>
                <a:uFillTx/>
                <a:latin typeface="Calibri" panose="020F0502020204030204"/>
                <a:ea typeface="+mn-ea"/>
                <a:cs typeface="+mn-cs"/>
              </a:rPr>
              <a:t>Corporate partners deploying their deep sector experience to immunisation bottlenecks</a:t>
            </a:r>
            <a:endParaRPr kumimoji="0" lang="en-GB" sz="1800" b="0" i="1" u="none" strike="noStrike" kern="1200" cap="none" spc="0" normalizeH="0" baseline="0" noProof="0">
              <a:ln>
                <a:noFill/>
              </a:ln>
              <a:solidFill>
                <a:srgbClr val="F8A623"/>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4928FE-BA4B-13D9-8B8F-02C246E19C9D}"/>
              </a:ext>
            </a:extLst>
          </p:cNvPr>
          <p:cNvSpPr/>
          <p:nvPr/>
        </p:nvSpPr>
        <p:spPr>
          <a:xfrm>
            <a:off x="6341474" y="1605775"/>
            <a:ext cx="4471200" cy="5051879"/>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5CB9"/>
                </a:solidFill>
                <a:effectLst/>
                <a:uLnTx/>
                <a:uFillTx/>
                <a:latin typeface="Calibri" panose="020F0502020204030204"/>
                <a:ea typeface="+mn-ea"/>
                <a:cs typeface="+mn-cs"/>
              </a:rPr>
              <a:t>Innovators</a:t>
            </a:r>
            <a:endParaRPr kumimoji="0" lang="en-US" sz="1800" b="1" i="0" u="sng" strike="noStrike" kern="1200" cap="none" spc="0" normalizeH="0" baseline="0" noProof="0">
              <a:ln>
                <a:noFill/>
              </a:ln>
              <a:solidFill>
                <a:srgbClr val="005CB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5CB9"/>
                </a:solidFill>
                <a:effectLst/>
                <a:uLnTx/>
                <a:uFillTx/>
                <a:latin typeface="Calibri" panose="020F0502020204030204"/>
                <a:ea typeface="+mn-ea"/>
                <a:cs typeface="+mn-cs"/>
              </a:rPr>
              <a:t>Surfacing scalable and sustainable pioneers responding to country needs.</a:t>
            </a:r>
            <a:endParaRPr kumimoji="0" lang="en-GB" sz="1800" b="0" i="1" u="none" strike="noStrike" kern="1200" cap="none" spc="0" normalizeH="0" baseline="0" noProof="0">
              <a:ln>
                <a:noFill/>
              </a:ln>
              <a:solidFill>
                <a:srgbClr val="005CB9"/>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FA83086-7F94-DCC7-7AC4-9391DA0767BA}"/>
              </a:ext>
            </a:extLst>
          </p:cNvPr>
          <p:cNvSpPr/>
          <p:nvPr/>
        </p:nvSpPr>
        <p:spPr>
          <a:xfrm>
            <a:off x="342232" y="3146810"/>
            <a:ext cx="11667629" cy="773199"/>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Supply Chain</a:t>
            </a: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B9C6D48-1506-35DB-126E-5BF44499E102}"/>
              </a:ext>
            </a:extLst>
          </p:cNvPr>
          <p:cNvSpPr/>
          <p:nvPr/>
        </p:nvSpPr>
        <p:spPr>
          <a:xfrm>
            <a:off x="342231" y="4018667"/>
            <a:ext cx="11667629" cy="773199"/>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Data</a:t>
            </a: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B6A71C8-4ED9-748E-873A-AF72A598E052}"/>
              </a:ext>
            </a:extLst>
          </p:cNvPr>
          <p:cNvSpPr/>
          <p:nvPr/>
        </p:nvSpPr>
        <p:spPr>
          <a:xfrm>
            <a:off x="342231" y="4885380"/>
            <a:ext cx="11667629" cy="773199"/>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Demand &amp;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Advocacy</a:t>
            </a: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Logo&#10;&#10;Description automatically generated">
            <a:extLst>
              <a:ext uri="{FF2B5EF4-FFF2-40B4-BE49-F238E27FC236}">
                <a16:creationId xmlns:a16="http://schemas.microsoft.com/office/drawing/2014/main" id="{1606FD3D-F2B4-3E10-25D3-E60E9F15E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374" y="4105229"/>
            <a:ext cx="771525" cy="600075"/>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3">
            <a:extLst>
              <a:ext uri="{FF2B5EF4-FFF2-40B4-BE49-F238E27FC236}">
                <a16:creationId xmlns:a16="http://schemas.microsoft.com/office/drawing/2014/main" id="{405AC245-A0E3-4E3A-1432-6A3C42FA9490}"/>
              </a:ext>
            </a:extLst>
          </p:cNvPr>
          <p:cNvSpPr>
            <a:spLocks noChangeAspect="1" noChangeArrowheads="1"/>
          </p:cNvSpPr>
          <p:nvPr/>
        </p:nvSpPr>
        <p:spPr bwMode="auto">
          <a:xfrm>
            <a:off x="4078524" y="42503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4" descr="A picture containing text&#10;&#10;Description automatically generated">
            <a:extLst>
              <a:ext uri="{FF2B5EF4-FFF2-40B4-BE49-F238E27FC236}">
                <a16:creationId xmlns:a16="http://schemas.microsoft.com/office/drawing/2014/main" id="{C11830E8-C7CD-EE17-0866-545C1D2DD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631" y="5001586"/>
            <a:ext cx="613007" cy="6130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hape&#10;&#10;Description automatically generated with medium confidence">
            <a:extLst>
              <a:ext uri="{FF2B5EF4-FFF2-40B4-BE49-F238E27FC236}">
                <a16:creationId xmlns:a16="http://schemas.microsoft.com/office/drawing/2014/main" id="{2B2F051F-334A-2D91-C7F8-B976402FA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819" y="3323411"/>
            <a:ext cx="13811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Logo&#10;&#10;Description automatically generated">
            <a:extLst>
              <a:ext uri="{FF2B5EF4-FFF2-40B4-BE49-F238E27FC236}">
                <a16:creationId xmlns:a16="http://schemas.microsoft.com/office/drawing/2014/main" id="{DD5ABD9C-8AB1-DB5C-B082-F742EABD9F67}"/>
              </a:ext>
            </a:extLst>
          </p:cNvPr>
          <p:cNvPicPr>
            <a:picLocks noChangeAspect="1"/>
          </p:cNvPicPr>
          <p:nvPr/>
        </p:nvPicPr>
        <p:blipFill rotWithShape="1">
          <a:blip r:embed="rId6"/>
          <a:srcRect t="41677" b="35921"/>
          <a:stretch/>
        </p:blipFill>
        <p:spPr>
          <a:xfrm>
            <a:off x="3621515" y="3388018"/>
            <a:ext cx="2409286" cy="360000"/>
          </a:xfrm>
          <a:prstGeom prst="rect">
            <a:avLst/>
          </a:prstGeom>
        </p:spPr>
      </p:pic>
      <p:pic>
        <p:nvPicPr>
          <p:cNvPr id="21" name="Picture 20" descr="Logo&#10;&#10;Description automatically generated">
            <a:extLst>
              <a:ext uri="{FF2B5EF4-FFF2-40B4-BE49-F238E27FC236}">
                <a16:creationId xmlns:a16="http://schemas.microsoft.com/office/drawing/2014/main" id="{4A833494-CFAA-6B15-2DE1-6AC1E849613A}"/>
              </a:ext>
            </a:extLst>
          </p:cNvPr>
          <p:cNvPicPr>
            <a:picLocks noChangeAspect="1"/>
          </p:cNvPicPr>
          <p:nvPr/>
        </p:nvPicPr>
        <p:blipFill>
          <a:blip r:embed="rId7"/>
          <a:stretch>
            <a:fillRect/>
          </a:stretch>
        </p:blipFill>
        <p:spPr>
          <a:xfrm>
            <a:off x="4293612" y="5133947"/>
            <a:ext cx="1065089" cy="360000"/>
          </a:xfrm>
          <a:prstGeom prst="rect">
            <a:avLst/>
          </a:prstGeom>
        </p:spPr>
      </p:pic>
      <p:pic>
        <p:nvPicPr>
          <p:cNvPr id="24" name="Picture 23" descr="A blue text on a black background&#10;&#10;Description automatically generated">
            <a:extLst>
              <a:ext uri="{FF2B5EF4-FFF2-40B4-BE49-F238E27FC236}">
                <a16:creationId xmlns:a16="http://schemas.microsoft.com/office/drawing/2014/main" id="{DCF281BB-110B-EE69-889C-381EB6714E8D}"/>
              </a:ext>
            </a:extLst>
          </p:cNvPr>
          <p:cNvPicPr>
            <a:picLocks noChangeAspect="1"/>
          </p:cNvPicPr>
          <p:nvPr/>
        </p:nvPicPr>
        <p:blipFill>
          <a:blip r:embed="rId8"/>
          <a:stretch>
            <a:fillRect/>
          </a:stretch>
        </p:blipFill>
        <p:spPr>
          <a:xfrm>
            <a:off x="9021289" y="3364820"/>
            <a:ext cx="1523989" cy="406397"/>
          </a:xfrm>
          <a:prstGeom prst="rect">
            <a:avLst/>
          </a:prstGeom>
        </p:spPr>
      </p:pic>
      <p:pic>
        <p:nvPicPr>
          <p:cNvPr id="29" name="Picture 28" descr="A yellow and brown logo&#10;&#10;Description automatically generated">
            <a:extLst>
              <a:ext uri="{FF2B5EF4-FFF2-40B4-BE49-F238E27FC236}">
                <a16:creationId xmlns:a16="http://schemas.microsoft.com/office/drawing/2014/main" id="{00D3D6BC-8E14-88A1-270D-A4E334DC8339}"/>
              </a:ext>
            </a:extLst>
          </p:cNvPr>
          <p:cNvPicPr>
            <a:picLocks noChangeAspect="1"/>
          </p:cNvPicPr>
          <p:nvPr/>
        </p:nvPicPr>
        <p:blipFill>
          <a:blip r:embed="rId9"/>
          <a:stretch>
            <a:fillRect/>
          </a:stretch>
        </p:blipFill>
        <p:spPr>
          <a:xfrm>
            <a:off x="2144599" y="3241718"/>
            <a:ext cx="1091639" cy="614047"/>
          </a:xfrm>
          <a:prstGeom prst="rect">
            <a:avLst/>
          </a:prstGeom>
        </p:spPr>
      </p:pic>
      <p:pic>
        <p:nvPicPr>
          <p:cNvPr id="31" name="Picture 30" descr="A logo on a black background&#10;&#10;Description automatically generated">
            <a:extLst>
              <a:ext uri="{FF2B5EF4-FFF2-40B4-BE49-F238E27FC236}">
                <a16:creationId xmlns:a16="http://schemas.microsoft.com/office/drawing/2014/main" id="{3F64415B-A31B-183E-AA98-05249E6BA7C1}"/>
              </a:ext>
            </a:extLst>
          </p:cNvPr>
          <p:cNvPicPr>
            <a:picLocks noChangeAspect="1"/>
          </p:cNvPicPr>
          <p:nvPr/>
        </p:nvPicPr>
        <p:blipFill rotWithShape="1">
          <a:blip r:embed="rId10"/>
          <a:srcRect l="29515" t="22166" r="28889" b="16903"/>
          <a:stretch/>
        </p:blipFill>
        <p:spPr>
          <a:xfrm>
            <a:off x="4547020" y="4105229"/>
            <a:ext cx="619325" cy="680394"/>
          </a:xfrm>
          <a:prstGeom prst="rect">
            <a:avLst/>
          </a:prstGeom>
        </p:spPr>
      </p:pic>
      <p:pic>
        <p:nvPicPr>
          <p:cNvPr id="1024" name="Picture 1023" descr="A picture containing black, darkness&#10;&#10;Description automatically generated">
            <a:extLst>
              <a:ext uri="{FF2B5EF4-FFF2-40B4-BE49-F238E27FC236}">
                <a16:creationId xmlns:a16="http://schemas.microsoft.com/office/drawing/2014/main" id="{FB27F903-81DC-1024-23CA-EB7526151F18}"/>
              </a:ext>
            </a:extLst>
          </p:cNvPr>
          <p:cNvPicPr>
            <a:picLocks noChangeAspect="1"/>
          </p:cNvPicPr>
          <p:nvPr/>
        </p:nvPicPr>
        <p:blipFill>
          <a:blip r:embed="rId11"/>
          <a:stretch>
            <a:fillRect/>
          </a:stretch>
        </p:blipFill>
        <p:spPr>
          <a:xfrm>
            <a:off x="9146649" y="5082697"/>
            <a:ext cx="1463895" cy="299300"/>
          </a:xfrm>
          <a:prstGeom prst="rect">
            <a:avLst/>
          </a:prstGeom>
        </p:spPr>
      </p:pic>
      <p:pic>
        <p:nvPicPr>
          <p:cNvPr id="1031" name="Picture 1030" descr="A blue and black logo&#10;&#10;Description automatically generated">
            <a:extLst>
              <a:ext uri="{FF2B5EF4-FFF2-40B4-BE49-F238E27FC236}">
                <a16:creationId xmlns:a16="http://schemas.microsoft.com/office/drawing/2014/main" id="{30B15929-146A-2BC8-D102-27AF03FD0DB4}"/>
              </a:ext>
            </a:extLst>
          </p:cNvPr>
          <p:cNvPicPr>
            <a:picLocks noChangeAspect="1"/>
          </p:cNvPicPr>
          <p:nvPr/>
        </p:nvPicPr>
        <p:blipFill>
          <a:blip r:embed="rId12"/>
          <a:stretch>
            <a:fillRect/>
          </a:stretch>
        </p:blipFill>
        <p:spPr>
          <a:xfrm>
            <a:off x="9021289" y="4168303"/>
            <a:ext cx="1523710" cy="507903"/>
          </a:xfrm>
          <a:prstGeom prst="rect">
            <a:avLst/>
          </a:prstGeom>
        </p:spPr>
      </p:pic>
      <p:pic>
        <p:nvPicPr>
          <p:cNvPr id="1035" name="Picture 1034" descr="A picture containing text, font, logo, graphics&#10;&#10;Description automatically generated">
            <a:extLst>
              <a:ext uri="{FF2B5EF4-FFF2-40B4-BE49-F238E27FC236}">
                <a16:creationId xmlns:a16="http://schemas.microsoft.com/office/drawing/2014/main" id="{8494C79E-6578-3685-0C70-CF687AC745BA}"/>
              </a:ext>
            </a:extLst>
          </p:cNvPr>
          <p:cNvPicPr>
            <a:picLocks noChangeAspect="1"/>
          </p:cNvPicPr>
          <p:nvPr/>
        </p:nvPicPr>
        <p:blipFill>
          <a:blip r:embed="rId13"/>
          <a:stretch>
            <a:fillRect/>
          </a:stretch>
        </p:blipFill>
        <p:spPr>
          <a:xfrm>
            <a:off x="7177047" y="5018763"/>
            <a:ext cx="1027426" cy="475184"/>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4A56E718-23EE-E20B-7AC6-C068501B2047}"/>
              </a:ext>
            </a:extLst>
          </p:cNvPr>
          <p:cNvPicPr>
            <a:picLocks noChangeAspect="1"/>
          </p:cNvPicPr>
          <p:nvPr/>
        </p:nvPicPr>
        <p:blipFill rotWithShape="1">
          <a:blip r:embed="rId14">
            <a:alphaModFix amt="50000"/>
          </a:blip>
          <a:srcRect b="17518"/>
          <a:stretch/>
        </p:blipFill>
        <p:spPr>
          <a:xfrm rot="737475">
            <a:off x="9045030" y="1382792"/>
            <a:ext cx="2128631" cy="452247"/>
          </a:xfrm>
          <a:prstGeom prst="rect">
            <a:avLst/>
          </a:prstGeom>
        </p:spPr>
      </p:pic>
      <p:pic>
        <p:nvPicPr>
          <p:cNvPr id="5" name="Picture 4">
            <a:extLst>
              <a:ext uri="{FF2B5EF4-FFF2-40B4-BE49-F238E27FC236}">
                <a16:creationId xmlns:a16="http://schemas.microsoft.com/office/drawing/2014/main" id="{BB6F52B1-DDD3-F286-2AE2-8921FCB53834}"/>
              </a:ext>
            </a:extLst>
          </p:cNvPr>
          <p:cNvPicPr>
            <a:picLocks noChangeAspect="1"/>
          </p:cNvPicPr>
          <p:nvPr/>
        </p:nvPicPr>
        <p:blipFill>
          <a:blip r:embed="rId15"/>
          <a:stretch>
            <a:fillRect/>
          </a:stretch>
        </p:blipFill>
        <p:spPr>
          <a:xfrm>
            <a:off x="6927715" y="4145826"/>
            <a:ext cx="1602936" cy="507903"/>
          </a:xfrm>
          <a:prstGeom prst="rect">
            <a:avLst/>
          </a:prstGeom>
        </p:spPr>
      </p:pic>
      <p:sp>
        <p:nvSpPr>
          <p:cNvPr id="8" name="Rectangle 7">
            <a:extLst>
              <a:ext uri="{FF2B5EF4-FFF2-40B4-BE49-F238E27FC236}">
                <a16:creationId xmlns:a16="http://schemas.microsoft.com/office/drawing/2014/main" id="{E0F6C99D-007D-005B-5BAF-4923F8C6B814}"/>
              </a:ext>
            </a:extLst>
          </p:cNvPr>
          <p:cNvSpPr/>
          <p:nvPr/>
        </p:nvSpPr>
        <p:spPr>
          <a:xfrm>
            <a:off x="11012901" y="2576365"/>
            <a:ext cx="698013" cy="3646823"/>
          </a:xfrm>
          <a:prstGeom prst="rect">
            <a:avLst/>
          </a:prstGeom>
          <a:solidFill>
            <a:schemeClr val="accent4">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AI</a:t>
            </a:r>
            <a:endPar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43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63E9-CB66-720E-3F2E-B86FB9BDFEF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4A9228-C85B-F12C-F70F-C4B15C87F83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827A3-A9C4-D049-B8FA-E40C76031C0C}" type="slidenum">
              <a:rPr kumimoji="0" lang="en-US" sz="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10" name="Picture 9" descr="A close-up of a person&#10;&#10;Description automatically generated">
            <a:extLst>
              <a:ext uri="{FF2B5EF4-FFF2-40B4-BE49-F238E27FC236}">
                <a16:creationId xmlns:a16="http://schemas.microsoft.com/office/drawing/2014/main" id="{C2748FA1-6057-967B-8CE8-883CC3F1329C}"/>
              </a:ext>
            </a:extLst>
          </p:cNvPr>
          <p:cNvPicPr>
            <a:picLocks noChangeAspect="1"/>
          </p:cNvPicPr>
          <p:nvPr/>
        </p:nvPicPr>
        <p:blipFill>
          <a:blip r:embed="rId2"/>
          <a:stretch>
            <a:fillRect/>
          </a:stretch>
        </p:blipFill>
        <p:spPr>
          <a:xfrm>
            <a:off x="139700" y="656174"/>
            <a:ext cx="12052300" cy="4038759"/>
          </a:xfrm>
          <a:prstGeom prst="rect">
            <a:avLst/>
          </a:prstGeom>
        </p:spPr>
      </p:pic>
      <p:pic>
        <p:nvPicPr>
          <p:cNvPr id="11" name="Picture 10" descr="A black background with a yellow circle&#10;&#10;Description automatically generated">
            <a:extLst>
              <a:ext uri="{FF2B5EF4-FFF2-40B4-BE49-F238E27FC236}">
                <a16:creationId xmlns:a16="http://schemas.microsoft.com/office/drawing/2014/main" id="{5A9FA0CD-94F5-FC4C-8EC2-37D8AE1B009D}"/>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4120281" y="2229986"/>
            <a:ext cx="7409688" cy="2706497"/>
          </a:xfrm>
          <a:prstGeom prst="rect">
            <a:avLst/>
          </a:prstGeom>
        </p:spPr>
      </p:pic>
      <p:pic>
        <p:nvPicPr>
          <p:cNvPr id="12" name="Picture 11" descr="A group of blue and green circles&#10;&#10;Description automatically generated">
            <a:extLst>
              <a:ext uri="{FF2B5EF4-FFF2-40B4-BE49-F238E27FC236}">
                <a16:creationId xmlns:a16="http://schemas.microsoft.com/office/drawing/2014/main" id="{D13366CB-F874-EA9D-5B2F-F861042180D9}"/>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4695125" y="1872289"/>
            <a:ext cx="5505450" cy="2757805"/>
          </a:xfrm>
          <a:prstGeom prst="rect">
            <a:avLst/>
          </a:prstGeom>
        </p:spPr>
      </p:pic>
      <p:pic>
        <p:nvPicPr>
          <p:cNvPr id="13" name="Picture 12" descr="A group of people around a building&#10;&#10;Description automatically generated">
            <a:extLst>
              <a:ext uri="{FF2B5EF4-FFF2-40B4-BE49-F238E27FC236}">
                <a16:creationId xmlns:a16="http://schemas.microsoft.com/office/drawing/2014/main" id="{61685903-B65E-6BC2-A193-1E29F2F4ED1B}"/>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4293815" y="308307"/>
            <a:ext cx="7072884" cy="4335526"/>
          </a:xfrm>
          <a:prstGeom prst="rect">
            <a:avLst/>
          </a:prstGeom>
        </p:spPr>
      </p:pic>
      <p:sp>
        <p:nvSpPr>
          <p:cNvPr id="2" name="Title 1">
            <a:extLst>
              <a:ext uri="{FF2B5EF4-FFF2-40B4-BE49-F238E27FC236}">
                <a16:creationId xmlns:a16="http://schemas.microsoft.com/office/drawing/2014/main" id="{EDD37620-ECF3-D017-2C79-DB0D5CAC9ACB}"/>
              </a:ext>
            </a:extLst>
          </p:cNvPr>
          <p:cNvSpPr>
            <a:spLocks noGrp="1"/>
          </p:cNvSpPr>
          <p:nvPr>
            <p:ph type="title"/>
          </p:nvPr>
        </p:nvSpPr>
        <p:spPr/>
        <p:txBody>
          <a:bodyPr>
            <a:normAutofit fontScale="90000"/>
          </a:bodyPr>
          <a:lstStyle/>
          <a:p>
            <a:r>
              <a:rPr lang="en-US"/>
              <a:t>Leveraging PS expertise by matching country needs with carefully vetted solutions and resources</a:t>
            </a:r>
          </a:p>
        </p:txBody>
      </p:sp>
      <p:sp>
        <p:nvSpPr>
          <p:cNvPr id="14" name="Rectangle 13">
            <a:extLst>
              <a:ext uri="{FF2B5EF4-FFF2-40B4-BE49-F238E27FC236}">
                <a16:creationId xmlns:a16="http://schemas.microsoft.com/office/drawing/2014/main" id="{9E9EE462-870E-929B-5031-F22CB9564FCE}"/>
              </a:ext>
            </a:extLst>
          </p:cNvPr>
          <p:cNvSpPr/>
          <p:nvPr/>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6963B7AB-53C0-74F9-620D-F4D76B658ADC}"/>
              </a:ext>
            </a:extLst>
          </p:cNvPr>
          <p:cNvGrpSpPr/>
          <p:nvPr/>
        </p:nvGrpSpPr>
        <p:grpSpPr>
          <a:xfrm>
            <a:off x="584029" y="3945019"/>
            <a:ext cx="3791825" cy="2908020"/>
            <a:chOff x="388118" y="3116898"/>
            <a:chExt cx="3791825" cy="2908020"/>
          </a:xfrm>
        </p:grpSpPr>
        <p:sp>
          <p:nvSpPr>
            <p:cNvPr id="18" name="Rounded Rectangle 44">
              <a:extLst>
                <a:ext uri="{FF2B5EF4-FFF2-40B4-BE49-F238E27FC236}">
                  <a16:creationId xmlns:a16="http://schemas.microsoft.com/office/drawing/2014/main" id="{52FA7E58-64BC-42C4-40A5-54C313D7A1C7}"/>
                </a:ext>
              </a:extLst>
            </p:cNvPr>
            <p:cNvSpPr/>
            <p:nvPr/>
          </p:nvSpPr>
          <p:spPr>
            <a:xfrm>
              <a:off x="388118" y="3116898"/>
              <a:ext cx="3791825" cy="2908020"/>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descr="A screenshot of a screen&#10;&#10;Description automatically generated">
              <a:extLst>
                <a:ext uri="{FF2B5EF4-FFF2-40B4-BE49-F238E27FC236}">
                  <a16:creationId xmlns:a16="http://schemas.microsoft.com/office/drawing/2014/main" id="{D9BA287D-5C67-AD10-BA04-E6E64A4965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5711" y="3669054"/>
              <a:ext cx="3368040" cy="2098548"/>
            </a:xfrm>
            <a:prstGeom prst="rect">
              <a:avLst/>
            </a:prstGeom>
          </p:spPr>
        </p:pic>
      </p:grpSp>
      <p:cxnSp>
        <p:nvCxnSpPr>
          <p:cNvPr id="23" name="Straight Connector 22">
            <a:extLst>
              <a:ext uri="{FF2B5EF4-FFF2-40B4-BE49-F238E27FC236}">
                <a16:creationId xmlns:a16="http://schemas.microsoft.com/office/drawing/2014/main" id="{64292215-48CB-6F85-7887-85A7DC795919}"/>
              </a:ext>
            </a:extLst>
          </p:cNvPr>
          <p:cNvCxnSpPr>
            <a:cxnSpLocks/>
          </p:cNvCxnSpPr>
          <p:nvPr/>
        </p:nvCxnSpPr>
        <p:spPr>
          <a:xfrm flipH="1">
            <a:off x="5846157" y="3429000"/>
            <a:ext cx="337721" cy="15289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DD5B14C5-8CAE-34D5-681B-B8FB5B6EB41F}"/>
              </a:ext>
            </a:extLst>
          </p:cNvPr>
          <p:cNvSpPr/>
          <p:nvPr/>
        </p:nvSpPr>
        <p:spPr>
          <a:xfrm>
            <a:off x="5303402" y="5377035"/>
            <a:ext cx="1408850" cy="979315"/>
          </a:xfrm>
          <a:prstGeom prst="roundRect">
            <a:avLst/>
          </a:prstGeom>
          <a:noFill/>
          <a:ln w="12700" cap="flat" cmpd="sng" algn="ctr">
            <a:noFill/>
            <a:prstDash val="solid"/>
            <a:miter lim="800000"/>
          </a:ln>
          <a:effectLst/>
        </p:spPr>
        <p:txBody>
          <a:bodyPr lIns="0" tIns="0" rIns="0" bIns="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-63% costs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Toyota Tsusho’s refrigerated vaccine transport vehicles reduced operational costs by 63%, by improving fuel efficiency and optimizing route planning in Niger, Burkina Faso &amp; Senegal.</a:t>
            </a:r>
          </a:p>
        </p:txBody>
      </p:sp>
      <p:sp>
        <p:nvSpPr>
          <p:cNvPr id="29" name="Rectangle: Rounded Corners 28">
            <a:extLst>
              <a:ext uri="{FF2B5EF4-FFF2-40B4-BE49-F238E27FC236}">
                <a16:creationId xmlns:a16="http://schemas.microsoft.com/office/drawing/2014/main" id="{EEE837E0-C2E4-F257-181E-2122DD6E1527}"/>
              </a:ext>
            </a:extLst>
          </p:cNvPr>
          <p:cNvSpPr/>
          <p:nvPr/>
        </p:nvSpPr>
        <p:spPr>
          <a:xfrm>
            <a:off x="9080077" y="1210197"/>
            <a:ext cx="2972223" cy="979315"/>
          </a:xfrm>
          <a:prstGeom prst="round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&gt; 21 million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With Gavi &amp; UPS Foundation’s support, Zipline’s drones have delivered more than 21 million vaccine doses to hard-to-reach places, contributing to strengthened supply chains.</a:t>
            </a:r>
          </a:p>
        </p:txBody>
      </p:sp>
      <p:sp>
        <p:nvSpPr>
          <p:cNvPr id="30" name="Rectangle: Rounded Corners 29">
            <a:extLst>
              <a:ext uri="{FF2B5EF4-FFF2-40B4-BE49-F238E27FC236}">
                <a16:creationId xmlns:a16="http://schemas.microsoft.com/office/drawing/2014/main" id="{6127D589-C2B6-FDAF-950E-0F5DD1F137F6}"/>
              </a:ext>
            </a:extLst>
          </p:cNvPr>
          <p:cNvSpPr/>
          <p:nvPr/>
        </p:nvSpPr>
        <p:spPr>
          <a:xfrm>
            <a:off x="7962366" y="2167508"/>
            <a:ext cx="1408850" cy="979315"/>
          </a:xfrm>
          <a:prstGeom prst="round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&gt;100,000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Mobile health solution </a:t>
            </a:r>
            <a:b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b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M-</a:t>
            </a:r>
            <a:r>
              <a:rPr kumimoji="0" lang="en-US" sz="900" b="0" i="1" u="none" strike="noStrike" kern="0" cap="none" spc="0" normalizeH="0" baseline="0" noProof="0" err="1">
                <a:ln>
                  <a:noFill/>
                </a:ln>
                <a:solidFill>
                  <a:prstClr val="black"/>
                </a:solidFill>
                <a:effectLst/>
                <a:uLnTx/>
                <a:uFillTx/>
                <a:latin typeface="Calibri" panose="020F0502020204030204"/>
                <a:ea typeface="+mn-ea"/>
                <a:cs typeface="+mn-cs"/>
              </a:rPr>
              <a:t>Vaccin</a:t>
            </a: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 is benefiting over 100,000 caregivers and children in Côte d’Ivoire.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a:t>
            </a:r>
          </a:p>
        </p:txBody>
      </p:sp>
      <p:cxnSp>
        <p:nvCxnSpPr>
          <p:cNvPr id="31" name="Straight Connector 30">
            <a:extLst>
              <a:ext uri="{FF2B5EF4-FFF2-40B4-BE49-F238E27FC236}">
                <a16:creationId xmlns:a16="http://schemas.microsoft.com/office/drawing/2014/main" id="{600B6086-F1D4-0E0D-D61A-795BC09B1FE8}"/>
              </a:ext>
            </a:extLst>
          </p:cNvPr>
          <p:cNvCxnSpPr>
            <a:cxnSpLocks/>
          </p:cNvCxnSpPr>
          <p:nvPr/>
        </p:nvCxnSpPr>
        <p:spPr>
          <a:xfrm flipV="1">
            <a:off x="6869333" y="1421614"/>
            <a:ext cx="2094455" cy="584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A219E1-4C44-27FD-F4C6-B963558A9F15}"/>
              </a:ext>
            </a:extLst>
          </p:cNvPr>
          <p:cNvCxnSpPr>
            <a:cxnSpLocks/>
          </p:cNvCxnSpPr>
          <p:nvPr/>
        </p:nvCxnSpPr>
        <p:spPr>
          <a:xfrm flipV="1">
            <a:off x="6971150" y="2525910"/>
            <a:ext cx="864647" cy="9661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0D43A9B0-E3C7-2D1B-E1A7-28D658C70DFC}"/>
              </a:ext>
            </a:extLst>
          </p:cNvPr>
          <p:cNvPicPr>
            <a:picLocks noChangeAspect="1"/>
          </p:cNvPicPr>
          <p:nvPr/>
        </p:nvPicPr>
        <p:blipFill>
          <a:blip r:embed="rId7"/>
          <a:stretch>
            <a:fillRect/>
          </a:stretch>
        </p:blipFill>
        <p:spPr>
          <a:xfrm>
            <a:off x="9616868" y="1089006"/>
            <a:ext cx="627199" cy="203350"/>
          </a:xfrm>
          <a:prstGeom prst="rect">
            <a:avLst/>
          </a:prstGeom>
        </p:spPr>
      </p:pic>
      <p:pic>
        <p:nvPicPr>
          <p:cNvPr id="39" name="Picture 38">
            <a:extLst>
              <a:ext uri="{FF2B5EF4-FFF2-40B4-BE49-F238E27FC236}">
                <a16:creationId xmlns:a16="http://schemas.microsoft.com/office/drawing/2014/main" id="{AA9D8FF5-57C3-6384-CCF3-15E0DDFAF11F}"/>
              </a:ext>
            </a:extLst>
          </p:cNvPr>
          <p:cNvPicPr>
            <a:picLocks noChangeAspect="1"/>
          </p:cNvPicPr>
          <p:nvPr/>
        </p:nvPicPr>
        <p:blipFill>
          <a:blip r:embed="rId8"/>
          <a:stretch>
            <a:fillRect/>
          </a:stretch>
        </p:blipFill>
        <p:spPr>
          <a:xfrm>
            <a:off x="6869333" y="5055193"/>
            <a:ext cx="719314" cy="243330"/>
          </a:xfrm>
          <a:prstGeom prst="rect">
            <a:avLst/>
          </a:prstGeom>
        </p:spPr>
      </p:pic>
      <p:pic>
        <p:nvPicPr>
          <p:cNvPr id="40" name="Picture 39" descr="Logo&#10;&#10;Description automatically generated">
            <a:extLst>
              <a:ext uri="{FF2B5EF4-FFF2-40B4-BE49-F238E27FC236}">
                <a16:creationId xmlns:a16="http://schemas.microsoft.com/office/drawing/2014/main" id="{A4421282-7B60-BEAE-A7FE-AE74783B9A1F}"/>
              </a:ext>
            </a:extLst>
          </p:cNvPr>
          <p:cNvPicPr>
            <a:picLocks noChangeAspect="1"/>
          </p:cNvPicPr>
          <p:nvPr/>
        </p:nvPicPr>
        <p:blipFill rotWithShape="1">
          <a:blip r:embed="rId9"/>
          <a:srcRect t="41677" b="35921"/>
          <a:stretch/>
        </p:blipFill>
        <p:spPr>
          <a:xfrm>
            <a:off x="5315409" y="5087388"/>
            <a:ext cx="951316" cy="193361"/>
          </a:xfrm>
          <a:prstGeom prst="rect">
            <a:avLst/>
          </a:prstGeom>
        </p:spPr>
      </p:pic>
      <p:pic>
        <p:nvPicPr>
          <p:cNvPr id="41" name="Picture 40" descr="A logo on a black background&#10;&#10;Description automatically generated">
            <a:extLst>
              <a:ext uri="{FF2B5EF4-FFF2-40B4-BE49-F238E27FC236}">
                <a16:creationId xmlns:a16="http://schemas.microsoft.com/office/drawing/2014/main" id="{9D0E3103-CD43-5072-5224-0E8A7365C9C4}"/>
              </a:ext>
            </a:extLst>
          </p:cNvPr>
          <p:cNvPicPr>
            <a:picLocks noChangeAspect="1"/>
          </p:cNvPicPr>
          <p:nvPr/>
        </p:nvPicPr>
        <p:blipFill rotWithShape="1">
          <a:blip r:embed="rId10"/>
          <a:srcRect l="29515" t="22166" r="28889" b="16903"/>
          <a:stretch/>
        </p:blipFill>
        <p:spPr>
          <a:xfrm>
            <a:off x="7978151" y="1888612"/>
            <a:ext cx="310735" cy="341374"/>
          </a:xfrm>
          <a:prstGeom prst="rect">
            <a:avLst/>
          </a:prstGeom>
        </p:spPr>
      </p:pic>
      <p:pic>
        <p:nvPicPr>
          <p:cNvPr id="42" name="Picture 41" descr="A logo with a rainbow colored splash&#10;&#10;Description automatically generated with medium confidence">
            <a:extLst>
              <a:ext uri="{FF2B5EF4-FFF2-40B4-BE49-F238E27FC236}">
                <a16:creationId xmlns:a16="http://schemas.microsoft.com/office/drawing/2014/main" id="{38B244A9-F751-5904-C9B9-98EB633E5FB0}"/>
              </a:ext>
            </a:extLst>
          </p:cNvPr>
          <p:cNvPicPr>
            <a:picLocks noChangeAspect="1"/>
          </p:cNvPicPr>
          <p:nvPr/>
        </p:nvPicPr>
        <p:blipFill>
          <a:blip r:embed="rId11"/>
          <a:stretch>
            <a:fillRect/>
          </a:stretch>
        </p:blipFill>
        <p:spPr>
          <a:xfrm>
            <a:off x="8568233" y="4930555"/>
            <a:ext cx="595723" cy="350194"/>
          </a:xfrm>
          <a:prstGeom prst="rect">
            <a:avLst/>
          </a:prstGeom>
        </p:spPr>
      </p:pic>
      <p:pic>
        <p:nvPicPr>
          <p:cNvPr id="43" name="Picture 4" descr="A picture containing text&#10;&#10;Description automatically generated">
            <a:extLst>
              <a:ext uri="{FF2B5EF4-FFF2-40B4-BE49-F238E27FC236}">
                <a16:creationId xmlns:a16="http://schemas.microsoft.com/office/drawing/2014/main" id="{C57B4CA7-5B18-54FE-0F6A-D7E8CAD3AE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48467" y="4950393"/>
            <a:ext cx="306504" cy="30650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C4004FE1-D7F5-1DDB-7AF2-7015DA8F7608}"/>
              </a:ext>
            </a:extLst>
          </p:cNvPr>
          <p:cNvSpPr/>
          <p:nvPr/>
        </p:nvSpPr>
        <p:spPr>
          <a:xfrm>
            <a:off x="9930468" y="5251373"/>
            <a:ext cx="1306540" cy="1361569"/>
          </a:xfrm>
          <a:prstGeom prst="round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900" b="0" i="1"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64CD75FD-5D13-6FA7-A7D5-7BCEDB0219C6}"/>
              </a:ext>
            </a:extLst>
          </p:cNvPr>
          <p:cNvCxnSpPr>
            <a:cxnSpLocks/>
          </p:cNvCxnSpPr>
          <p:nvPr/>
        </p:nvCxnSpPr>
        <p:spPr>
          <a:xfrm flipH="1" flipV="1">
            <a:off x="8874471" y="3762375"/>
            <a:ext cx="838110" cy="137043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D068D360-F360-297B-A47D-6A32EF56558C}"/>
              </a:ext>
            </a:extLst>
          </p:cNvPr>
          <p:cNvSpPr/>
          <p:nvPr/>
        </p:nvSpPr>
        <p:spPr>
          <a:xfrm>
            <a:off x="6809054" y="5338997"/>
            <a:ext cx="1408850" cy="979315"/>
          </a:xfrm>
          <a:prstGeom prst="roundRect">
            <a:avLst/>
          </a:prstGeom>
          <a:noFill/>
          <a:ln w="12700" cap="flat" cmpd="sng" algn="ctr">
            <a:noFill/>
            <a:prstDash val="solid"/>
            <a:miter lim="800000"/>
          </a:ln>
          <a:effectLst/>
        </p:spPr>
        <p:txBody>
          <a:bodyPr lIns="0" tIns="0" rIns="0" bIns="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US$75m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in Google Ad Grants offered by Google to date – enabling Gavi to reach </a:t>
            </a:r>
            <a:b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b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86+ million people (2021–2023) with reliable information on vaccines.</a:t>
            </a:r>
          </a:p>
        </p:txBody>
      </p:sp>
      <p:cxnSp>
        <p:nvCxnSpPr>
          <p:cNvPr id="47" name="Straight Connector 46">
            <a:extLst>
              <a:ext uri="{FF2B5EF4-FFF2-40B4-BE49-F238E27FC236}">
                <a16:creationId xmlns:a16="http://schemas.microsoft.com/office/drawing/2014/main" id="{E2E05666-C330-5492-488C-348CE320F984}"/>
              </a:ext>
            </a:extLst>
          </p:cNvPr>
          <p:cNvCxnSpPr>
            <a:cxnSpLocks/>
          </p:cNvCxnSpPr>
          <p:nvPr/>
        </p:nvCxnSpPr>
        <p:spPr>
          <a:xfrm flipH="1" flipV="1">
            <a:off x="6950390" y="4529972"/>
            <a:ext cx="99935" cy="41923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CBEAA7B6-5951-FA08-6AE5-FFA223E673AA}"/>
              </a:ext>
            </a:extLst>
          </p:cNvPr>
          <p:cNvSpPr/>
          <p:nvPr/>
        </p:nvSpPr>
        <p:spPr>
          <a:xfrm>
            <a:off x="8532960" y="5321223"/>
            <a:ext cx="1055684" cy="1220459"/>
          </a:xfrm>
          <a:prstGeom prst="roundRect">
            <a:avLst/>
          </a:prstGeom>
          <a:noFill/>
          <a:ln w="12700" cap="flat" cmpd="sng" algn="ctr">
            <a:noFill/>
            <a:prstDash val="solid"/>
            <a:miter lim="800000"/>
          </a:ln>
          <a:effectLst/>
        </p:spPr>
        <p:txBody>
          <a:bodyPr lIns="0" tIns="0" rIns="0" bIns="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60%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In Ethiopia, girls who had consumed Girl Effect content were 60% more likely to intend to get vaccinated against HPV.</a:t>
            </a:r>
          </a:p>
        </p:txBody>
      </p:sp>
      <p:cxnSp>
        <p:nvCxnSpPr>
          <p:cNvPr id="49" name="Straight Connector 48">
            <a:extLst>
              <a:ext uri="{FF2B5EF4-FFF2-40B4-BE49-F238E27FC236}">
                <a16:creationId xmlns:a16="http://schemas.microsoft.com/office/drawing/2014/main" id="{B8316CE8-EB00-CDB5-8528-4FA2C1D4A7CA}"/>
              </a:ext>
            </a:extLst>
          </p:cNvPr>
          <p:cNvCxnSpPr>
            <a:cxnSpLocks/>
          </p:cNvCxnSpPr>
          <p:nvPr/>
        </p:nvCxnSpPr>
        <p:spPr>
          <a:xfrm flipH="1" flipV="1">
            <a:off x="8116514" y="4253257"/>
            <a:ext cx="349770" cy="9200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42BF84EC-E64B-9544-6467-A860266C3401}"/>
              </a:ext>
            </a:extLst>
          </p:cNvPr>
          <p:cNvSpPr/>
          <p:nvPr/>
        </p:nvSpPr>
        <p:spPr>
          <a:xfrm>
            <a:off x="11024610" y="5268895"/>
            <a:ext cx="1167390" cy="1361569"/>
          </a:xfrm>
          <a:prstGeom prst="roundRect">
            <a:avLst/>
          </a:prstGeom>
          <a:noFill/>
          <a:ln w="12700" cap="flat" cmpd="sng" algn="ctr">
            <a:noFill/>
            <a:prstDash val="solid"/>
            <a:miter lim="800000"/>
          </a:ln>
          <a:effectLst/>
        </p:spPr>
        <p:txBody>
          <a:bodyPr lIns="0" tIns="0" rIns="0" bIns="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Zero-dose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Reaching 140,000 Ethiopian under-served children through an integrated immunisation, nutrition and social protection programme.</a:t>
            </a:r>
          </a:p>
        </p:txBody>
      </p:sp>
      <p:pic>
        <p:nvPicPr>
          <p:cNvPr id="2050" name="Picture 2" descr="Carbon Finance Philanthropic Donor Statement - Ciff">
            <a:extLst>
              <a:ext uri="{FF2B5EF4-FFF2-40B4-BE49-F238E27FC236}">
                <a16:creationId xmlns:a16="http://schemas.microsoft.com/office/drawing/2014/main" id="{9E66B298-62B5-A105-F09F-8E57357B60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65019" y="4982588"/>
            <a:ext cx="1053733" cy="311592"/>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a:extLst>
              <a:ext uri="{FF2B5EF4-FFF2-40B4-BE49-F238E27FC236}">
                <a16:creationId xmlns:a16="http://schemas.microsoft.com/office/drawing/2014/main" id="{00F70783-1366-365F-AD1D-B4189DF96BB8}"/>
              </a:ext>
            </a:extLst>
          </p:cNvPr>
          <p:cNvCxnSpPr>
            <a:cxnSpLocks/>
          </p:cNvCxnSpPr>
          <p:nvPr/>
        </p:nvCxnSpPr>
        <p:spPr>
          <a:xfrm>
            <a:off x="9044039" y="3371130"/>
            <a:ext cx="1980571" cy="16788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E66C279E-46BF-6572-7C97-956355F928CC}"/>
              </a:ext>
            </a:extLst>
          </p:cNvPr>
          <p:cNvSpPr/>
          <p:nvPr/>
        </p:nvSpPr>
        <p:spPr>
          <a:xfrm>
            <a:off x="9831489" y="5297371"/>
            <a:ext cx="1240070" cy="1315571"/>
          </a:xfrm>
          <a:prstGeom prst="roundRect">
            <a:avLst/>
          </a:prstGeom>
          <a:noFill/>
          <a:ln w="12700" cap="flat" cmpd="sng" algn="ctr">
            <a:noFill/>
            <a:prstDash val="solid"/>
            <a:miter lim="800000"/>
          </a:ln>
          <a:effectLst/>
        </p:spPr>
        <p:txBody>
          <a:bodyPr lIns="0" tIns="0" rIns="0" bIns="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1" i="0" u="none" strike="noStrike" kern="0" cap="none" spc="0" normalizeH="0" baseline="0" noProof="0">
                <a:ln>
                  <a:noFill/>
                </a:ln>
                <a:solidFill>
                  <a:srgbClr val="F8A623"/>
                </a:solidFill>
                <a:effectLst/>
                <a:uLnTx/>
                <a:uFillTx/>
                <a:latin typeface="Calibri" panose="020F0502020204030204"/>
                <a:ea typeface="+mn-ea"/>
                <a:cs typeface="+mn-cs"/>
              </a:rPr>
              <a:t>3.8m &amp; 30%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1" u="none" strike="noStrike" kern="0" cap="none" spc="0" normalizeH="0" baseline="0" noProof="0">
                <a:ln>
                  <a:noFill/>
                </a:ln>
                <a:solidFill>
                  <a:prstClr val="black"/>
                </a:solidFill>
                <a:effectLst/>
                <a:uLnTx/>
                <a:uFillTx/>
                <a:latin typeface="Calibri" panose="020F0502020204030204"/>
                <a:ea typeface="+mn-ea"/>
                <a:cs typeface="+mn-cs"/>
              </a:rPr>
              <a:t>In India, 3.8m people were reached by the partnership with Unilever Lifebuoy. It  brought about a 30% increase in uptake of rotavirus and measles vaccines among children under two.</a:t>
            </a:r>
          </a:p>
        </p:txBody>
      </p:sp>
      <p:sp>
        <p:nvSpPr>
          <p:cNvPr id="2052" name="TextBox 2051">
            <a:extLst>
              <a:ext uri="{FF2B5EF4-FFF2-40B4-BE49-F238E27FC236}">
                <a16:creationId xmlns:a16="http://schemas.microsoft.com/office/drawing/2014/main" id="{DF4EC8AC-179A-E497-6FBF-1B338A1B2D2A}"/>
              </a:ext>
            </a:extLst>
          </p:cNvPr>
          <p:cNvSpPr txBox="1"/>
          <p:nvPr/>
        </p:nvSpPr>
        <p:spPr>
          <a:xfrm>
            <a:off x="552850" y="1589542"/>
            <a:ext cx="3832911" cy="18543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a:ln>
                  <a:noFill/>
                </a:ln>
                <a:solidFill>
                  <a:srgbClr val="000000"/>
                </a:solidFill>
                <a:effectLst/>
                <a:uLnTx/>
                <a:uFillTx/>
                <a:latin typeface="Arial" panose="020B0604020202020204" pitchFamily="34" charset="0"/>
                <a:ea typeface="+mn-ea"/>
                <a:cs typeface="+mn-cs"/>
              </a:rPr>
              <a:t>Gavi partners with industry leaders to leverage their deep expertise for innovative immunisation delivery solutions and integrated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Arial" panose="020B0604020202020204" pitchFamily="34" charset="0"/>
                <a:ea typeface="+mn-ea"/>
                <a:cs typeface="+mn-cs"/>
              </a:rPr>
              <a:t>Gavi focuses on matching country needs with carefully vetted solutions and resources from the private sector.</a:t>
            </a:r>
          </a:p>
        </p:txBody>
      </p:sp>
      <p:pic>
        <p:nvPicPr>
          <p:cNvPr id="2071" name="Picture 2070" descr="A yellow and brown logo&#10;&#10;Description automatically generated">
            <a:extLst>
              <a:ext uri="{FF2B5EF4-FFF2-40B4-BE49-F238E27FC236}">
                <a16:creationId xmlns:a16="http://schemas.microsoft.com/office/drawing/2014/main" id="{15A86182-DDA3-E615-2BD0-1D7480AEE7BA}"/>
              </a:ext>
            </a:extLst>
          </p:cNvPr>
          <p:cNvPicPr>
            <a:picLocks noChangeAspect="1"/>
          </p:cNvPicPr>
          <p:nvPr/>
        </p:nvPicPr>
        <p:blipFill>
          <a:blip r:embed="rId14"/>
          <a:srcRect l="20338" r="25958"/>
          <a:stretch/>
        </p:blipFill>
        <p:spPr>
          <a:xfrm>
            <a:off x="9105168" y="1024335"/>
            <a:ext cx="309364" cy="324027"/>
          </a:xfrm>
          <a:prstGeom prst="rect">
            <a:avLst/>
          </a:prstGeom>
        </p:spPr>
      </p:pic>
      <p:pic>
        <p:nvPicPr>
          <p:cNvPr id="2074" name="Picture 2073" descr="A red and orange circles on a black background&#10;&#10;Description automatically generated">
            <a:extLst>
              <a:ext uri="{FF2B5EF4-FFF2-40B4-BE49-F238E27FC236}">
                <a16:creationId xmlns:a16="http://schemas.microsoft.com/office/drawing/2014/main" id="{4051B8D6-88F0-B61E-8714-D1213D39E794}"/>
              </a:ext>
            </a:extLst>
          </p:cNvPr>
          <p:cNvPicPr>
            <a:picLocks noChangeAspect="1"/>
          </p:cNvPicPr>
          <p:nvPr/>
        </p:nvPicPr>
        <p:blipFill>
          <a:blip r:embed="rId15"/>
          <a:stretch>
            <a:fillRect/>
          </a:stretch>
        </p:blipFill>
        <p:spPr>
          <a:xfrm>
            <a:off x="2953323" y="4279534"/>
            <a:ext cx="376280" cy="299519"/>
          </a:xfrm>
          <a:prstGeom prst="rect">
            <a:avLst/>
          </a:prstGeom>
        </p:spPr>
      </p:pic>
      <p:pic>
        <p:nvPicPr>
          <p:cNvPr id="2079" name="Picture 2078">
            <a:extLst>
              <a:ext uri="{FF2B5EF4-FFF2-40B4-BE49-F238E27FC236}">
                <a16:creationId xmlns:a16="http://schemas.microsoft.com/office/drawing/2014/main" id="{DDD7B0F6-8565-53CD-7011-FEDBF6577FC0}"/>
              </a:ext>
            </a:extLst>
          </p:cNvPr>
          <p:cNvPicPr>
            <a:picLocks noChangeAspect="1"/>
          </p:cNvPicPr>
          <p:nvPr/>
        </p:nvPicPr>
        <p:blipFill>
          <a:blip r:embed="rId16"/>
          <a:stretch>
            <a:fillRect/>
          </a:stretch>
        </p:blipFill>
        <p:spPr>
          <a:xfrm>
            <a:off x="3506543" y="4081216"/>
            <a:ext cx="551974" cy="149636"/>
          </a:xfrm>
          <a:prstGeom prst="rect">
            <a:avLst/>
          </a:prstGeom>
        </p:spPr>
      </p:pic>
      <p:pic>
        <p:nvPicPr>
          <p:cNvPr id="2081" name="Picture 8" descr="Tony's Chocolonely – Wikipedia">
            <a:extLst>
              <a:ext uri="{FF2B5EF4-FFF2-40B4-BE49-F238E27FC236}">
                <a16:creationId xmlns:a16="http://schemas.microsoft.com/office/drawing/2014/main" id="{8B04F142-0971-EEBE-1CE5-F2CD24C2F2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7585" y="5647700"/>
            <a:ext cx="350530" cy="178069"/>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2082" descr="A yellow and brown logo&#10;&#10;Description automatically generated">
            <a:extLst>
              <a:ext uri="{FF2B5EF4-FFF2-40B4-BE49-F238E27FC236}">
                <a16:creationId xmlns:a16="http://schemas.microsoft.com/office/drawing/2014/main" id="{71F45B01-BEFD-0431-374C-1C94F252A95B}"/>
              </a:ext>
            </a:extLst>
          </p:cNvPr>
          <p:cNvPicPr>
            <a:picLocks noChangeAspect="1"/>
          </p:cNvPicPr>
          <p:nvPr/>
        </p:nvPicPr>
        <p:blipFill>
          <a:blip r:embed="rId14"/>
          <a:stretch>
            <a:fillRect/>
          </a:stretch>
        </p:blipFill>
        <p:spPr>
          <a:xfrm>
            <a:off x="1687081" y="4263888"/>
            <a:ext cx="532478" cy="299519"/>
          </a:xfrm>
          <a:prstGeom prst="rect">
            <a:avLst/>
          </a:prstGeom>
        </p:spPr>
      </p:pic>
      <p:pic>
        <p:nvPicPr>
          <p:cNvPr id="2086" name="Picture 2085" descr="A blue letter with white background&#10;&#10;Description automatically generated">
            <a:extLst>
              <a:ext uri="{FF2B5EF4-FFF2-40B4-BE49-F238E27FC236}">
                <a16:creationId xmlns:a16="http://schemas.microsoft.com/office/drawing/2014/main" id="{DA00256C-2A0B-E5EB-98DD-A20AC4D3F2BF}"/>
              </a:ext>
            </a:extLst>
          </p:cNvPr>
          <p:cNvPicPr>
            <a:picLocks noChangeAspect="1"/>
          </p:cNvPicPr>
          <p:nvPr/>
        </p:nvPicPr>
        <p:blipFill>
          <a:blip r:embed="rId18"/>
          <a:stretch>
            <a:fillRect/>
          </a:stretch>
        </p:blipFill>
        <p:spPr>
          <a:xfrm>
            <a:off x="2848096" y="4086330"/>
            <a:ext cx="489936" cy="149636"/>
          </a:xfrm>
          <a:prstGeom prst="rect">
            <a:avLst/>
          </a:prstGeom>
        </p:spPr>
      </p:pic>
      <p:pic>
        <p:nvPicPr>
          <p:cNvPr id="2088" name="Picture 2087">
            <a:extLst>
              <a:ext uri="{FF2B5EF4-FFF2-40B4-BE49-F238E27FC236}">
                <a16:creationId xmlns:a16="http://schemas.microsoft.com/office/drawing/2014/main" id="{828CE371-9117-62CC-884E-549E7DF56252}"/>
              </a:ext>
            </a:extLst>
          </p:cNvPr>
          <p:cNvPicPr>
            <a:picLocks noChangeAspect="1"/>
          </p:cNvPicPr>
          <p:nvPr/>
        </p:nvPicPr>
        <p:blipFill>
          <a:blip r:embed="rId8"/>
          <a:stretch>
            <a:fillRect/>
          </a:stretch>
        </p:blipFill>
        <p:spPr>
          <a:xfrm>
            <a:off x="1202518" y="5673227"/>
            <a:ext cx="459460" cy="155427"/>
          </a:xfrm>
          <a:prstGeom prst="rect">
            <a:avLst/>
          </a:prstGeom>
        </p:spPr>
      </p:pic>
      <p:pic>
        <p:nvPicPr>
          <p:cNvPr id="2089" name="Picture 2" descr="Bayer (entreprise) — Wikipédia">
            <a:extLst>
              <a:ext uri="{FF2B5EF4-FFF2-40B4-BE49-F238E27FC236}">
                <a16:creationId xmlns:a16="http://schemas.microsoft.com/office/drawing/2014/main" id="{D3767C8E-33F5-67F6-9A49-E745A020DF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9800" y="5409132"/>
            <a:ext cx="202334" cy="202334"/>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2089" descr="A logo with a globe and text&#10;&#10;Description automatically generated">
            <a:extLst>
              <a:ext uri="{FF2B5EF4-FFF2-40B4-BE49-F238E27FC236}">
                <a16:creationId xmlns:a16="http://schemas.microsoft.com/office/drawing/2014/main" id="{A94059FF-7402-F200-9411-FB2B6BADCA4A}"/>
              </a:ext>
            </a:extLst>
          </p:cNvPr>
          <p:cNvPicPr>
            <a:picLocks noChangeAspect="1"/>
          </p:cNvPicPr>
          <p:nvPr/>
        </p:nvPicPr>
        <p:blipFill rotWithShape="1">
          <a:blip r:embed="rId20"/>
          <a:srcRect t="24047" b="25938"/>
          <a:stretch/>
        </p:blipFill>
        <p:spPr>
          <a:xfrm>
            <a:off x="1197734" y="4288612"/>
            <a:ext cx="482055" cy="250072"/>
          </a:xfrm>
          <a:prstGeom prst="rect">
            <a:avLst/>
          </a:prstGeom>
        </p:spPr>
      </p:pic>
      <p:pic>
        <p:nvPicPr>
          <p:cNvPr id="2091" name="Picture 8" descr="Advancing Health Online Initiative (AHO)">
            <a:extLst>
              <a:ext uri="{FF2B5EF4-FFF2-40B4-BE49-F238E27FC236}">
                <a16:creationId xmlns:a16="http://schemas.microsoft.com/office/drawing/2014/main" id="{A4C14C3C-23DF-5C2B-F792-E6D24C2CE6E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22533"/>
          <a:stretch/>
        </p:blipFill>
        <p:spPr bwMode="auto">
          <a:xfrm>
            <a:off x="899477" y="5432111"/>
            <a:ext cx="402202" cy="178068"/>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2091" descr="A logo on a black background&#10;&#10;Description automatically generated">
            <a:extLst>
              <a:ext uri="{FF2B5EF4-FFF2-40B4-BE49-F238E27FC236}">
                <a16:creationId xmlns:a16="http://schemas.microsoft.com/office/drawing/2014/main" id="{EF96ABD6-CF26-C887-1EBF-6E5460BF7FA9}"/>
              </a:ext>
            </a:extLst>
          </p:cNvPr>
          <p:cNvPicPr>
            <a:picLocks noChangeAspect="1"/>
          </p:cNvPicPr>
          <p:nvPr/>
        </p:nvPicPr>
        <p:blipFill rotWithShape="1">
          <a:blip r:embed="rId10"/>
          <a:srcRect l="29515" t="22166" r="28889" b="16903"/>
          <a:stretch/>
        </p:blipFill>
        <p:spPr>
          <a:xfrm>
            <a:off x="3592012" y="4295094"/>
            <a:ext cx="250100" cy="274761"/>
          </a:xfrm>
          <a:prstGeom prst="rect">
            <a:avLst/>
          </a:prstGeom>
        </p:spPr>
      </p:pic>
      <p:pic>
        <p:nvPicPr>
          <p:cNvPr id="2093" name="Picture 2092" descr="A logo for a company&#10;&#10;Description automatically generated">
            <a:extLst>
              <a:ext uri="{FF2B5EF4-FFF2-40B4-BE49-F238E27FC236}">
                <a16:creationId xmlns:a16="http://schemas.microsoft.com/office/drawing/2014/main" id="{F6463A67-F8FA-84CA-3D10-76ED0BC746E5}"/>
              </a:ext>
            </a:extLst>
          </p:cNvPr>
          <p:cNvPicPr>
            <a:picLocks noChangeAspect="1"/>
          </p:cNvPicPr>
          <p:nvPr/>
        </p:nvPicPr>
        <p:blipFill>
          <a:blip r:embed="rId22"/>
          <a:srcRect t="15067" b="21666"/>
          <a:stretch/>
        </p:blipFill>
        <p:spPr>
          <a:xfrm>
            <a:off x="2899185" y="5531806"/>
            <a:ext cx="770719" cy="270894"/>
          </a:xfrm>
          <a:prstGeom prst="rect">
            <a:avLst/>
          </a:prstGeom>
        </p:spPr>
      </p:pic>
    </p:spTree>
    <p:extLst>
      <p:ext uri="{BB962C8B-B14F-4D97-AF65-F5344CB8AC3E}">
        <p14:creationId xmlns:p14="http://schemas.microsoft.com/office/powerpoint/2010/main" val="14238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3CBF-7FBB-3FF4-1AAA-5462D684062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1258E37-A9C3-63F0-9118-C052D94C900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1258E37-A9C3-63F0-9118-C052D94C900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1FC0BA3-61F6-9657-A1EB-EFBCD312C33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7" name="Rectangle 6">
            <a:extLst>
              <a:ext uri="{FF2B5EF4-FFF2-40B4-BE49-F238E27FC236}">
                <a16:creationId xmlns:a16="http://schemas.microsoft.com/office/drawing/2014/main" id="{54638C3A-1CAC-A271-A7EF-7F4F09BB7BB6}"/>
              </a:ext>
            </a:extLst>
          </p:cNvPr>
          <p:cNvSpPr/>
          <p:nvPr/>
        </p:nvSpPr>
        <p:spPr>
          <a:xfrm>
            <a:off x="0" y="0"/>
            <a:ext cx="10218420" cy="6858000"/>
          </a:xfrm>
          <a:prstGeom prst="rect">
            <a:avLst/>
          </a:prstGeom>
          <a:gradFill flip="none" rotWithShape="1">
            <a:gsLst>
              <a:gs pos="29000">
                <a:schemeClr val="tx1">
                  <a:alpha val="90000"/>
                </a:schemeClr>
              </a:gs>
              <a:gs pos="79000">
                <a:schemeClr val="tx1">
                  <a:alpha val="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8ADEF6C1-CCB1-A7E9-7CF5-94D17188B8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01" y="4557568"/>
            <a:ext cx="1400829" cy="536487"/>
          </a:xfrm>
          <a:prstGeom prst="rect">
            <a:avLst/>
          </a:prstGeom>
        </p:spPr>
      </p:pic>
      <p:sp>
        <p:nvSpPr>
          <p:cNvPr id="3" name="TextBox 2">
            <a:extLst>
              <a:ext uri="{FF2B5EF4-FFF2-40B4-BE49-F238E27FC236}">
                <a16:creationId xmlns:a16="http://schemas.microsoft.com/office/drawing/2014/main" id="{A8BF3E1D-DC86-C5E6-D2FC-4E80AFA532C1}"/>
              </a:ext>
            </a:extLst>
          </p:cNvPr>
          <p:cNvSpPr txBox="1"/>
          <p:nvPr/>
        </p:nvSpPr>
        <p:spPr>
          <a:xfrm>
            <a:off x="1012599" y="1318599"/>
            <a:ext cx="7171548" cy="1889107"/>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A few examples: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Demand Generation</a:t>
            </a:r>
            <a:br>
              <a:rPr kumimoji="0" lang="en-GB" sz="4800" b="0" i="0" u="none" strike="noStrike" kern="1200" cap="none" spc="0" normalizeH="0" baseline="0" noProof="0" dirty="0">
                <a:ln>
                  <a:noFill/>
                </a:ln>
                <a:solidFill>
                  <a:srgbClr val="FFFFFF"/>
                </a:solidFill>
                <a:effectLst/>
                <a:uLnTx/>
                <a:uFillTx/>
                <a:latin typeface="Carnero Light"/>
                <a:ea typeface="+mn-ea"/>
                <a:cs typeface="+mn-cs"/>
              </a:rPr>
            </a:br>
            <a:r>
              <a:rPr kumimoji="0" lang="en-GB" sz="4800" b="0" i="0" u="none" strike="noStrike" kern="1200" cap="none" spc="0" normalizeH="0" baseline="0" noProof="0" dirty="0">
                <a:ln>
                  <a:noFill/>
                </a:ln>
                <a:solidFill>
                  <a:srgbClr val="FFFFFF"/>
                </a:solidFill>
                <a:effectLst/>
                <a:uLnTx/>
                <a:uFillTx/>
                <a:latin typeface="Carnero Light"/>
                <a:ea typeface="+mn-ea"/>
                <a:cs typeface="+mn-cs"/>
              </a:rPr>
              <a:t>&amp; digital</a:t>
            </a:r>
            <a:endParaRPr kumimoji="0" lang="en-GB" sz="4800" b="0" i="0" u="none" strike="noStrike" kern="1200" cap="none" spc="0" normalizeH="0" baseline="0" noProof="0" dirty="0">
              <a:ln>
                <a:noFill/>
              </a:ln>
              <a:solidFill>
                <a:srgbClr val="00A1DF"/>
              </a:solidFill>
              <a:effectLst/>
              <a:uLnTx/>
              <a:uFillTx/>
              <a:latin typeface="Carnero Light"/>
              <a:ea typeface="+mn-ea"/>
              <a:cs typeface="+mn-cs"/>
            </a:endParaRPr>
          </a:p>
        </p:txBody>
      </p:sp>
    </p:spTree>
    <p:extLst>
      <p:ext uri="{BB962C8B-B14F-4D97-AF65-F5344CB8AC3E}">
        <p14:creationId xmlns:p14="http://schemas.microsoft.com/office/powerpoint/2010/main" val="3245872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D07A5-D126-21A5-86CD-074468321A41}"/>
              </a:ext>
            </a:extLst>
          </p:cNvPr>
          <p:cNvPicPr>
            <a:picLocks noChangeAspect="1"/>
          </p:cNvPicPr>
          <p:nvPr/>
        </p:nvPicPr>
        <p:blipFill>
          <a:blip r:embed="rId2"/>
          <a:srcRect b="443"/>
          <a:stretch>
            <a:fillRect/>
          </a:stretch>
        </p:blipFill>
        <p:spPr>
          <a:xfrm>
            <a:off x="20" y="10"/>
            <a:ext cx="12191980" cy="6857990"/>
          </a:xfrm>
          <a:custGeom>
            <a:avLst/>
            <a:gdLst>
              <a:gd name="connsiteX0" fmla="*/ 0 w 7962406"/>
              <a:gd name="connsiteY0" fmla="*/ 0 h 6857999"/>
              <a:gd name="connsiteX1" fmla="*/ 7962406 w 7962406"/>
              <a:gd name="connsiteY1" fmla="*/ 0 h 6857999"/>
              <a:gd name="connsiteX2" fmla="*/ 7962406 w 7962406"/>
              <a:gd name="connsiteY2" fmla="*/ 6857999 h 6857999"/>
              <a:gd name="connsiteX3" fmla="*/ 1019785 w 7962406"/>
              <a:gd name="connsiteY3" fmla="*/ 6857999 h 6857999"/>
              <a:gd name="connsiteX4" fmla="*/ 0 w 7962406"/>
              <a:gd name="connsiteY4" fmla="*/ 5838214 h 6857999"/>
              <a:gd name="connsiteX0" fmla="*/ 0 w 7962406"/>
              <a:gd name="connsiteY0" fmla="*/ 0 h 6857999"/>
              <a:gd name="connsiteX1" fmla="*/ 6039013 w 7962406"/>
              <a:gd name="connsiteY1" fmla="*/ 84083 h 6857999"/>
              <a:gd name="connsiteX2" fmla="*/ 7962406 w 7962406"/>
              <a:gd name="connsiteY2" fmla="*/ 6857999 h 6857999"/>
              <a:gd name="connsiteX3" fmla="*/ 1019785 w 7962406"/>
              <a:gd name="connsiteY3" fmla="*/ 6857999 h 6857999"/>
              <a:gd name="connsiteX4" fmla="*/ 0 w 7962406"/>
              <a:gd name="connsiteY4" fmla="*/ 5838214 h 6857999"/>
              <a:gd name="connsiteX5" fmla="*/ 0 w 7962406"/>
              <a:gd name="connsiteY5" fmla="*/ 0 h 6857999"/>
              <a:gd name="connsiteX0" fmla="*/ 0 w 7962406"/>
              <a:gd name="connsiteY0" fmla="*/ 10510 h 6868509"/>
              <a:gd name="connsiteX1" fmla="*/ 6144117 w 7962406"/>
              <a:gd name="connsiteY1" fmla="*/ 0 h 6868509"/>
              <a:gd name="connsiteX2" fmla="*/ 7962406 w 7962406"/>
              <a:gd name="connsiteY2" fmla="*/ 6868509 h 6868509"/>
              <a:gd name="connsiteX3" fmla="*/ 1019785 w 7962406"/>
              <a:gd name="connsiteY3" fmla="*/ 6868509 h 6868509"/>
              <a:gd name="connsiteX4" fmla="*/ 0 w 7962406"/>
              <a:gd name="connsiteY4" fmla="*/ 5848724 h 6868509"/>
              <a:gd name="connsiteX5" fmla="*/ 0 w 7962406"/>
              <a:gd name="connsiteY5" fmla="*/ 10510 h 6868509"/>
              <a:gd name="connsiteX0" fmla="*/ 0 w 6144117"/>
              <a:gd name="connsiteY0" fmla="*/ 10510 h 6868509"/>
              <a:gd name="connsiteX1" fmla="*/ 6144117 w 6144117"/>
              <a:gd name="connsiteY1" fmla="*/ 0 h 6868509"/>
              <a:gd name="connsiteX2" fmla="*/ 5660640 w 6144117"/>
              <a:gd name="connsiteY2" fmla="*/ 6563709 h 6868509"/>
              <a:gd name="connsiteX3" fmla="*/ 1019785 w 6144117"/>
              <a:gd name="connsiteY3" fmla="*/ 6868509 h 6868509"/>
              <a:gd name="connsiteX4" fmla="*/ 0 w 6144117"/>
              <a:gd name="connsiteY4" fmla="*/ 5848724 h 6868509"/>
              <a:gd name="connsiteX5" fmla="*/ 0 w 6144117"/>
              <a:gd name="connsiteY5" fmla="*/ 10510 h 6868509"/>
              <a:gd name="connsiteX0" fmla="*/ 0 w 6154626"/>
              <a:gd name="connsiteY0" fmla="*/ 10510 h 6879020"/>
              <a:gd name="connsiteX1" fmla="*/ 6144117 w 6154626"/>
              <a:gd name="connsiteY1" fmla="*/ 0 h 6879020"/>
              <a:gd name="connsiteX2" fmla="*/ 6154626 w 6154626"/>
              <a:gd name="connsiteY2" fmla="*/ 6879020 h 6879020"/>
              <a:gd name="connsiteX3" fmla="*/ 1019785 w 6154626"/>
              <a:gd name="connsiteY3" fmla="*/ 6868509 h 6879020"/>
              <a:gd name="connsiteX4" fmla="*/ 0 w 6154626"/>
              <a:gd name="connsiteY4" fmla="*/ 5848724 h 6879020"/>
              <a:gd name="connsiteX5" fmla="*/ 0 w 6154626"/>
              <a:gd name="connsiteY5" fmla="*/ 10510 h 687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626" h="6879020">
                <a:moveTo>
                  <a:pt x="0" y="10510"/>
                </a:moveTo>
                <a:lnTo>
                  <a:pt x="6144117" y="0"/>
                </a:lnTo>
                <a:lnTo>
                  <a:pt x="6154626" y="6879020"/>
                </a:lnTo>
                <a:lnTo>
                  <a:pt x="1019785" y="6868509"/>
                </a:lnTo>
                <a:cubicBezTo>
                  <a:pt x="456573" y="6868509"/>
                  <a:pt x="0" y="6411936"/>
                  <a:pt x="0" y="5848724"/>
                </a:cubicBezTo>
                <a:lnTo>
                  <a:pt x="0" y="10510"/>
                </a:lnTo>
                <a:close/>
              </a:path>
            </a:pathLst>
          </a:custGeom>
          <a:noFill/>
        </p:spPr>
      </p:pic>
      <p:sp>
        <p:nvSpPr>
          <p:cNvPr id="5" name="Slide Number Placeholder 4" hidden="1">
            <a:extLst>
              <a:ext uri="{FF2B5EF4-FFF2-40B4-BE49-F238E27FC236}">
                <a16:creationId xmlns:a16="http://schemas.microsoft.com/office/drawing/2014/main" id="{969DCDEB-58C2-30C6-0A0D-8AC28E2A3A6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BE827A3-A9C4-D049-B8FA-E40C76031C0C}" type="slidenum">
              <a:rPr kumimoji="0" lang="en-US" sz="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37</a:t>
            </a:fld>
            <a:endParaRPr kumimoji="0" lang="en-US"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5672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1023D-9AF0-5EB5-CB09-45F6F86253B9}"/>
              </a:ext>
            </a:extLst>
          </p:cNvPr>
          <p:cNvPicPr>
            <a:picLocks noChangeAspect="1"/>
          </p:cNvPicPr>
          <p:nvPr/>
        </p:nvPicPr>
        <p:blipFill>
          <a:blip r:embed="rId2"/>
          <a:srcRect r="7555"/>
          <a:stretch>
            <a:fillRect/>
          </a:stretch>
        </p:blipFill>
        <p:spPr>
          <a:xfrm>
            <a:off x="20" y="10"/>
            <a:ext cx="12191980" cy="6857990"/>
          </a:xfrm>
          <a:custGeom>
            <a:avLst/>
            <a:gdLst>
              <a:gd name="connsiteX0" fmla="*/ 0 w 7962406"/>
              <a:gd name="connsiteY0" fmla="*/ 0 h 6857999"/>
              <a:gd name="connsiteX1" fmla="*/ 7962406 w 7962406"/>
              <a:gd name="connsiteY1" fmla="*/ 0 h 6857999"/>
              <a:gd name="connsiteX2" fmla="*/ 7962406 w 7962406"/>
              <a:gd name="connsiteY2" fmla="*/ 6857999 h 6857999"/>
              <a:gd name="connsiteX3" fmla="*/ 1019785 w 7962406"/>
              <a:gd name="connsiteY3" fmla="*/ 6857999 h 6857999"/>
              <a:gd name="connsiteX4" fmla="*/ 0 w 7962406"/>
              <a:gd name="connsiteY4" fmla="*/ 5838214 h 6857999"/>
              <a:gd name="connsiteX0" fmla="*/ 0 w 7962406"/>
              <a:gd name="connsiteY0" fmla="*/ 0 h 6857999"/>
              <a:gd name="connsiteX1" fmla="*/ 6039013 w 7962406"/>
              <a:gd name="connsiteY1" fmla="*/ 84083 h 6857999"/>
              <a:gd name="connsiteX2" fmla="*/ 7962406 w 7962406"/>
              <a:gd name="connsiteY2" fmla="*/ 6857999 h 6857999"/>
              <a:gd name="connsiteX3" fmla="*/ 1019785 w 7962406"/>
              <a:gd name="connsiteY3" fmla="*/ 6857999 h 6857999"/>
              <a:gd name="connsiteX4" fmla="*/ 0 w 7962406"/>
              <a:gd name="connsiteY4" fmla="*/ 5838214 h 6857999"/>
              <a:gd name="connsiteX5" fmla="*/ 0 w 7962406"/>
              <a:gd name="connsiteY5" fmla="*/ 0 h 6857999"/>
              <a:gd name="connsiteX0" fmla="*/ 0 w 7962406"/>
              <a:gd name="connsiteY0" fmla="*/ 10510 h 6868509"/>
              <a:gd name="connsiteX1" fmla="*/ 6144117 w 7962406"/>
              <a:gd name="connsiteY1" fmla="*/ 0 h 6868509"/>
              <a:gd name="connsiteX2" fmla="*/ 7962406 w 7962406"/>
              <a:gd name="connsiteY2" fmla="*/ 6868509 h 6868509"/>
              <a:gd name="connsiteX3" fmla="*/ 1019785 w 7962406"/>
              <a:gd name="connsiteY3" fmla="*/ 6868509 h 6868509"/>
              <a:gd name="connsiteX4" fmla="*/ 0 w 7962406"/>
              <a:gd name="connsiteY4" fmla="*/ 5848724 h 6868509"/>
              <a:gd name="connsiteX5" fmla="*/ 0 w 7962406"/>
              <a:gd name="connsiteY5" fmla="*/ 10510 h 6868509"/>
              <a:gd name="connsiteX0" fmla="*/ 0 w 6144117"/>
              <a:gd name="connsiteY0" fmla="*/ 10510 h 6868509"/>
              <a:gd name="connsiteX1" fmla="*/ 6144117 w 6144117"/>
              <a:gd name="connsiteY1" fmla="*/ 0 h 6868509"/>
              <a:gd name="connsiteX2" fmla="*/ 5660640 w 6144117"/>
              <a:gd name="connsiteY2" fmla="*/ 6563709 h 6868509"/>
              <a:gd name="connsiteX3" fmla="*/ 1019785 w 6144117"/>
              <a:gd name="connsiteY3" fmla="*/ 6868509 h 6868509"/>
              <a:gd name="connsiteX4" fmla="*/ 0 w 6144117"/>
              <a:gd name="connsiteY4" fmla="*/ 5848724 h 6868509"/>
              <a:gd name="connsiteX5" fmla="*/ 0 w 6144117"/>
              <a:gd name="connsiteY5" fmla="*/ 10510 h 6868509"/>
              <a:gd name="connsiteX0" fmla="*/ 0 w 6154626"/>
              <a:gd name="connsiteY0" fmla="*/ 10510 h 6879020"/>
              <a:gd name="connsiteX1" fmla="*/ 6144117 w 6154626"/>
              <a:gd name="connsiteY1" fmla="*/ 0 h 6879020"/>
              <a:gd name="connsiteX2" fmla="*/ 6154626 w 6154626"/>
              <a:gd name="connsiteY2" fmla="*/ 6879020 h 6879020"/>
              <a:gd name="connsiteX3" fmla="*/ 1019785 w 6154626"/>
              <a:gd name="connsiteY3" fmla="*/ 6868509 h 6879020"/>
              <a:gd name="connsiteX4" fmla="*/ 0 w 6154626"/>
              <a:gd name="connsiteY4" fmla="*/ 5848724 h 6879020"/>
              <a:gd name="connsiteX5" fmla="*/ 0 w 6154626"/>
              <a:gd name="connsiteY5" fmla="*/ 10510 h 687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626" h="6879020">
                <a:moveTo>
                  <a:pt x="0" y="10510"/>
                </a:moveTo>
                <a:lnTo>
                  <a:pt x="6144117" y="0"/>
                </a:lnTo>
                <a:lnTo>
                  <a:pt x="6154626" y="6879020"/>
                </a:lnTo>
                <a:lnTo>
                  <a:pt x="1019785" y="6868509"/>
                </a:lnTo>
                <a:cubicBezTo>
                  <a:pt x="456573" y="6868509"/>
                  <a:pt x="0" y="6411936"/>
                  <a:pt x="0" y="5848724"/>
                </a:cubicBezTo>
                <a:lnTo>
                  <a:pt x="0" y="10510"/>
                </a:lnTo>
                <a:close/>
              </a:path>
            </a:pathLst>
          </a:custGeom>
          <a:noFill/>
        </p:spPr>
      </p:pic>
      <p:sp>
        <p:nvSpPr>
          <p:cNvPr id="5" name="Slide Number Placeholder 4" hidden="1">
            <a:extLst>
              <a:ext uri="{FF2B5EF4-FFF2-40B4-BE49-F238E27FC236}">
                <a16:creationId xmlns:a16="http://schemas.microsoft.com/office/drawing/2014/main" id="{44D474EB-EC96-47C7-D8EA-C1933DDCE6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BE827A3-A9C4-D049-B8FA-E40C76031C0C}" type="slidenum">
              <a:rPr kumimoji="0" lang="en-US" sz="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38</a:t>
            </a:fld>
            <a:endParaRPr kumimoji="0" lang="en-US"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3645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36CCBD-2264-2702-6AE4-DB4BAF226CC6}"/>
              </a:ext>
            </a:extLst>
          </p:cNvPr>
          <p:cNvPicPr>
            <a:picLocks noChangeAspect="1"/>
          </p:cNvPicPr>
          <p:nvPr/>
        </p:nvPicPr>
        <p:blipFill>
          <a:blip r:embed="rId2"/>
          <a:srcRect b="881"/>
          <a:stretch>
            <a:fillRect/>
          </a:stretch>
        </p:blipFill>
        <p:spPr>
          <a:xfrm>
            <a:off x="20" y="10"/>
            <a:ext cx="12191980" cy="6857990"/>
          </a:xfrm>
          <a:custGeom>
            <a:avLst/>
            <a:gdLst>
              <a:gd name="connsiteX0" fmla="*/ 0 w 7962406"/>
              <a:gd name="connsiteY0" fmla="*/ 0 h 6857999"/>
              <a:gd name="connsiteX1" fmla="*/ 7962406 w 7962406"/>
              <a:gd name="connsiteY1" fmla="*/ 0 h 6857999"/>
              <a:gd name="connsiteX2" fmla="*/ 7962406 w 7962406"/>
              <a:gd name="connsiteY2" fmla="*/ 6857999 h 6857999"/>
              <a:gd name="connsiteX3" fmla="*/ 1019785 w 7962406"/>
              <a:gd name="connsiteY3" fmla="*/ 6857999 h 6857999"/>
              <a:gd name="connsiteX4" fmla="*/ 0 w 7962406"/>
              <a:gd name="connsiteY4" fmla="*/ 5838214 h 6857999"/>
              <a:gd name="connsiteX0" fmla="*/ 0 w 7962406"/>
              <a:gd name="connsiteY0" fmla="*/ 0 h 6857999"/>
              <a:gd name="connsiteX1" fmla="*/ 6039013 w 7962406"/>
              <a:gd name="connsiteY1" fmla="*/ 84083 h 6857999"/>
              <a:gd name="connsiteX2" fmla="*/ 7962406 w 7962406"/>
              <a:gd name="connsiteY2" fmla="*/ 6857999 h 6857999"/>
              <a:gd name="connsiteX3" fmla="*/ 1019785 w 7962406"/>
              <a:gd name="connsiteY3" fmla="*/ 6857999 h 6857999"/>
              <a:gd name="connsiteX4" fmla="*/ 0 w 7962406"/>
              <a:gd name="connsiteY4" fmla="*/ 5838214 h 6857999"/>
              <a:gd name="connsiteX5" fmla="*/ 0 w 7962406"/>
              <a:gd name="connsiteY5" fmla="*/ 0 h 6857999"/>
              <a:gd name="connsiteX0" fmla="*/ 0 w 7962406"/>
              <a:gd name="connsiteY0" fmla="*/ 10510 h 6868509"/>
              <a:gd name="connsiteX1" fmla="*/ 6144117 w 7962406"/>
              <a:gd name="connsiteY1" fmla="*/ 0 h 6868509"/>
              <a:gd name="connsiteX2" fmla="*/ 7962406 w 7962406"/>
              <a:gd name="connsiteY2" fmla="*/ 6868509 h 6868509"/>
              <a:gd name="connsiteX3" fmla="*/ 1019785 w 7962406"/>
              <a:gd name="connsiteY3" fmla="*/ 6868509 h 6868509"/>
              <a:gd name="connsiteX4" fmla="*/ 0 w 7962406"/>
              <a:gd name="connsiteY4" fmla="*/ 5848724 h 6868509"/>
              <a:gd name="connsiteX5" fmla="*/ 0 w 7962406"/>
              <a:gd name="connsiteY5" fmla="*/ 10510 h 6868509"/>
              <a:gd name="connsiteX0" fmla="*/ 0 w 6144117"/>
              <a:gd name="connsiteY0" fmla="*/ 10510 h 6868509"/>
              <a:gd name="connsiteX1" fmla="*/ 6144117 w 6144117"/>
              <a:gd name="connsiteY1" fmla="*/ 0 h 6868509"/>
              <a:gd name="connsiteX2" fmla="*/ 5660640 w 6144117"/>
              <a:gd name="connsiteY2" fmla="*/ 6563709 h 6868509"/>
              <a:gd name="connsiteX3" fmla="*/ 1019785 w 6144117"/>
              <a:gd name="connsiteY3" fmla="*/ 6868509 h 6868509"/>
              <a:gd name="connsiteX4" fmla="*/ 0 w 6144117"/>
              <a:gd name="connsiteY4" fmla="*/ 5848724 h 6868509"/>
              <a:gd name="connsiteX5" fmla="*/ 0 w 6144117"/>
              <a:gd name="connsiteY5" fmla="*/ 10510 h 6868509"/>
              <a:gd name="connsiteX0" fmla="*/ 0 w 6154626"/>
              <a:gd name="connsiteY0" fmla="*/ 10510 h 6879020"/>
              <a:gd name="connsiteX1" fmla="*/ 6144117 w 6154626"/>
              <a:gd name="connsiteY1" fmla="*/ 0 h 6879020"/>
              <a:gd name="connsiteX2" fmla="*/ 6154626 w 6154626"/>
              <a:gd name="connsiteY2" fmla="*/ 6879020 h 6879020"/>
              <a:gd name="connsiteX3" fmla="*/ 1019785 w 6154626"/>
              <a:gd name="connsiteY3" fmla="*/ 6868509 h 6879020"/>
              <a:gd name="connsiteX4" fmla="*/ 0 w 6154626"/>
              <a:gd name="connsiteY4" fmla="*/ 5848724 h 6879020"/>
              <a:gd name="connsiteX5" fmla="*/ 0 w 6154626"/>
              <a:gd name="connsiteY5" fmla="*/ 10510 h 687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626" h="6879020">
                <a:moveTo>
                  <a:pt x="0" y="10510"/>
                </a:moveTo>
                <a:lnTo>
                  <a:pt x="6144117" y="0"/>
                </a:lnTo>
                <a:lnTo>
                  <a:pt x="6154626" y="6879020"/>
                </a:lnTo>
                <a:lnTo>
                  <a:pt x="1019785" y="6868509"/>
                </a:lnTo>
                <a:cubicBezTo>
                  <a:pt x="456573" y="6868509"/>
                  <a:pt x="0" y="6411936"/>
                  <a:pt x="0" y="5848724"/>
                </a:cubicBezTo>
                <a:lnTo>
                  <a:pt x="0" y="10510"/>
                </a:lnTo>
                <a:close/>
              </a:path>
            </a:pathLst>
          </a:custGeom>
          <a:noFill/>
        </p:spPr>
      </p:pic>
      <p:sp>
        <p:nvSpPr>
          <p:cNvPr id="5" name="Slide Number Placeholder 4" hidden="1">
            <a:extLst>
              <a:ext uri="{FF2B5EF4-FFF2-40B4-BE49-F238E27FC236}">
                <a16:creationId xmlns:a16="http://schemas.microsoft.com/office/drawing/2014/main" id="{16C7EE1D-091E-B129-55E0-E2775DFD32F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B746B08-255A-2748-8A21-40BE94A17FD1}" type="slidenum">
              <a:rPr kumimoji="0" lang="en-GB" sz="8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39</a:t>
            </a:fld>
            <a:endParaRPr kumimoji="0" lang="en-GB" sz="8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0582BE3F-BC9B-6786-7C50-E0F62FEA6E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rPr>
              <a:t>Presentation Footer</a:t>
            </a:r>
          </a:p>
        </p:txBody>
      </p:sp>
    </p:spTree>
    <p:extLst>
      <p:ext uri="{BB962C8B-B14F-4D97-AF65-F5344CB8AC3E}">
        <p14:creationId xmlns:p14="http://schemas.microsoft.com/office/powerpoint/2010/main" val="201698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4991-4B61-1A33-0582-D450C9D7E1B8}"/>
              </a:ext>
            </a:extLst>
          </p:cNvPr>
          <p:cNvSpPr>
            <a:spLocks noGrp="1"/>
          </p:cNvSpPr>
          <p:nvPr>
            <p:ph type="title"/>
          </p:nvPr>
        </p:nvSpPr>
        <p:spPr>
          <a:xfrm>
            <a:off x="844641" y="2939905"/>
            <a:ext cx="6901206" cy="1312911"/>
          </a:xfrm>
        </p:spPr>
        <p:txBody>
          <a:bodyPr/>
          <a:lstStyle/>
          <a:p>
            <a:r>
              <a:rPr lang="en-US" b="1" dirty="0"/>
              <a:t>Session 5: </a:t>
            </a:r>
            <a:br>
              <a:rPr lang="en-US" b="1" dirty="0"/>
            </a:br>
            <a:r>
              <a:rPr lang="en-US" b="1" dirty="0"/>
              <a:t>Opportunities for the future</a:t>
            </a:r>
            <a:endParaRPr lang="en-US" dirty="0"/>
          </a:p>
        </p:txBody>
      </p:sp>
      <p:sp>
        <p:nvSpPr>
          <p:cNvPr id="3" name="Slide Number Placeholder 2">
            <a:extLst>
              <a:ext uri="{FF2B5EF4-FFF2-40B4-BE49-F238E27FC236}">
                <a16:creationId xmlns:a16="http://schemas.microsoft.com/office/drawing/2014/main" id="{0A8BAB5E-79A5-9932-C7FC-905D847B726B}"/>
              </a:ext>
            </a:extLst>
          </p:cNvPr>
          <p:cNvSpPr>
            <a:spLocks noGrp="1"/>
          </p:cNvSpPr>
          <p:nvPr>
            <p:ph type="sldNum" sz="quarter" idx="4"/>
          </p:nvPr>
        </p:nvSpPr>
        <p:spPr/>
        <p:txBody>
          <a:bodyPr/>
          <a:lstStyle/>
          <a:p>
            <a:fld id="{F32F67E5-730B-4B3A-9A58-41E5E3F0691E}" type="slidenum">
              <a:rPr lang="en-US" smtClean="0"/>
              <a:pPr/>
              <a:t>4</a:t>
            </a:fld>
            <a:endParaRPr lang="en-US" dirty="0"/>
          </a:p>
        </p:txBody>
      </p:sp>
    </p:spTree>
    <p:extLst>
      <p:ext uri="{BB962C8B-B14F-4D97-AF65-F5344CB8AC3E}">
        <p14:creationId xmlns:p14="http://schemas.microsoft.com/office/powerpoint/2010/main" val="623152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46FB3C-8578-60FA-D911-25E2A92A9A8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746B08-255A-2748-8A21-40BE94A17FD1}" type="slidenum">
              <a:rPr kumimoji="0" lang="en-GB" sz="8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FB1EC9E5-E88D-A085-6B07-32B2745230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rPr>
              <a:t>Presentation Footer</a:t>
            </a:r>
          </a:p>
        </p:txBody>
      </p:sp>
      <p:pic>
        <p:nvPicPr>
          <p:cNvPr id="9" name="Picture 8">
            <a:extLst>
              <a:ext uri="{FF2B5EF4-FFF2-40B4-BE49-F238E27FC236}">
                <a16:creationId xmlns:a16="http://schemas.microsoft.com/office/drawing/2014/main" id="{2263AE70-05F9-2C4D-DFCE-8CD8B947E45C}"/>
              </a:ext>
            </a:extLst>
          </p:cNvPr>
          <p:cNvPicPr>
            <a:picLocks noChangeAspect="1"/>
          </p:cNvPicPr>
          <p:nvPr/>
        </p:nvPicPr>
        <p:blipFill>
          <a:blip r:embed="rId2"/>
          <a:stretch>
            <a:fillRect/>
          </a:stretch>
        </p:blipFill>
        <p:spPr>
          <a:xfrm>
            <a:off x="608909" y="4154396"/>
            <a:ext cx="7201270" cy="1759040"/>
          </a:xfrm>
          <a:prstGeom prst="rect">
            <a:avLst/>
          </a:prstGeom>
        </p:spPr>
      </p:pic>
      <p:pic>
        <p:nvPicPr>
          <p:cNvPr id="11" name="Picture 10">
            <a:extLst>
              <a:ext uri="{FF2B5EF4-FFF2-40B4-BE49-F238E27FC236}">
                <a16:creationId xmlns:a16="http://schemas.microsoft.com/office/drawing/2014/main" id="{953985A2-94FB-1D0B-6148-139C3879C7A5}"/>
              </a:ext>
            </a:extLst>
          </p:cNvPr>
          <p:cNvPicPr>
            <a:picLocks noChangeAspect="1"/>
          </p:cNvPicPr>
          <p:nvPr/>
        </p:nvPicPr>
        <p:blipFill>
          <a:blip r:embed="rId3"/>
          <a:stretch>
            <a:fillRect/>
          </a:stretch>
        </p:blipFill>
        <p:spPr>
          <a:xfrm>
            <a:off x="698223" y="368300"/>
            <a:ext cx="5397777" cy="3511730"/>
          </a:xfrm>
          <a:prstGeom prst="rect">
            <a:avLst/>
          </a:prstGeom>
        </p:spPr>
      </p:pic>
      <p:pic>
        <p:nvPicPr>
          <p:cNvPr id="13" name="Picture 12">
            <a:extLst>
              <a:ext uri="{FF2B5EF4-FFF2-40B4-BE49-F238E27FC236}">
                <a16:creationId xmlns:a16="http://schemas.microsoft.com/office/drawing/2014/main" id="{0F23692F-61FD-1538-FB49-90D6017BC3A5}"/>
              </a:ext>
            </a:extLst>
          </p:cNvPr>
          <p:cNvPicPr>
            <a:picLocks noChangeAspect="1"/>
          </p:cNvPicPr>
          <p:nvPr/>
        </p:nvPicPr>
        <p:blipFill>
          <a:blip r:embed="rId4"/>
          <a:stretch>
            <a:fillRect/>
          </a:stretch>
        </p:blipFill>
        <p:spPr>
          <a:xfrm>
            <a:off x="6477019" y="363706"/>
            <a:ext cx="5016758" cy="3416476"/>
          </a:xfrm>
          <a:prstGeom prst="rect">
            <a:avLst/>
          </a:prstGeom>
        </p:spPr>
      </p:pic>
    </p:spTree>
    <p:extLst>
      <p:ext uri="{BB962C8B-B14F-4D97-AF65-F5344CB8AC3E}">
        <p14:creationId xmlns:p14="http://schemas.microsoft.com/office/powerpoint/2010/main" val="2218780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F6EA-EFA3-5394-9353-23162632C67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749CBDD-7F89-1BA3-36BC-0AD839CDCD1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1749CBDD-7F89-1BA3-36BC-0AD839CDCD1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049DA2F-341A-455C-BBD2-9E8FBCC1B84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7" name="Rectangle 6">
            <a:extLst>
              <a:ext uri="{FF2B5EF4-FFF2-40B4-BE49-F238E27FC236}">
                <a16:creationId xmlns:a16="http://schemas.microsoft.com/office/drawing/2014/main" id="{5F2E9EA6-D5E7-7D1E-24D6-1195271F1A19}"/>
              </a:ext>
            </a:extLst>
          </p:cNvPr>
          <p:cNvSpPr/>
          <p:nvPr/>
        </p:nvSpPr>
        <p:spPr>
          <a:xfrm>
            <a:off x="0" y="0"/>
            <a:ext cx="10218420" cy="6858000"/>
          </a:xfrm>
          <a:prstGeom prst="rect">
            <a:avLst/>
          </a:prstGeom>
          <a:gradFill flip="none" rotWithShape="1">
            <a:gsLst>
              <a:gs pos="29000">
                <a:schemeClr val="tx1">
                  <a:alpha val="90000"/>
                </a:schemeClr>
              </a:gs>
              <a:gs pos="79000">
                <a:schemeClr val="tx1">
                  <a:alpha val="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50A20F73-A792-6CE0-8966-DBCB24A7BE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01" y="4557568"/>
            <a:ext cx="1400829" cy="536487"/>
          </a:xfrm>
          <a:prstGeom prst="rect">
            <a:avLst/>
          </a:prstGeom>
        </p:spPr>
      </p:pic>
      <p:sp>
        <p:nvSpPr>
          <p:cNvPr id="3" name="TextBox 2">
            <a:extLst>
              <a:ext uri="{FF2B5EF4-FFF2-40B4-BE49-F238E27FC236}">
                <a16:creationId xmlns:a16="http://schemas.microsoft.com/office/drawing/2014/main" id="{8D69D054-8EEA-8413-C7AB-1CABDA2B4353}"/>
              </a:ext>
            </a:extLst>
          </p:cNvPr>
          <p:cNvSpPr txBox="1"/>
          <p:nvPr/>
        </p:nvSpPr>
        <p:spPr>
          <a:xfrm>
            <a:off x="1012599" y="1318599"/>
            <a:ext cx="7171548" cy="12612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A few examples: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Vaccine hesitancy</a:t>
            </a:r>
            <a:endParaRPr kumimoji="0" lang="en-GB" sz="4800" b="0" i="0" u="none" strike="noStrike" kern="1200" cap="none" spc="0" normalizeH="0" baseline="0" noProof="0" dirty="0">
              <a:ln>
                <a:noFill/>
              </a:ln>
              <a:solidFill>
                <a:srgbClr val="00A1DF"/>
              </a:solidFill>
              <a:effectLst/>
              <a:uLnTx/>
              <a:uFillTx/>
              <a:latin typeface="Carnero Light"/>
              <a:ea typeface="+mn-ea"/>
              <a:cs typeface="+mn-cs"/>
            </a:endParaRPr>
          </a:p>
        </p:txBody>
      </p:sp>
    </p:spTree>
    <p:extLst>
      <p:ext uri="{BB962C8B-B14F-4D97-AF65-F5344CB8AC3E}">
        <p14:creationId xmlns:p14="http://schemas.microsoft.com/office/powerpoint/2010/main" val="2265217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71AEEF8-7D9F-4AA2-AED9-4DADD7653F04}"/>
              </a:ext>
            </a:extLst>
          </p:cNvPr>
          <p:cNvSpPr/>
          <p:nvPr/>
        </p:nvSpPr>
        <p:spPr>
          <a:xfrm>
            <a:off x="952501" y="2934588"/>
            <a:ext cx="3887474" cy="2848374"/>
          </a:xfrm>
          <a:prstGeom prst="roundRect">
            <a:avLst>
              <a:gd name="adj" fmla="val 423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2" name="Title 1">
            <a:extLst>
              <a:ext uri="{FF2B5EF4-FFF2-40B4-BE49-F238E27FC236}">
                <a16:creationId xmlns:a16="http://schemas.microsoft.com/office/drawing/2014/main" id="{B58A4B99-7158-4422-BA87-06C9BF39004F}"/>
              </a:ext>
            </a:extLst>
          </p:cNvPr>
          <p:cNvSpPr>
            <a:spLocks noGrp="1"/>
          </p:cNvSpPr>
          <p:nvPr>
            <p:ph type="title"/>
          </p:nvPr>
        </p:nvSpPr>
        <p:spPr>
          <a:xfrm>
            <a:off x="838200" y="776176"/>
            <a:ext cx="10515600" cy="1878032"/>
          </a:xfrm>
        </p:spPr>
        <p:txBody>
          <a:bodyPr anchor="t">
            <a:normAutofit/>
          </a:bodyPr>
          <a:lstStyle/>
          <a:p>
            <a:r>
              <a:rPr lang="en-US">
                <a:solidFill>
                  <a:srgbClr val="202258"/>
                </a:solidFill>
                <a:latin typeface="Roboto"/>
                <a:ea typeface="Roboto"/>
                <a:cs typeface="Roboto"/>
              </a:rPr>
              <a:t>In 2021, MSD and Meta announced a multi-year partnership called the </a:t>
            </a:r>
            <a:r>
              <a:rPr lang="en-US" b="1">
                <a:solidFill>
                  <a:srgbClr val="202258"/>
                </a:solidFill>
                <a:latin typeface="Roboto"/>
                <a:ea typeface="Roboto"/>
                <a:cs typeface="Roboto"/>
              </a:rPr>
              <a:t>Advancing Health Online Initiative</a:t>
            </a:r>
          </a:p>
        </p:txBody>
      </p:sp>
      <p:sp>
        <p:nvSpPr>
          <p:cNvPr id="21" name="object 6">
            <a:extLst>
              <a:ext uri="{FF2B5EF4-FFF2-40B4-BE49-F238E27FC236}">
                <a16:creationId xmlns:a16="http://schemas.microsoft.com/office/drawing/2014/main" id="{09A7285B-F880-47AE-8027-72D841666BFE}"/>
              </a:ext>
            </a:extLst>
          </p:cNvPr>
          <p:cNvSpPr txBox="1"/>
          <p:nvPr/>
        </p:nvSpPr>
        <p:spPr>
          <a:xfrm>
            <a:off x="1216789" y="3151839"/>
            <a:ext cx="2378725" cy="286720"/>
          </a:xfrm>
          <a:prstGeom prst="rect">
            <a:avLst/>
          </a:prstGeom>
        </p:spPr>
        <p:txBody>
          <a:bodyPr vert="horz" wrap="square" lIns="0" tIns="9627" rIns="0" bIns="0" rtlCol="0" anchor="t">
            <a:spAutoFit/>
          </a:bodyPr>
          <a:lstStyle/>
          <a:p>
            <a:pPr marL="7620" marR="0" lvl="0" indent="0" algn="l" defTabSz="554492" rtl="0" eaLnBrk="1" fontAlgn="auto" latinLnBrk="0" hangingPunct="1">
              <a:lnSpc>
                <a:spcPct val="100000"/>
              </a:lnSpc>
              <a:spcBef>
                <a:spcPts val="76"/>
              </a:spcBef>
              <a:spcAft>
                <a:spcPts val="0"/>
              </a:spcAft>
              <a:buClrTx/>
              <a:buSzTx/>
              <a:buFontTx/>
              <a:buNone/>
              <a:tabLst/>
              <a:defRPr/>
            </a:pPr>
            <a:r>
              <a:rPr kumimoji="0" sz="1800" b="1" i="0" u="none" strike="noStrike" kern="1200" cap="none" spc="182" normalizeH="0" baseline="0" noProof="0" dirty="0">
                <a:ln>
                  <a:noFill/>
                </a:ln>
                <a:solidFill>
                  <a:srgbClr val="3FDFF0"/>
                </a:solidFill>
                <a:effectLst/>
                <a:uLnTx/>
                <a:uFillTx/>
                <a:latin typeface="Roboto"/>
                <a:ea typeface="Roboto"/>
                <a:cs typeface="Arial"/>
              </a:rPr>
              <a:t>MISSION</a:t>
            </a:r>
            <a:endParaRPr kumimoji="0" lang="en-US" sz="1800" b="0" i="0" u="none" strike="noStrike" kern="1200" cap="none" spc="0" normalizeH="0" baseline="0" noProof="0" dirty="0">
              <a:ln>
                <a:noFill/>
              </a:ln>
              <a:solidFill>
                <a:srgbClr val="3FDFF0"/>
              </a:solidFill>
              <a:effectLst/>
              <a:uLnTx/>
              <a:uFillTx/>
              <a:latin typeface="Roboto"/>
              <a:ea typeface="Roboto"/>
              <a:cs typeface="Arial"/>
            </a:endParaRPr>
          </a:p>
        </p:txBody>
      </p:sp>
      <p:sp>
        <p:nvSpPr>
          <p:cNvPr id="31" name="object 10">
            <a:extLst>
              <a:ext uri="{FF2B5EF4-FFF2-40B4-BE49-F238E27FC236}">
                <a16:creationId xmlns:a16="http://schemas.microsoft.com/office/drawing/2014/main" id="{4DA43ADE-F0AE-443E-A52A-514549FB9428}"/>
              </a:ext>
            </a:extLst>
          </p:cNvPr>
          <p:cNvSpPr txBox="1">
            <a:spLocks/>
          </p:cNvSpPr>
          <p:nvPr/>
        </p:nvSpPr>
        <p:spPr>
          <a:xfrm>
            <a:off x="1216789" y="3567984"/>
            <a:ext cx="3379925" cy="2038713"/>
          </a:xfrm>
          <a:prstGeom prst="rect">
            <a:avLst/>
          </a:prstGeom>
        </p:spPr>
        <p:txBody>
          <a:bodyPr vert="horz" wrap="square" lIns="0" tIns="7316" rIns="0" bIns="0" rtlCol="0" anchor="ctr">
            <a:spAutoFit/>
          </a:bodyPr>
          <a:lstStyle>
            <a:lvl1pPr algn="l" defTabSz="914400" rtl="0" eaLnBrk="1" latinLnBrk="0" hangingPunct="1">
              <a:lnSpc>
                <a:spcPct val="90000"/>
              </a:lnSpc>
              <a:spcBef>
                <a:spcPct val="0"/>
              </a:spcBef>
              <a:buNone/>
              <a:defRPr sz="3800" b="0" kern="1200">
                <a:solidFill>
                  <a:srgbClr val="212258"/>
                </a:solidFill>
                <a:latin typeface="Roboto" panose="02000000000000000000" pitchFamily="2" charset="0"/>
                <a:ea typeface="Roboto" panose="02000000000000000000" pitchFamily="2" charset="0"/>
                <a:cs typeface="+mj-cs"/>
              </a:defRPr>
            </a:lvl1pPr>
          </a:lstStyle>
          <a:p>
            <a:pPr marL="7701" marR="3081" lvl="0" indent="0" algn="l" defTabSz="914400" rtl="0" eaLnBrk="1" fontAlgn="auto" latinLnBrk="0" hangingPunct="1">
              <a:lnSpc>
                <a:spcPct val="100000"/>
              </a:lnSpc>
              <a:spcBef>
                <a:spcPts val="58"/>
              </a:spcBef>
              <a:spcAft>
                <a:spcPts val="0"/>
              </a:spcAft>
              <a:buClrTx/>
              <a:buSzTx/>
              <a:buFontTx/>
              <a:buNone/>
              <a:tabLst/>
              <a:defRPr/>
            </a:pPr>
            <a:r>
              <a:rPr kumimoji="0" lang="en-US" sz="2200" b="1" i="0" u="none" strike="noStrike" kern="1200" cap="none" spc="40" normalizeH="0" baseline="0" noProof="0" dirty="0">
                <a:ln>
                  <a:noFill/>
                </a:ln>
                <a:solidFill>
                  <a:srgbClr val="FFFFFF"/>
                </a:solidFill>
                <a:effectLst/>
                <a:uLnTx/>
                <a:uFillTx/>
                <a:latin typeface="Roboto" panose="02000000000000000000" pitchFamily="2" charset="0"/>
                <a:ea typeface="Roboto" panose="02000000000000000000" pitchFamily="2" charset="0"/>
                <a:cs typeface="+mj-cs"/>
              </a:rPr>
              <a:t>Advance understanding of how social media* can be utilized to increase the health and resilience of communities around the world</a:t>
            </a:r>
          </a:p>
        </p:txBody>
      </p:sp>
      <p:sp>
        <p:nvSpPr>
          <p:cNvPr id="9" name="object 6">
            <a:extLst>
              <a:ext uri="{FF2B5EF4-FFF2-40B4-BE49-F238E27FC236}">
                <a16:creationId xmlns:a16="http://schemas.microsoft.com/office/drawing/2014/main" id="{796AC1B0-4258-7F30-177D-17DD127840FE}"/>
              </a:ext>
            </a:extLst>
          </p:cNvPr>
          <p:cNvSpPr txBox="1"/>
          <p:nvPr/>
        </p:nvSpPr>
        <p:spPr>
          <a:xfrm>
            <a:off x="5255291" y="3151839"/>
            <a:ext cx="3186613" cy="286720"/>
          </a:xfrm>
          <a:prstGeom prst="rect">
            <a:avLst/>
          </a:prstGeom>
        </p:spPr>
        <p:txBody>
          <a:bodyPr vert="horz" wrap="square" lIns="0" tIns="9627" rIns="0" bIns="0" rtlCol="0" anchor="t">
            <a:spAutoFit/>
          </a:bodyPr>
          <a:lstStyle/>
          <a:p>
            <a:pPr marL="7620" marR="0" lvl="0" indent="0" algn="l" defTabSz="554492" rtl="0" eaLnBrk="1" fontAlgn="auto" latinLnBrk="0" hangingPunct="1">
              <a:lnSpc>
                <a:spcPct val="100000"/>
              </a:lnSpc>
              <a:spcBef>
                <a:spcPts val="76"/>
              </a:spcBef>
              <a:spcAft>
                <a:spcPts val="0"/>
              </a:spcAft>
              <a:buClrTx/>
              <a:buSzTx/>
              <a:buFontTx/>
              <a:buNone/>
              <a:tabLst/>
              <a:defRPr/>
            </a:pPr>
            <a:r>
              <a:rPr kumimoji="0" lang="en-US" sz="1800" b="1" i="0" u="none" strike="noStrike" kern="1200" cap="none" spc="182" normalizeH="0" baseline="0" noProof="0" dirty="0">
                <a:ln>
                  <a:noFill/>
                </a:ln>
                <a:solidFill>
                  <a:srgbClr val="0DA3B3"/>
                </a:solidFill>
                <a:effectLst/>
                <a:uLnTx/>
                <a:uFillTx/>
                <a:latin typeface="Roboto"/>
                <a:ea typeface="Roboto"/>
                <a:cs typeface="Arial"/>
              </a:rPr>
              <a:t>OBJECTIVES</a:t>
            </a:r>
          </a:p>
        </p:txBody>
      </p:sp>
      <p:pic>
        <p:nvPicPr>
          <p:cNvPr id="10" name="Picture 9">
            <a:extLst>
              <a:ext uri="{FF2B5EF4-FFF2-40B4-BE49-F238E27FC236}">
                <a16:creationId xmlns:a16="http://schemas.microsoft.com/office/drawing/2014/main" id="{09D8BD4C-48B1-4725-89DF-3F2BD9D5794C}"/>
              </a:ext>
            </a:extLst>
          </p:cNvPr>
          <p:cNvPicPr>
            <a:picLocks/>
          </p:cNvPicPr>
          <p:nvPr/>
        </p:nvPicPr>
        <p:blipFill>
          <a:blip r:embed="rId3"/>
          <a:stretch>
            <a:fillRect/>
          </a:stretch>
        </p:blipFill>
        <p:spPr>
          <a:xfrm>
            <a:off x="5706917" y="3862740"/>
            <a:ext cx="797313" cy="601364"/>
          </a:xfrm>
          <a:prstGeom prst="rect">
            <a:avLst/>
          </a:prstGeom>
        </p:spPr>
      </p:pic>
      <p:pic>
        <p:nvPicPr>
          <p:cNvPr id="11" name="Picture 10">
            <a:extLst>
              <a:ext uri="{FF2B5EF4-FFF2-40B4-BE49-F238E27FC236}">
                <a16:creationId xmlns:a16="http://schemas.microsoft.com/office/drawing/2014/main" id="{65DE13B8-F540-3741-579F-A6C779684260}"/>
              </a:ext>
            </a:extLst>
          </p:cNvPr>
          <p:cNvPicPr>
            <a:picLocks/>
          </p:cNvPicPr>
          <p:nvPr/>
        </p:nvPicPr>
        <p:blipFill>
          <a:blip r:embed="rId4"/>
          <a:stretch>
            <a:fillRect/>
          </a:stretch>
        </p:blipFill>
        <p:spPr>
          <a:xfrm>
            <a:off x="7868029" y="3801499"/>
            <a:ext cx="708103" cy="706706"/>
          </a:xfrm>
          <a:prstGeom prst="rect">
            <a:avLst/>
          </a:prstGeom>
        </p:spPr>
      </p:pic>
      <p:pic>
        <p:nvPicPr>
          <p:cNvPr id="12" name="Picture 11">
            <a:extLst>
              <a:ext uri="{FF2B5EF4-FFF2-40B4-BE49-F238E27FC236}">
                <a16:creationId xmlns:a16="http://schemas.microsoft.com/office/drawing/2014/main" id="{A7D008FA-FCE9-FC09-76EF-1C02154870B8}"/>
              </a:ext>
            </a:extLst>
          </p:cNvPr>
          <p:cNvPicPr>
            <a:picLocks noChangeAspect="1"/>
          </p:cNvPicPr>
          <p:nvPr/>
        </p:nvPicPr>
        <p:blipFill>
          <a:blip r:embed="rId5"/>
          <a:stretch>
            <a:fillRect/>
          </a:stretch>
        </p:blipFill>
        <p:spPr>
          <a:xfrm>
            <a:off x="10099372" y="3831387"/>
            <a:ext cx="766523" cy="676818"/>
          </a:xfrm>
          <a:prstGeom prst="rect">
            <a:avLst/>
          </a:prstGeom>
        </p:spPr>
      </p:pic>
      <p:sp>
        <p:nvSpPr>
          <p:cNvPr id="13" name="TextBox 12">
            <a:extLst>
              <a:ext uri="{FF2B5EF4-FFF2-40B4-BE49-F238E27FC236}">
                <a16:creationId xmlns:a16="http://schemas.microsoft.com/office/drawing/2014/main" id="{DAC53FAE-7B32-D27D-AC00-48CDF671B27A}"/>
              </a:ext>
            </a:extLst>
          </p:cNvPr>
          <p:cNvSpPr txBox="1"/>
          <p:nvPr/>
        </p:nvSpPr>
        <p:spPr>
          <a:xfrm>
            <a:off x="5116928" y="4646636"/>
            <a:ext cx="19836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RESEARCH AND IMPLEMENTATION </a:t>
            </a:r>
            <a:b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br>
            <a:r>
              <a:rPr kumimoji="0" lang="en-US"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OF SOLUTIONS</a:t>
            </a:r>
          </a:p>
        </p:txBody>
      </p:sp>
      <p:sp>
        <p:nvSpPr>
          <p:cNvPr id="14" name="TextBox 13">
            <a:extLst>
              <a:ext uri="{FF2B5EF4-FFF2-40B4-BE49-F238E27FC236}">
                <a16:creationId xmlns:a16="http://schemas.microsoft.com/office/drawing/2014/main" id="{9F88259A-70B2-AC29-AC5F-9523D0A68A07}"/>
              </a:ext>
            </a:extLst>
          </p:cNvPr>
          <p:cNvSpPr txBox="1"/>
          <p:nvPr/>
        </p:nvSpPr>
        <p:spPr>
          <a:xfrm>
            <a:off x="7230280" y="4646636"/>
            <a:ext cx="1983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DISSEMINATION </a:t>
            </a:r>
            <a:br>
              <a:rPr kumimoji="0" lang="en-GB"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br>
            <a:r>
              <a:rPr kumimoji="0" lang="en-GB"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OF KNOWLEDGE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endParaRPr>
          </a:p>
        </p:txBody>
      </p:sp>
      <p:sp>
        <p:nvSpPr>
          <p:cNvPr id="15" name="TextBox 14">
            <a:extLst>
              <a:ext uri="{FF2B5EF4-FFF2-40B4-BE49-F238E27FC236}">
                <a16:creationId xmlns:a16="http://schemas.microsoft.com/office/drawing/2014/main" id="{12833E6D-BE37-1C12-6BF8-A0CC15EF6E39}"/>
              </a:ext>
            </a:extLst>
          </p:cNvPr>
          <p:cNvSpPr txBox="1"/>
          <p:nvPr/>
        </p:nvSpPr>
        <p:spPr>
          <a:xfrm>
            <a:off x="9490833" y="4646636"/>
            <a:ext cx="1983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BRINGING TOGETHER </a:t>
            </a:r>
            <a:b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br>
            <a:r>
              <a:rPr kumimoji="0" lang="en-US"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mn-cs"/>
              </a:rPr>
              <a:t>KEY STAKEHOLDERS</a:t>
            </a:r>
          </a:p>
        </p:txBody>
      </p:sp>
      <p:sp>
        <p:nvSpPr>
          <p:cNvPr id="5" name="TextBox 4">
            <a:extLst>
              <a:ext uri="{FF2B5EF4-FFF2-40B4-BE49-F238E27FC236}">
                <a16:creationId xmlns:a16="http://schemas.microsoft.com/office/drawing/2014/main" id="{428B14E0-55FF-A9BD-01BD-6ED88ED3A282}"/>
              </a:ext>
            </a:extLst>
          </p:cNvPr>
          <p:cNvSpPr txBox="1"/>
          <p:nvPr/>
        </p:nvSpPr>
        <p:spPr>
          <a:xfrm>
            <a:off x="939363" y="6299076"/>
            <a:ext cx="8732842"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*AHO’s definition of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social</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media</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is meant to be broad and inclusive. Our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social</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media</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definition includes: traditional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social</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a:t>
            </a:r>
            <a:r>
              <a:rPr kumimoji="0" lang="en-GB" sz="1050" b="0" i="0" u="none" strike="noStrike" kern="1200" cap="none" spc="0" normalizeH="0" baseline="0" noProof="0">
                <a:ln>
                  <a:noFill/>
                </a:ln>
                <a:solidFill>
                  <a:srgbClr val="070706"/>
                </a:solidFill>
                <a:effectLst/>
                <a:uLnTx/>
                <a:uFillTx/>
                <a:latin typeface="Roboto" panose="02000000000000000000" pitchFamily="2" charset="0"/>
                <a:ea typeface="+mn-ea"/>
                <a:cs typeface="+mn-cs"/>
              </a:rPr>
              <a:t>media</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(e.g., Facebook, Instagram, Twitter, LinkedIn, YouTube, TikTok, </a:t>
            </a:r>
            <a:r>
              <a:rPr kumimoji="0" lang="en-GB" sz="1050" b="0" i="0" u="none" strike="noStrike" kern="1200" cap="none" spc="0" normalizeH="0" baseline="0" noProof="0" err="1">
                <a:ln>
                  <a:noFill/>
                </a:ln>
                <a:solidFill>
                  <a:srgbClr val="212121"/>
                </a:solidFill>
                <a:effectLst/>
                <a:uLnTx/>
                <a:uFillTx/>
                <a:latin typeface="Roboto" panose="02000000000000000000" pitchFamily="2" charset="0"/>
                <a:ea typeface="+mn-ea"/>
                <a:cs typeface="+mn-cs"/>
              </a:rPr>
              <a:t>SnapChat</a:t>
            </a:r>
            <a:r>
              <a:rPr kumimoji="0" lang="en-GB" sz="1050" b="0" i="0" u="none" strike="noStrike" kern="1200" cap="none" spc="0" normalizeH="0" baseline="0" noProof="0">
                <a:ln>
                  <a:noFill/>
                </a:ln>
                <a:solidFill>
                  <a:srgbClr val="212121"/>
                </a:solidFill>
                <a:effectLst/>
                <a:uLnTx/>
                <a:uFillTx/>
                <a:latin typeface="Roboto" panose="02000000000000000000" pitchFamily="2" charset="0"/>
                <a:ea typeface="+mn-ea"/>
                <a:cs typeface="+mn-cs"/>
              </a:rPr>
              <a:t>) and other online platforms including: WhatsApp and Facebook Messenger Chat services; and online chatbots.</a:t>
            </a: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Gavi, the Vaccine Alliance">
            <a:extLst>
              <a:ext uri="{FF2B5EF4-FFF2-40B4-BE49-F238E27FC236}">
                <a16:creationId xmlns:a16="http://schemas.microsoft.com/office/drawing/2014/main" id="{CCF65222-1F42-2874-256D-D55904646E50}"/>
              </a:ext>
            </a:extLst>
          </p:cNvPr>
          <p:cNvPicPr>
            <a:picLocks noChangeAspect="1"/>
          </p:cNvPicPr>
          <p:nvPr/>
        </p:nvPicPr>
        <p:blipFill>
          <a:blip r:embed="rId6"/>
          <a:stretch>
            <a:fillRect/>
          </a:stretch>
        </p:blipFill>
        <p:spPr>
          <a:xfrm>
            <a:off x="9848193" y="6300426"/>
            <a:ext cx="1074684" cy="300597"/>
          </a:xfrm>
          <a:prstGeom prst="rect">
            <a:avLst/>
          </a:prstGeom>
        </p:spPr>
      </p:pic>
    </p:spTree>
    <p:extLst>
      <p:ext uri="{BB962C8B-B14F-4D97-AF65-F5344CB8AC3E}">
        <p14:creationId xmlns:p14="http://schemas.microsoft.com/office/powerpoint/2010/main" val="1003354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996DBD-B2C6-C74B-92DF-54416AE65C1C}"/>
              </a:ext>
            </a:extLst>
          </p:cNvPr>
          <p:cNvSpPr txBox="1"/>
          <p:nvPr/>
        </p:nvSpPr>
        <p:spPr>
          <a:xfrm>
            <a:off x="952500" y="3297488"/>
            <a:ext cx="2993424" cy="220538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258"/>
                </a:solidFill>
                <a:effectLst/>
                <a:uLnTx/>
                <a:uFillTx/>
                <a:latin typeface="Roboto" panose="02000000000000000000" pitchFamily="2" charset="0"/>
                <a:ea typeface="Roboto" panose="02000000000000000000" pitchFamily="2" charset="0"/>
                <a:cs typeface="+mn-cs"/>
              </a:rPr>
              <a:t>There is broad consensus that </a:t>
            </a:r>
            <a:r>
              <a:rPr kumimoji="0" lang="en-US" sz="1600" b="1" i="0" u="none" strike="noStrike" kern="1200" cap="none" spc="0" normalizeH="0" baseline="0" noProof="0" dirty="0">
                <a:ln>
                  <a:noFill/>
                </a:ln>
                <a:solidFill>
                  <a:srgbClr val="0DA3B3"/>
                </a:solidFill>
                <a:effectLst/>
                <a:uLnTx/>
                <a:uFillTx/>
                <a:latin typeface="Roboto" panose="02000000000000000000" pitchFamily="2" charset="0"/>
                <a:ea typeface="Roboto" panose="02000000000000000000" pitchFamily="2" charset="0"/>
                <a:cs typeface="+mn-cs"/>
              </a:rPr>
              <a:t>vaccine hesitancy presents a very real threat to immunization programs </a:t>
            </a:r>
            <a:r>
              <a:rPr kumimoji="0" lang="en-US" sz="1600" b="0" i="0" u="none" strike="noStrike" kern="1200" cap="none" spc="0" normalizeH="0" baseline="0" noProof="0" dirty="0">
                <a:ln>
                  <a:noFill/>
                </a:ln>
                <a:solidFill>
                  <a:srgbClr val="202258"/>
                </a:solidFill>
                <a:effectLst/>
                <a:uLnTx/>
                <a:uFillTx/>
                <a:latin typeface="Roboto" panose="02000000000000000000" pitchFamily="2" charset="0"/>
                <a:ea typeface="Roboto" panose="02000000000000000000" pitchFamily="2" charset="0"/>
                <a:cs typeface="+mn-cs"/>
              </a:rPr>
              <a:t>and innovative, proactive, multi-disciplinary approaches are required to address it.</a:t>
            </a:r>
          </a:p>
        </p:txBody>
      </p:sp>
      <p:sp>
        <p:nvSpPr>
          <p:cNvPr id="16" name="TextBox 15">
            <a:extLst>
              <a:ext uri="{FF2B5EF4-FFF2-40B4-BE49-F238E27FC236}">
                <a16:creationId xmlns:a16="http://schemas.microsoft.com/office/drawing/2014/main" id="{D7CEDC5E-A856-7041-8F9B-4CF76412BB79}"/>
              </a:ext>
            </a:extLst>
          </p:cNvPr>
          <p:cNvSpPr txBox="1"/>
          <p:nvPr/>
        </p:nvSpPr>
        <p:spPr>
          <a:xfrm>
            <a:off x="4694450" y="3297488"/>
            <a:ext cx="3163328" cy="2081821"/>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IN" sz="1600" b="1" i="0" u="none" strike="noStrike" kern="1200" cap="none" spc="0" normalizeH="0" baseline="0" noProof="0" dirty="0">
                <a:ln>
                  <a:noFill/>
                </a:ln>
                <a:solidFill>
                  <a:srgbClr val="0DA3B3"/>
                </a:solidFill>
                <a:effectLst/>
                <a:uLnTx/>
                <a:uFillTx/>
                <a:latin typeface="Roboto" panose="02000000000000000000" pitchFamily="2" charset="0"/>
                <a:ea typeface="Roboto" panose="02000000000000000000" pitchFamily="2" charset="0"/>
                <a:cs typeface="+mn-cs"/>
              </a:rPr>
              <a:t>Vaccine demand is increasingly being driven by </a:t>
            </a:r>
            <a:r>
              <a:rPr kumimoji="0" lang="en-US" sz="1600" b="1" i="0" u="none" strike="noStrike" kern="1200" cap="none" spc="0" normalizeH="0" baseline="0" noProof="0" dirty="0">
                <a:ln>
                  <a:noFill/>
                </a:ln>
                <a:solidFill>
                  <a:srgbClr val="0DA3B3"/>
                </a:solidFill>
                <a:effectLst/>
                <a:uLnTx/>
                <a:uFillTx/>
                <a:latin typeface="Roboto" panose="02000000000000000000" pitchFamily="2" charset="0"/>
                <a:ea typeface="Roboto" panose="02000000000000000000" pitchFamily="2" charset="0"/>
                <a:cs typeface="+mn-cs"/>
              </a:rPr>
              <a:t>information found online </a:t>
            </a:r>
            <a:r>
              <a:rPr kumimoji="0" lang="en-US" sz="1600" b="0" i="0" u="none" strike="noStrike" kern="1200" cap="none" spc="0" normalizeH="0" baseline="0" noProof="0" dirty="0">
                <a:ln>
                  <a:noFill/>
                </a:ln>
                <a:solidFill>
                  <a:srgbClr val="202258"/>
                </a:solidFill>
                <a:effectLst/>
                <a:uLnTx/>
                <a:uFillTx/>
                <a:latin typeface="Roboto" panose="02000000000000000000" pitchFamily="2" charset="0"/>
                <a:ea typeface="Roboto" panose="02000000000000000000" pitchFamily="2" charset="0"/>
                <a:cs typeface="+mn-cs"/>
              </a:rPr>
              <a:t>and by the perspectives of those in an individual’s social network. </a:t>
            </a:r>
          </a:p>
        </p:txBody>
      </p:sp>
      <p:sp>
        <p:nvSpPr>
          <p:cNvPr id="2" name="Title 1">
            <a:extLst>
              <a:ext uri="{FF2B5EF4-FFF2-40B4-BE49-F238E27FC236}">
                <a16:creationId xmlns:a16="http://schemas.microsoft.com/office/drawing/2014/main" id="{18045775-980B-5247-AB57-A8097C3332C5}"/>
              </a:ext>
            </a:extLst>
          </p:cNvPr>
          <p:cNvSpPr>
            <a:spLocks noGrp="1"/>
          </p:cNvSpPr>
          <p:nvPr>
            <p:ph type="title"/>
          </p:nvPr>
        </p:nvSpPr>
        <p:spPr>
          <a:xfrm>
            <a:off x="838200" y="538123"/>
            <a:ext cx="7458103" cy="1325563"/>
          </a:xfrm>
        </p:spPr>
        <p:txBody>
          <a:bodyPr>
            <a:normAutofit/>
          </a:bodyPr>
          <a:lstStyle/>
          <a:p>
            <a:r>
              <a:rPr lang="en-US" dirty="0"/>
              <a:t>Given the urgency, AHO’s initial focus was vaccine confidence </a:t>
            </a:r>
            <a:endParaRPr lang="en-US" i="1" dirty="0">
              <a:highlight>
                <a:srgbClr val="FFFF00"/>
              </a:highlight>
            </a:endParaRPr>
          </a:p>
        </p:txBody>
      </p:sp>
      <p:sp>
        <p:nvSpPr>
          <p:cNvPr id="4" name="Slide Number Placeholder 3">
            <a:extLst>
              <a:ext uri="{FF2B5EF4-FFF2-40B4-BE49-F238E27FC236}">
                <a16:creationId xmlns:a16="http://schemas.microsoft.com/office/drawing/2014/main" id="{C5D18938-1EDD-44F0-AB1C-6CBA8BD33030}"/>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1000" b="0" i="0" u="none" strike="noStrike" kern="1200" cap="none" spc="0" normalizeH="0" baseline="0" noProof="0" smtClean="0">
                <a:ln>
                  <a:noFill/>
                </a:ln>
                <a:solidFill>
                  <a:srgbClr val="212258"/>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srgbClr val="212258"/>
              </a:solidFill>
              <a:effectLst/>
              <a:uLnTx/>
              <a:uFillTx/>
              <a:latin typeface="Roboto" panose="02000000000000000000" pitchFamily="2" charset="0"/>
              <a:ea typeface="Roboto" panose="02000000000000000000" pitchFamily="2" charset="0"/>
              <a:cs typeface="+mn-cs"/>
            </a:endParaRPr>
          </a:p>
        </p:txBody>
      </p:sp>
      <p:grpSp>
        <p:nvGrpSpPr>
          <p:cNvPr id="21" name="Group 20">
            <a:extLst>
              <a:ext uri="{FF2B5EF4-FFF2-40B4-BE49-F238E27FC236}">
                <a16:creationId xmlns:a16="http://schemas.microsoft.com/office/drawing/2014/main" id="{D4AF7BD2-3F84-A1D3-1342-4256D76BB538}"/>
              </a:ext>
            </a:extLst>
          </p:cNvPr>
          <p:cNvGrpSpPr/>
          <p:nvPr/>
        </p:nvGrpSpPr>
        <p:grpSpPr>
          <a:xfrm>
            <a:off x="5613643" y="1912598"/>
            <a:ext cx="1173955" cy="1173955"/>
            <a:chOff x="5613643" y="1912598"/>
            <a:chExt cx="1173955" cy="1173955"/>
          </a:xfrm>
        </p:grpSpPr>
        <p:sp>
          <p:nvSpPr>
            <p:cNvPr id="8" name="Oval 7">
              <a:extLst>
                <a:ext uri="{FF2B5EF4-FFF2-40B4-BE49-F238E27FC236}">
                  <a16:creationId xmlns:a16="http://schemas.microsoft.com/office/drawing/2014/main" id="{434BEE8B-C08A-3EE6-68C1-9DCE35FF5326}"/>
                </a:ext>
              </a:extLst>
            </p:cNvPr>
            <p:cNvSpPr/>
            <p:nvPr/>
          </p:nvSpPr>
          <p:spPr>
            <a:xfrm>
              <a:off x="5613643" y="1912598"/>
              <a:ext cx="1173955" cy="117395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14" name="Graphic 13" descr="Internet outline">
              <a:extLst>
                <a:ext uri="{FF2B5EF4-FFF2-40B4-BE49-F238E27FC236}">
                  <a16:creationId xmlns:a16="http://schemas.microsoft.com/office/drawing/2014/main" id="{D9234BF9-130B-9D10-1714-7519E26E468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01054" y="2100040"/>
              <a:ext cx="793581" cy="793581"/>
            </a:xfrm>
            <a:prstGeom prst="rect">
              <a:avLst/>
            </a:prstGeom>
          </p:spPr>
        </p:pic>
      </p:grpSp>
      <p:sp>
        <p:nvSpPr>
          <p:cNvPr id="12" name="TextBox 11">
            <a:extLst>
              <a:ext uri="{FF2B5EF4-FFF2-40B4-BE49-F238E27FC236}">
                <a16:creationId xmlns:a16="http://schemas.microsoft.com/office/drawing/2014/main" id="{7FACECD0-350E-38FF-08F3-5391EC4FD2C4}"/>
              </a:ext>
            </a:extLst>
          </p:cNvPr>
          <p:cNvSpPr txBox="1"/>
          <p:nvPr/>
        </p:nvSpPr>
        <p:spPr>
          <a:xfrm>
            <a:off x="8296303" y="3297488"/>
            <a:ext cx="333282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258"/>
                </a:solidFill>
                <a:effectLst/>
                <a:uLnTx/>
                <a:uFillTx/>
                <a:latin typeface="Roboto" panose="02000000000000000000" pitchFamily="2" charset="0"/>
                <a:ea typeface="Roboto" panose="02000000000000000000" pitchFamily="2" charset="0"/>
                <a:cs typeface="+mn-cs"/>
              </a:rPr>
              <a:t>With more and more communities relying on </a:t>
            </a:r>
            <a:r>
              <a:rPr kumimoji="0" lang="en-US" sz="1600" b="1" i="0" u="none" strike="noStrike" kern="1200" cap="none" spc="0" normalizeH="0" baseline="0" noProof="0" dirty="0">
                <a:ln>
                  <a:noFill/>
                </a:ln>
                <a:solidFill>
                  <a:srgbClr val="0DA3B3"/>
                </a:solidFill>
                <a:effectLst/>
                <a:uLnTx/>
                <a:uFillTx/>
                <a:latin typeface="Roboto" panose="02000000000000000000" pitchFamily="2" charset="0"/>
                <a:ea typeface="Roboto" panose="02000000000000000000" pitchFamily="2" charset="0"/>
                <a:cs typeface="+mn-cs"/>
              </a:rPr>
              <a:t>social media as a significant source of information,</a:t>
            </a:r>
            <a:r>
              <a:rPr kumimoji="0" lang="en-US" sz="1600" b="0" i="0" u="none" strike="noStrike" kern="1200" cap="none" spc="0" normalizeH="0" baseline="0" noProof="0" dirty="0">
                <a:ln>
                  <a:noFill/>
                </a:ln>
                <a:solidFill>
                  <a:srgbClr val="202258"/>
                </a:solidFill>
                <a:effectLst/>
                <a:uLnTx/>
                <a:uFillTx/>
                <a:latin typeface="Roboto" panose="02000000000000000000" pitchFamily="2" charset="0"/>
                <a:ea typeface="Roboto" panose="02000000000000000000" pitchFamily="2" charset="0"/>
                <a:cs typeface="+mn-cs"/>
              </a:rPr>
              <a:t> and the scale of these digital and online platforms, it is vital that we better understand the role these platforms can play, and effectively harness their capabilities to contribute to vaccine decision-making.</a:t>
            </a:r>
          </a:p>
        </p:txBody>
      </p:sp>
      <p:grpSp>
        <p:nvGrpSpPr>
          <p:cNvPr id="22" name="Group 21">
            <a:extLst>
              <a:ext uri="{FF2B5EF4-FFF2-40B4-BE49-F238E27FC236}">
                <a16:creationId xmlns:a16="http://schemas.microsoft.com/office/drawing/2014/main" id="{9FDE4AA3-AF0D-3341-82F6-EBCD92631167}"/>
              </a:ext>
            </a:extLst>
          </p:cNvPr>
          <p:cNvGrpSpPr/>
          <p:nvPr/>
        </p:nvGrpSpPr>
        <p:grpSpPr>
          <a:xfrm>
            <a:off x="9298430" y="1943129"/>
            <a:ext cx="1173955" cy="1173955"/>
            <a:chOff x="9298430" y="1943129"/>
            <a:chExt cx="1173955" cy="1173955"/>
          </a:xfrm>
        </p:grpSpPr>
        <p:sp>
          <p:nvSpPr>
            <p:cNvPr id="9" name="Oval 8">
              <a:extLst>
                <a:ext uri="{FF2B5EF4-FFF2-40B4-BE49-F238E27FC236}">
                  <a16:creationId xmlns:a16="http://schemas.microsoft.com/office/drawing/2014/main" id="{AF91AFA0-B714-856F-A70B-BBD411976BD9}"/>
                </a:ext>
              </a:extLst>
            </p:cNvPr>
            <p:cNvSpPr/>
            <p:nvPr/>
          </p:nvSpPr>
          <p:spPr>
            <a:xfrm>
              <a:off x="9298430" y="1943129"/>
              <a:ext cx="1173955" cy="117395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23" name="Graphic 22" descr="Online Network outline">
              <a:extLst>
                <a:ext uri="{FF2B5EF4-FFF2-40B4-BE49-F238E27FC236}">
                  <a16:creationId xmlns:a16="http://schemas.microsoft.com/office/drawing/2014/main" id="{8AD6F30B-2006-5554-C1B9-4BB3028B03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9882" y="2127600"/>
              <a:ext cx="844376" cy="844376"/>
            </a:xfrm>
            <a:prstGeom prst="rect">
              <a:avLst/>
            </a:prstGeom>
          </p:spPr>
        </p:pic>
      </p:grpSp>
      <p:sp>
        <p:nvSpPr>
          <p:cNvPr id="11" name="Rounded Rectangle 10">
            <a:extLst>
              <a:ext uri="{FF2B5EF4-FFF2-40B4-BE49-F238E27FC236}">
                <a16:creationId xmlns:a16="http://schemas.microsoft.com/office/drawing/2014/main" id="{88B27B0A-6114-0B5B-102B-555B66717ACF}"/>
              </a:ext>
            </a:extLst>
          </p:cNvPr>
          <p:cNvSpPr/>
          <p:nvPr/>
        </p:nvSpPr>
        <p:spPr>
          <a:xfrm>
            <a:off x="952500" y="5552306"/>
            <a:ext cx="2853381" cy="807308"/>
          </a:xfrm>
          <a:prstGeom prst="roundRect">
            <a:avLst>
              <a:gd name="adj" fmla="val 1301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 2019, the WHO listed vaccine hesitancy as one of the </a:t>
            </a:r>
            <a:r>
              <a:rPr kumimoji="0" lang="en-US" sz="1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top 10 threats </a:t>
            </a: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to global health.</a:t>
            </a:r>
          </a:p>
        </p:txBody>
      </p:sp>
      <p:pic>
        <p:nvPicPr>
          <p:cNvPr id="2050" name="Picture 2" descr="World Health Organization | Mental Health Innovation Network">
            <a:extLst>
              <a:ext uri="{FF2B5EF4-FFF2-40B4-BE49-F238E27FC236}">
                <a16:creationId xmlns:a16="http://schemas.microsoft.com/office/drawing/2014/main" id="{F6DA2960-92FD-E058-FD77-D47D997C9EBC}"/>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354393" y="5078457"/>
            <a:ext cx="1262099" cy="441735"/>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a:extLst>
              <a:ext uri="{FF2B5EF4-FFF2-40B4-BE49-F238E27FC236}">
                <a16:creationId xmlns:a16="http://schemas.microsoft.com/office/drawing/2014/main" id="{4651DB47-5892-5731-E44F-95B992938C2A}"/>
              </a:ext>
            </a:extLst>
          </p:cNvPr>
          <p:cNvSpPr/>
          <p:nvPr/>
        </p:nvSpPr>
        <p:spPr>
          <a:xfrm flipH="1">
            <a:off x="1487471" y="5369743"/>
            <a:ext cx="296562" cy="18256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FF32C539-DAA5-C399-EEDD-25137D5AE139}"/>
              </a:ext>
            </a:extLst>
          </p:cNvPr>
          <p:cNvSpPr/>
          <p:nvPr/>
        </p:nvSpPr>
        <p:spPr>
          <a:xfrm>
            <a:off x="8377881" y="766118"/>
            <a:ext cx="3074344" cy="994573"/>
          </a:xfrm>
          <a:prstGeom prst="roundRect">
            <a:avLst>
              <a:gd name="adj" fmla="val 1053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“Social media is a powerful, constantly evolving tool that is shaping opinions and behaviours across the globe.”</a:t>
            </a:r>
            <a:r>
              <a:rPr kumimoji="0" lang="en-GB"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Heidi Larson, PhD, Head of the Vaccine Confidence Project</a:t>
            </a:r>
            <a:endParaRPr kumimoji="0" lang="en-US" sz="1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Right Triangle 17">
            <a:extLst>
              <a:ext uri="{FF2B5EF4-FFF2-40B4-BE49-F238E27FC236}">
                <a16:creationId xmlns:a16="http://schemas.microsoft.com/office/drawing/2014/main" id="{5D0641E5-74F4-C3F2-FD32-A23D1535D41E}"/>
              </a:ext>
            </a:extLst>
          </p:cNvPr>
          <p:cNvSpPr/>
          <p:nvPr/>
        </p:nvSpPr>
        <p:spPr>
          <a:xfrm rot="10800000" flipH="1">
            <a:off x="10672119" y="1758534"/>
            <a:ext cx="296562" cy="18256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27A9161B-9278-EB4A-570C-10F3D48E52DF}"/>
              </a:ext>
            </a:extLst>
          </p:cNvPr>
          <p:cNvGrpSpPr/>
          <p:nvPr/>
        </p:nvGrpSpPr>
        <p:grpSpPr>
          <a:xfrm>
            <a:off x="1877742" y="1949697"/>
            <a:ext cx="1173955" cy="1173955"/>
            <a:chOff x="1877742" y="1949697"/>
            <a:chExt cx="1173955" cy="1173955"/>
          </a:xfrm>
        </p:grpSpPr>
        <p:sp>
          <p:nvSpPr>
            <p:cNvPr id="5" name="Oval 4">
              <a:extLst>
                <a:ext uri="{FF2B5EF4-FFF2-40B4-BE49-F238E27FC236}">
                  <a16:creationId xmlns:a16="http://schemas.microsoft.com/office/drawing/2014/main" id="{1CAC9C3B-F8FC-7E56-3327-5A3079204BFE}"/>
                </a:ext>
              </a:extLst>
            </p:cNvPr>
            <p:cNvSpPr/>
            <p:nvPr/>
          </p:nvSpPr>
          <p:spPr>
            <a:xfrm>
              <a:off x="1877742" y="1949697"/>
              <a:ext cx="1173955" cy="117395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347FD694-E4FE-3195-0D33-F0747267E87D}"/>
                </a:ext>
              </a:extLst>
            </p:cNvPr>
            <p:cNvPicPr>
              <a:picLocks noChangeAspect="1"/>
            </p:cNvPicPr>
            <p:nvPr/>
          </p:nvPicPr>
          <p:blipFill>
            <a:blip r:embed="rId8"/>
            <a:stretch>
              <a:fillRect/>
            </a:stretch>
          </p:blipFill>
          <p:spPr>
            <a:xfrm>
              <a:off x="2170202" y="2235915"/>
              <a:ext cx="564760" cy="607384"/>
            </a:xfrm>
            <a:prstGeom prst="rect">
              <a:avLst/>
            </a:prstGeom>
          </p:spPr>
        </p:pic>
      </p:grpSp>
      <p:pic>
        <p:nvPicPr>
          <p:cNvPr id="6" name="Picture 5" descr="Gavi, the Vaccine Alliance">
            <a:extLst>
              <a:ext uri="{FF2B5EF4-FFF2-40B4-BE49-F238E27FC236}">
                <a16:creationId xmlns:a16="http://schemas.microsoft.com/office/drawing/2014/main" id="{A3814C5B-BD0F-F993-A7E1-6ED61069096B}"/>
              </a:ext>
            </a:extLst>
          </p:cNvPr>
          <p:cNvPicPr>
            <a:picLocks noChangeAspect="1"/>
          </p:cNvPicPr>
          <p:nvPr/>
        </p:nvPicPr>
        <p:blipFill>
          <a:blip r:embed="rId9"/>
          <a:stretch>
            <a:fillRect/>
          </a:stretch>
        </p:blipFill>
        <p:spPr>
          <a:xfrm>
            <a:off x="9848193" y="6300426"/>
            <a:ext cx="1074684" cy="300597"/>
          </a:xfrm>
          <a:prstGeom prst="rect">
            <a:avLst/>
          </a:prstGeom>
        </p:spPr>
      </p:pic>
    </p:spTree>
    <p:extLst>
      <p:ext uri="{BB962C8B-B14F-4D97-AF65-F5344CB8AC3E}">
        <p14:creationId xmlns:p14="http://schemas.microsoft.com/office/powerpoint/2010/main" val="1627630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F010-5AB5-7642-5154-D1F8298C48DB}"/>
              </a:ext>
            </a:extLst>
          </p:cNvPr>
          <p:cNvSpPr>
            <a:spLocks noGrp="1"/>
          </p:cNvSpPr>
          <p:nvPr>
            <p:ph type="title"/>
          </p:nvPr>
        </p:nvSpPr>
        <p:spPr>
          <a:xfrm>
            <a:off x="879389" y="489033"/>
            <a:ext cx="10637107" cy="1325563"/>
          </a:xfrm>
        </p:spPr>
        <p:txBody>
          <a:bodyPr anchor="b">
            <a:normAutofit/>
          </a:bodyPr>
          <a:lstStyle/>
          <a:p>
            <a:r>
              <a:rPr lang="en-US" sz="3600">
                <a:latin typeface="Roboto"/>
                <a:ea typeface="Roboto"/>
                <a:cs typeface="Roboto"/>
              </a:rPr>
              <a:t>The projects leverage social media </a:t>
            </a:r>
            <a:r>
              <a:rPr lang="en-GB" sz="3600">
                <a:latin typeface="Roboto"/>
                <a:ea typeface="Roboto"/>
                <a:cs typeface="Roboto"/>
              </a:rPr>
              <a:t>to drive uptake of routine immunization</a:t>
            </a:r>
            <a:endParaRPr lang="en-US" sz="3600">
              <a:latin typeface="Roboto"/>
              <a:ea typeface="Roboto"/>
              <a:cs typeface="Roboto"/>
            </a:endParaRPr>
          </a:p>
        </p:txBody>
      </p:sp>
      <p:sp>
        <p:nvSpPr>
          <p:cNvPr id="14" name="Rounded Rectangle 13">
            <a:extLst>
              <a:ext uri="{FF2B5EF4-FFF2-40B4-BE49-F238E27FC236}">
                <a16:creationId xmlns:a16="http://schemas.microsoft.com/office/drawing/2014/main" id="{BF20F816-6035-C095-BB50-965DEDAB3CE0}"/>
              </a:ext>
            </a:extLst>
          </p:cNvPr>
          <p:cNvSpPr/>
          <p:nvPr/>
        </p:nvSpPr>
        <p:spPr>
          <a:xfrm>
            <a:off x="8103694" y="2849705"/>
            <a:ext cx="3348531" cy="3287484"/>
          </a:xfrm>
          <a:prstGeom prst="roundRect">
            <a:avLst>
              <a:gd name="adj" fmla="val 2830"/>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400" b="1" i="0" u="none" strike="noStrike" kern="1200" cap="none" spc="0" normalizeH="0" baseline="0" noProof="0">
                <a:ln>
                  <a:noFill/>
                </a:ln>
                <a:solidFill>
                  <a:srgbClr val="202258"/>
                </a:solidFill>
                <a:effectLst/>
                <a:uLnTx/>
                <a:uFillTx/>
                <a:latin typeface="Roboto"/>
                <a:ea typeface="Roboto"/>
                <a:cs typeface="Tahoma"/>
              </a:rPr>
              <a:t>Thematic focus - </a:t>
            </a:r>
            <a:r>
              <a:rPr kumimoji="0" lang="en-US" sz="1400" b="0" i="0" u="none" strike="noStrike" kern="1200" cap="none" spc="0" normalizeH="0" baseline="0" noProof="0">
                <a:ln>
                  <a:noFill/>
                </a:ln>
                <a:solidFill>
                  <a:srgbClr val="202258"/>
                </a:solidFill>
                <a:effectLst/>
                <a:uLnTx/>
                <a:uFillTx/>
                <a:latin typeface="Roboto"/>
                <a:ea typeface="Roboto"/>
                <a:cs typeface="Tahoma"/>
              </a:rPr>
              <a:t>Routine immunizations (childhood and HPV)</a:t>
            </a:r>
            <a:endParaRPr kumimoji="0" lang="en-US" sz="1400" b="1" i="0" u="none" strike="noStrike" kern="1200" cap="none" spc="0" normalizeH="0" baseline="0" noProof="0">
              <a:ln>
                <a:noFill/>
              </a:ln>
              <a:solidFill>
                <a:srgbClr val="202258"/>
              </a:solidFill>
              <a:effectLst/>
              <a:uLnTx/>
              <a:uFillTx/>
              <a:latin typeface="Roboto"/>
              <a:ea typeface="Roboto"/>
              <a:cs typeface="Tahoma"/>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202258"/>
                </a:solidFill>
                <a:effectLst/>
                <a:uLnTx/>
                <a:uFillTx/>
                <a:latin typeface="Roboto"/>
                <a:ea typeface="Roboto"/>
                <a:cs typeface="Tahoma"/>
              </a:rPr>
              <a:t>Geographic focus: India, Nigeria, Indonesia </a:t>
            </a: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258"/>
                </a:solidFill>
                <a:effectLst/>
                <a:uLnTx/>
                <a:uFillTx/>
                <a:latin typeface="Roboto"/>
                <a:ea typeface="Roboto"/>
                <a:cs typeface="Tahoma"/>
              </a:rPr>
              <a:t>Existing Gavi support</a:t>
            </a: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258"/>
                </a:solidFill>
                <a:effectLst/>
                <a:uLnTx/>
                <a:uFillTx/>
                <a:latin typeface="Roboto"/>
                <a:ea typeface="Roboto"/>
                <a:cs typeface="Tahoma"/>
              </a:rPr>
              <a:t>Existing immunization infrastructure</a:t>
            </a:r>
            <a:endParaRPr kumimoji="0" lang="en-GB" sz="1400" b="0" i="0" u="none" strike="noStrike" kern="1200" cap="none" spc="0" normalizeH="0" baseline="0" noProof="0">
              <a:ln>
                <a:noFill/>
              </a:ln>
              <a:solidFill>
                <a:srgbClr val="202258"/>
              </a:solidFill>
              <a:effectLst/>
              <a:uLnTx/>
              <a:uFillTx/>
              <a:latin typeface="Roboto"/>
              <a:ea typeface="Roboto"/>
              <a:cs typeface="Tahoma"/>
            </a:endParaRP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258"/>
                </a:solidFill>
                <a:effectLst/>
                <a:uLnTx/>
                <a:uFillTx/>
                <a:latin typeface="Roboto"/>
                <a:ea typeface="Roboto"/>
                <a:cs typeface="Tahoma"/>
              </a:rPr>
              <a:t>Low or declining rates of routine immunization </a:t>
            </a: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258"/>
                </a:solidFill>
                <a:effectLst/>
                <a:uLnTx/>
                <a:uFillTx/>
                <a:latin typeface="Roboto"/>
                <a:ea typeface="Roboto"/>
                <a:cs typeface="Tahoma"/>
              </a:rPr>
              <a:t>Social media use</a:t>
            </a: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30" normalizeH="0" baseline="0" noProof="0">
                <a:ln>
                  <a:noFill/>
                </a:ln>
                <a:solidFill>
                  <a:srgbClr val="202258"/>
                </a:solidFill>
                <a:effectLst/>
                <a:uLnTx/>
                <a:uFillTx/>
                <a:latin typeface="Roboto"/>
                <a:ea typeface="Roboto"/>
                <a:cs typeface="Tahoma"/>
              </a:rPr>
              <a:t>Political will and government support</a:t>
            </a:r>
            <a:endParaRPr kumimoji="0" lang="en-GB" sz="1400" b="0" i="0" u="none" strike="noStrike" kern="1200" cap="none" spc="-30" normalizeH="0" baseline="0" noProof="0">
              <a:ln>
                <a:noFill/>
              </a:ln>
              <a:solidFill>
                <a:srgbClr val="202258"/>
              </a:solidFill>
              <a:effectLst/>
              <a:uLnTx/>
              <a:uFillTx/>
              <a:latin typeface="Roboto"/>
              <a:ea typeface="Roboto"/>
              <a:cs typeface="Tahoma"/>
            </a:endParaRPr>
          </a:p>
          <a:p>
            <a:pPr marL="204470" marR="0" lvl="0" indent="-20447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258"/>
                </a:solidFill>
                <a:effectLst/>
                <a:uLnTx/>
                <a:uFillTx/>
                <a:latin typeface="Roboto"/>
                <a:ea typeface="Roboto"/>
                <a:cs typeface="Tahoma"/>
              </a:rPr>
              <a:t>Strong implementing partners and stakeholder network with expertise</a:t>
            </a:r>
            <a:endParaRPr kumimoji="0" lang="en-US" sz="1400" b="0" i="0" u="none" strike="noStrike" kern="1200" cap="none" spc="0" normalizeH="0" baseline="0" noProof="0">
              <a:ln>
                <a:noFill/>
              </a:ln>
              <a:solidFill>
                <a:srgbClr val="202258"/>
              </a:solidFill>
              <a:effectLst/>
              <a:highlight>
                <a:srgbClr val="FFFF00"/>
              </a:highlight>
              <a:uLnTx/>
              <a:uFillTx/>
              <a:latin typeface="Roboto"/>
              <a:ea typeface="Roboto"/>
              <a:cs typeface="Tahoma"/>
            </a:endParaRPr>
          </a:p>
        </p:txBody>
      </p:sp>
      <p:sp>
        <p:nvSpPr>
          <p:cNvPr id="17" name="TextBox 16">
            <a:extLst>
              <a:ext uri="{FF2B5EF4-FFF2-40B4-BE49-F238E27FC236}">
                <a16:creationId xmlns:a16="http://schemas.microsoft.com/office/drawing/2014/main" id="{70F87C7F-C4FE-1147-64F1-B493B6F24D91}"/>
              </a:ext>
            </a:extLst>
          </p:cNvPr>
          <p:cNvSpPr txBox="1"/>
          <p:nvPr/>
        </p:nvSpPr>
        <p:spPr>
          <a:xfrm>
            <a:off x="8292662" y="1287491"/>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A3B3"/>
              </a:solidFill>
              <a:effectLst/>
              <a:uLnTx/>
              <a:uFillTx/>
              <a:latin typeface="Roboto" panose="02000000000000000000" pitchFamily="2" charset="0"/>
              <a:ea typeface="Roboto" panose="02000000000000000000" pitchFamily="2" charset="0"/>
              <a:cs typeface="Tahoma" panose="020B0604030504040204" pitchFamily="34" charset="0"/>
            </a:endParaRPr>
          </a:p>
        </p:txBody>
      </p:sp>
      <p:sp>
        <p:nvSpPr>
          <p:cNvPr id="25" name="Rounded Rectangle 24">
            <a:extLst>
              <a:ext uri="{FF2B5EF4-FFF2-40B4-BE49-F238E27FC236}">
                <a16:creationId xmlns:a16="http://schemas.microsoft.com/office/drawing/2014/main" id="{DA111A81-8648-61C7-DB50-8B45CD9160E7}"/>
              </a:ext>
            </a:extLst>
          </p:cNvPr>
          <p:cNvSpPr/>
          <p:nvPr/>
        </p:nvSpPr>
        <p:spPr>
          <a:xfrm>
            <a:off x="973532" y="2849705"/>
            <a:ext cx="3348531" cy="3287484"/>
          </a:xfrm>
          <a:prstGeom prst="roundRect">
            <a:avLst>
              <a:gd name="adj" fmla="val 3352"/>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Improved understanding of how to leverage social media and online platforms to increase uptake of routine immunization (childhood and HPV), and the critical success factors required to achieve this. </a:t>
            </a:r>
            <a:endParaRPr kumimoji="0" lang="en-GB"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endParaRPr>
          </a:p>
        </p:txBody>
      </p:sp>
      <p:sp>
        <p:nvSpPr>
          <p:cNvPr id="27" name="TextBox 26">
            <a:extLst>
              <a:ext uri="{FF2B5EF4-FFF2-40B4-BE49-F238E27FC236}">
                <a16:creationId xmlns:a16="http://schemas.microsoft.com/office/drawing/2014/main" id="{700FD936-932A-D8EB-ED05-7EEFCA357024}"/>
              </a:ext>
            </a:extLst>
          </p:cNvPr>
          <p:cNvSpPr txBox="1"/>
          <p:nvPr/>
        </p:nvSpPr>
        <p:spPr>
          <a:xfrm>
            <a:off x="6975168" y="1146626"/>
            <a:ext cx="2628000" cy="319386"/>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DA3B3"/>
              </a:solidFill>
              <a:effectLst/>
              <a:uLnTx/>
              <a:uFillTx/>
              <a:latin typeface="Roboto" panose="02000000000000000000" pitchFamily="2" charset="0"/>
              <a:ea typeface="Roboto" panose="02000000000000000000" pitchFamily="2" charset="0"/>
              <a:cs typeface="Tahoma" panose="020B0604030504040204" pitchFamily="34" charset="0"/>
            </a:endParaRPr>
          </a:p>
        </p:txBody>
      </p:sp>
      <p:sp>
        <p:nvSpPr>
          <p:cNvPr id="28" name="TextBox 27">
            <a:extLst>
              <a:ext uri="{FF2B5EF4-FFF2-40B4-BE49-F238E27FC236}">
                <a16:creationId xmlns:a16="http://schemas.microsoft.com/office/drawing/2014/main" id="{6866F667-E3AF-8089-4362-BB588182EC30}"/>
              </a:ext>
            </a:extLst>
          </p:cNvPr>
          <p:cNvSpPr txBox="1"/>
          <p:nvPr/>
        </p:nvSpPr>
        <p:spPr>
          <a:xfrm>
            <a:off x="6536717" y="1639023"/>
            <a:ext cx="5191891" cy="671515"/>
          </a:xfrm>
          <a:prstGeom prst="rect">
            <a:avLst/>
          </a:prstGeom>
        </p:spPr>
        <p:txBody>
          <a:bodyPr vert="horz"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endParaRPr>
          </a:p>
        </p:txBody>
      </p:sp>
      <p:sp>
        <p:nvSpPr>
          <p:cNvPr id="33" name="TextBox 32">
            <a:extLst>
              <a:ext uri="{FF2B5EF4-FFF2-40B4-BE49-F238E27FC236}">
                <a16:creationId xmlns:a16="http://schemas.microsoft.com/office/drawing/2014/main" id="{CEB507C9-35F5-6EB7-EFEC-E898D9F8677D}"/>
              </a:ext>
            </a:extLst>
          </p:cNvPr>
          <p:cNvSpPr txBox="1"/>
          <p:nvPr/>
        </p:nvSpPr>
        <p:spPr>
          <a:xfrm>
            <a:off x="16704762" y="-2339403"/>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A3B3"/>
              </a:solidFill>
              <a:effectLst/>
              <a:uLnTx/>
              <a:uFillTx/>
              <a:latin typeface="Roboto" panose="02000000000000000000" pitchFamily="2" charset="0"/>
              <a:ea typeface="Roboto" panose="02000000000000000000" pitchFamily="2" charset="0"/>
              <a:cs typeface="Tahoma" panose="020B0604030504040204" pitchFamily="34" charset="0"/>
            </a:endParaRPr>
          </a:p>
        </p:txBody>
      </p:sp>
      <p:sp>
        <p:nvSpPr>
          <p:cNvPr id="34" name="TextBox 33">
            <a:extLst>
              <a:ext uri="{FF2B5EF4-FFF2-40B4-BE49-F238E27FC236}">
                <a16:creationId xmlns:a16="http://schemas.microsoft.com/office/drawing/2014/main" id="{392970CB-9C8A-3F19-1F5A-F90E84CDA43B}"/>
              </a:ext>
            </a:extLst>
          </p:cNvPr>
          <p:cNvSpPr txBox="1"/>
          <p:nvPr/>
        </p:nvSpPr>
        <p:spPr>
          <a:xfrm>
            <a:off x="17379676" y="-2587600"/>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A3B3"/>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020BEC48-E9B1-8840-6272-61419D190A87}"/>
              </a:ext>
            </a:extLst>
          </p:cNvPr>
          <p:cNvSpPr txBox="1"/>
          <p:nvPr/>
        </p:nvSpPr>
        <p:spPr>
          <a:xfrm>
            <a:off x="16749709" y="-1265863"/>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A3B3"/>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DA8FC688-E907-5A70-8C50-A52DD6A1C897}"/>
              </a:ext>
            </a:extLst>
          </p:cNvPr>
          <p:cNvSpPr/>
          <p:nvPr/>
        </p:nvSpPr>
        <p:spPr>
          <a:xfrm>
            <a:off x="4538613" y="2849705"/>
            <a:ext cx="3348531" cy="3287484"/>
          </a:xfrm>
          <a:prstGeom prst="roundRect">
            <a:avLst>
              <a:gd name="adj" fmla="val 335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269875" marR="0" lvl="0" indent="-261938"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Understand how and what types of social media and online platforms </a:t>
            </a:r>
            <a:r>
              <a:rPr kumimoji="0" lang="en-US"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(messaging/content) are most conducive to driving vaccination uptake</a:t>
            </a:r>
          </a:p>
          <a:p>
            <a:pPr marL="269875" marR="0" lvl="0" indent="-261938"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400" b="1" i="0" u="none" strike="noStrike" kern="1200" cap="none" spc="-2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Identify the ecosystem/health system-level enablers and barriers </a:t>
            </a:r>
            <a:r>
              <a:rPr kumimoji="0" lang="en-US" sz="1400" b="0" i="0" u="none" strike="noStrike" kern="1200" cap="none" spc="-2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that need to be in place and/or controlled to enable success</a:t>
            </a:r>
          </a:p>
          <a:p>
            <a:pPr marL="269875" marR="0" lvl="0" indent="-261938"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400" b="1"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Define the methodologies and best practices to scale, replicate or tailor </a:t>
            </a:r>
            <a:r>
              <a:rPr kumimoji="0" lang="en-US" sz="1400" b="0" i="0" u="none" strike="noStrike" kern="1200" cap="none" spc="0" normalizeH="0" baseline="0" noProof="0">
                <a:ln>
                  <a:noFill/>
                </a:ln>
                <a:solidFill>
                  <a:srgbClr val="202258"/>
                </a:solidFill>
                <a:effectLst/>
                <a:uLnTx/>
                <a:uFillTx/>
                <a:latin typeface="Roboto" panose="02000000000000000000" pitchFamily="2" charset="0"/>
                <a:ea typeface="Roboto" panose="02000000000000000000" pitchFamily="2" charset="0"/>
                <a:cs typeface="Tahoma" panose="020B0604030504040204" pitchFamily="34" charset="0"/>
              </a:rPr>
              <a:t>solutions in different contexts</a:t>
            </a:r>
          </a:p>
        </p:txBody>
      </p:sp>
      <p:sp>
        <p:nvSpPr>
          <p:cNvPr id="37" name="TextBox 36">
            <a:extLst>
              <a:ext uri="{FF2B5EF4-FFF2-40B4-BE49-F238E27FC236}">
                <a16:creationId xmlns:a16="http://schemas.microsoft.com/office/drawing/2014/main" id="{20D10CF7-A9F3-B721-D682-E9E8F494C5C2}"/>
              </a:ext>
            </a:extLst>
          </p:cNvPr>
          <p:cNvSpPr txBox="1"/>
          <p:nvPr/>
        </p:nvSpPr>
        <p:spPr>
          <a:xfrm>
            <a:off x="1808922" y="675861"/>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A3B3"/>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9BB6573A-5D8E-5E38-1C0D-A74B01FAA6A5}"/>
              </a:ext>
            </a:extLst>
          </p:cNvPr>
          <p:cNvSpPr/>
          <p:nvPr/>
        </p:nvSpPr>
        <p:spPr>
          <a:xfrm>
            <a:off x="1588503" y="2058085"/>
            <a:ext cx="2733560" cy="563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Tahoma" panose="020B0604030504040204" pitchFamily="34" charset="0"/>
              </a:rPr>
              <a:t>DESIRED OUTCOME </a:t>
            </a:r>
          </a:p>
        </p:txBody>
      </p:sp>
      <p:sp>
        <p:nvSpPr>
          <p:cNvPr id="4" name="Rounded Rectangle 3">
            <a:extLst>
              <a:ext uri="{FF2B5EF4-FFF2-40B4-BE49-F238E27FC236}">
                <a16:creationId xmlns:a16="http://schemas.microsoft.com/office/drawing/2014/main" id="{803345F8-CD98-07AB-115A-643EEFEAB23B}"/>
              </a:ext>
            </a:extLst>
          </p:cNvPr>
          <p:cNvSpPr/>
          <p:nvPr/>
        </p:nvSpPr>
        <p:spPr>
          <a:xfrm>
            <a:off x="5029255" y="2042748"/>
            <a:ext cx="2857889" cy="563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Tahoma" panose="020B0604030504040204" pitchFamily="34" charset="0"/>
              </a:rPr>
              <a:t>OBJECTIVES</a:t>
            </a:r>
          </a:p>
        </p:txBody>
      </p:sp>
      <p:sp>
        <p:nvSpPr>
          <p:cNvPr id="5" name="Rounded Rectangle 4">
            <a:extLst>
              <a:ext uri="{FF2B5EF4-FFF2-40B4-BE49-F238E27FC236}">
                <a16:creationId xmlns:a16="http://schemas.microsoft.com/office/drawing/2014/main" id="{9BD6F56C-FB04-A087-05D1-9EA6975D5FAB}"/>
              </a:ext>
            </a:extLst>
          </p:cNvPr>
          <p:cNvSpPr/>
          <p:nvPr/>
        </p:nvSpPr>
        <p:spPr>
          <a:xfrm>
            <a:off x="8632264" y="2042748"/>
            <a:ext cx="2819962" cy="5634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Tahoma" panose="020B0604030504040204" pitchFamily="34" charset="0"/>
              </a:rPr>
              <a:t>FOCUS</a:t>
            </a:r>
          </a:p>
        </p:txBody>
      </p:sp>
      <p:grpSp>
        <p:nvGrpSpPr>
          <p:cNvPr id="21" name="Group 20">
            <a:extLst>
              <a:ext uri="{FF2B5EF4-FFF2-40B4-BE49-F238E27FC236}">
                <a16:creationId xmlns:a16="http://schemas.microsoft.com/office/drawing/2014/main" id="{9241A799-0ABC-EF01-6A3E-BA259AB5635E}"/>
              </a:ext>
            </a:extLst>
          </p:cNvPr>
          <p:cNvGrpSpPr/>
          <p:nvPr/>
        </p:nvGrpSpPr>
        <p:grpSpPr>
          <a:xfrm>
            <a:off x="910293" y="1902947"/>
            <a:ext cx="848865" cy="848865"/>
            <a:chOff x="910293" y="1830027"/>
            <a:chExt cx="848865" cy="848865"/>
          </a:xfrm>
        </p:grpSpPr>
        <p:sp>
          <p:nvSpPr>
            <p:cNvPr id="6" name="Oval 5">
              <a:extLst>
                <a:ext uri="{FF2B5EF4-FFF2-40B4-BE49-F238E27FC236}">
                  <a16:creationId xmlns:a16="http://schemas.microsoft.com/office/drawing/2014/main" id="{D3B93553-3907-F995-0C66-76BDD6FC2C87}"/>
                </a:ext>
              </a:extLst>
            </p:cNvPr>
            <p:cNvSpPr/>
            <p:nvPr/>
          </p:nvSpPr>
          <p:spPr>
            <a:xfrm>
              <a:off x="910293" y="1830027"/>
              <a:ext cx="848865" cy="84886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7" name="Graphic 6" descr="List with solid fill">
              <a:extLst>
                <a:ext uri="{FF2B5EF4-FFF2-40B4-BE49-F238E27FC236}">
                  <a16:creationId xmlns:a16="http://schemas.microsoft.com/office/drawing/2014/main" id="{3A33F4D3-E8C6-7119-0AA3-F048D7343D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420" y="1995080"/>
              <a:ext cx="506611" cy="506611"/>
            </a:xfrm>
            <a:prstGeom prst="rect">
              <a:avLst/>
            </a:prstGeom>
          </p:spPr>
        </p:pic>
      </p:grpSp>
      <p:grpSp>
        <p:nvGrpSpPr>
          <p:cNvPr id="18" name="Group 17">
            <a:extLst>
              <a:ext uri="{FF2B5EF4-FFF2-40B4-BE49-F238E27FC236}">
                <a16:creationId xmlns:a16="http://schemas.microsoft.com/office/drawing/2014/main" id="{0B4859F7-77ED-DF23-6EB3-F76A954FDD8D}"/>
              </a:ext>
            </a:extLst>
          </p:cNvPr>
          <p:cNvGrpSpPr/>
          <p:nvPr/>
        </p:nvGrpSpPr>
        <p:grpSpPr>
          <a:xfrm>
            <a:off x="8024054" y="1902947"/>
            <a:ext cx="848865" cy="848865"/>
            <a:chOff x="8024054" y="1830027"/>
            <a:chExt cx="848865" cy="848865"/>
          </a:xfrm>
        </p:grpSpPr>
        <p:sp>
          <p:nvSpPr>
            <p:cNvPr id="13" name="Oval 12">
              <a:extLst>
                <a:ext uri="{FF2B5EF4-FFF2-40B4-BE49-F238E27FC236}">
                  <a16:creationId xmlns:a16="http://schemas.microsoft.com/office/drawing/2014/main" id="{C3F1C7EF-7CEC-557F-ABAB-7E79ABD9C0A7}"/>
                </a:ext>
              </a:extLst>
            </p:cNvPr>
            <p:cNvSpPr/>
            <p:nvPr/>
          </p:nvSpPr>
          <p:spPr>
            <a:xfrm>
              <a:off x="8024054" y="1830027"/>
              <a:ext cx="848865" cy="84886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B84C5B2A-C96A-2C5C-730F-3D3DC0F4F84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07147" y="2013120"/>
              <a:ext cx="482678" cy="482678"/>
            </a:xfrm>
            <a:prstGeom prst="rect">
              <a:avLst/>
            </a:prstGeom>
          </p:spPr>
        </p:pic>
      </p:grpSp>
      <p:grpSp>
        <p:nvGrpSpPr>
          <p:cNvPr id="20" name="Group 19">
            <a:extLst>
              <a:ext uri="{FF2B5EF4-FFF2-40B4-BE49-F238E27FC236}">
                <a16:creationId xmlns:a16="http://schemas.microsoft.com/office/drawing/2014/main" id="{522BD980-391E-2EB9-AD15-7045C41CCD9C}"/>
              </a:ext>
            </a:extLst>
          </p:cNvPr>
          <p:cNvGrpSpPr/>
          <p:nvPr/>
        </p:nvGrpSpPr>
        <p:grpSpPr>
          <a:xfrm>
            <a:off x="4405452" y="1902947"/>
            <a:ext cx="848865" cy="848865"/>
            <a:chOff x="4405452" y="1830027"/>
            <a:chExt cx="848865" cy="848865"/>
          </a:xfrm>
        </p:grpSpPr>
        <p:sp>
          <p:nvSpPr>
            <p:cNvPr id="12" name="Oval 11">
              <a:extLst>
                <a:ext uri="{FF2B5EF4-FFF2-40B4-BE49-F238E27FC236}">
                  <a16:creationId xmlns:a16="http://schemas.microsoft.com/office/drawing/2014/main" id="{9615F66F-CC12-57AB-64CE-71132478BDD5}"/>
                </a:ext>
              </a:extLst>
            </p:cNvPr>
            <p:cNvSpPr/>
            <p:nvPr/>
          </p:nvSpPr>
          <p:spPr>
            <a:xfrm>
              <a:off x="4405452" y="1830027"/>
              <a:ext cx="848865" cy="848865"/>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16" name="Graphic 15" descr="Clipboard Checked with solid fill">
              <a:extLst>
                <a:ext uri="{FF2B5EF4-FFF2-40B4-BE49-F238E27FC236}">
                  <a16:creationId xmlns:a16="http://schemas.microsoft.com/office/drawing/2014/main" id="{AD0C7ACB-7781-E870-8C11-1BD6E9D556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5257" y="1986543"/>
              <a:ext cx="509255" cy="509255"/>
            </a:xfrm>
            <a:prstGeom prst="rect">
              <a:avLst/>
            </a:prstGeom>
          </p:spPr>
        </p:pic>
      </p:grpSp>
      <p:pic>
        <p:nvPicPr>
          <p:cNvPr id="10" name="Picture 9" descr="Gavi, the Vaccine Alliance">
            <a:extLst>
              <a:ext uri="{FF2B5EF4-FFF2-40B4-BE49-F238E27FC236}">
                <a16:creationId xmlns:a16="http://schemas.microsoft.com/office/drawing/2014/main" id="{64401304-35CA-BE6D-065E-582B64CBEC55}"/>
              </a:ext>
            </a:extLst>
          </p:cNvPr>
          <p:cNvPicPr>
            <a:picLocks noChangeAspect="1"/>
          </p:cNvPicPr>
          <p:nvPr/>
        </p:nvPicPr>
        <p:blipFill>
          <a:blip r:embed="rId9"/>
          <a:stretch>
            <a:fillRect/>
          </a:stretch>
        </p:blipFill>
        <p:spPr>
          <a:xfrm>
            <a:off x="9848193" y="6300426"/>
            <a:ext cx="1074684" cy="300597"/>
          </a:xfrm>
          <a:prstGeom prst="rect">
            <a:avLst/>
          </a:prstGeom>
        </p:spPr>
      </p:pic>
    </p:spTree>
    <p:extLst>
      <p:ext uri="{BB962C8B-B14F-4D97-AF65-F5344CB8AC3E}">
        <p14:creationId xmlns:p14="http://schemas.microsoft.com/office/powerpoint/2010/main" val="2390498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99361-EE0D-B95C-6F4A-E60DF39B4C7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D87F9E2-F7AC-A6D7-AAD7-8D1828CAC18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D87F9E2-F7AC-A6D7-AAD7-8D1828CAC18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E053D8B-DED7-9185-02FF-15D4265D346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7" name="Rectangle 6">
            <a:extLst>
              <a:ext uri="{FF2B5EF4-FFF2-40B4-BE49-F238E27FC236}">
                <a16:creationId xmlns:a16="http://schemas.microsoft.com/office/drawing/2014/main" id="{C8A34668-A9C3-77C8-03E9-BDF02CBEDC77}"/>
              </a:ext>
            </a:extLst>
          </p:cNvPr>
          <p:cNvSpPr/>
          <p:nvPr/>
        </p:nvSpPr>
        <p:spPr>
          <a:xfrm>
            <a:off x="0" y="0"/>
            <a:ext cx="10218420" cy="6858000"/>
          </a:xfrm>
          <a:prstGeom prst="rect">
            <a:avLst/>
          </a:prstGeom>
          <a:gradFill flip="none" rotWithShape="1">
            <a:gsLst>
              <a:gs pos="29000">
                <a:schemeClr val="tx1">
                  <a:alpha val="90000"/>
                </a:schemeClr>
              </a:gs>
              <a:gs pos="79000">
                <a:schemeClr val="tx1">
                  <a:alpha val="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2057D08F-3446-A23C-2C6E-389EE279A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01" y="4557568"/>
            <a:ext cx="1400829" cy="536487"/>
          </a:xfrm>
          <a:prstGeom prst="rect">
            <a:avLst/>
          </a:prstGeom>
        </p:spPr>
      </p:pic>
      <p:sp>
        <p:nvSpPr>
          <p:cNvPr id="3" name="TextBox 2">
            <a:extLst>
              <a:ext uri="{FF2B5EF4-FFF2-40B4-BE49-F238E27FC236}">
                <a16:creationId xmlns:a16="http://schemas.microsoft.com/office/drawing/2014/main" id="{95292D3E-F5E3-9CB9-3490-2EDB7CA2A618}"/>
              </a:ext>
            </a:extLst>
          </p:cNvPr>
          <p:cNvSpPr txBox="1"/>
          <p:nvPr/>
        </p:nvSpPr>
        <p:spPr>
          <a:xfrm>
            <a:off x="1012599" y="1318599"/>
            <a:ext cx="7171548" cy="1889107"/>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Why is Gavi</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Carnero Light"/>
                <a:ea typeface="+mn-ea"/>
                <a:cs typeface="+mn-cs"/>
              </a:rPr>
              <a:t>Interested in Integrated </a:t>
            </a:r>
            <a:br>
              <a:rPr kumimoji="0" lang="en-GB" sz="4800" b="0" i="0" u="none" strike="noStrike" kern="1200" cap="none" spc="0" normalizeH="0" baseline="0" noProof="0" dirty="0">
                <a:ln>
                  <a:noFill/>
                </a:ln>
                <a:solidFill>
                  <a:srgbClr val="FFFFFF"/>
                </a:solidFill>
                <a:effectLst/>
                <a:uLnTx/>
                <a:uFillTx/>
                <a:latin typeface="Carnero Light"/>
                <a:ea typeface="+mn-ea"/>
                <a:cs typeface="+mn-cs"/>
              </a:rPr>
            </a:br>
            <a:r>
              <a:rPr kumimoji="0" lang="en-GB" sz="4800" b="0" i="0" u="none" strike="noStrike" kern="1200" cap="none" spc="0" normalizeH="0" baseline="0" noProof="0" dirty="0">
                <a:ln>
                  <a:noFill/>
                </a:ln>
                <a:solidFill>
                  <a:srgbClr val="FFFFFF"/>
                </a:solidFill>
                <a:effectLst/>
                <a:uLnTx/>
                <a:uFillTx/>
                <a:latin typeface="Carnero Light"/>
                <a:ea typeface="+mn-ea"/>
                <a:cs typeface="+mn-cs"/>
              </a:rPr>
              <a:t>approaches?</a:t>
            </a:r>
            <a:endParaRPr kumimoji="0" lang="en-GB" sz="4800" b="0" i="0" u="none" strike="noStrike" kern="1200" cap="none" spc="0" normalizeH="0" baseline="0" noProof="0" dirty="0">
              <a:ln>
                <a:noFill/>
              </a:ln>
              <a:solidFill>
                <a:srgbClr val="00A1DF"/>
              </a:solidFill>
              <a:effectLst/>
              <a:uLnTx/>
              <a:uFillTx/>
              <a:latin typeface="Carnero Light"/>
              <a:ea typeface="+mn-ea"/>
              <a:cs typeface="+mn-cs"/>
            </a:endParaRPr>
          </a:p>
        </p:txBody>
      </p:sp>
    </p:spTree>
    <p:extLst>
      <p:ext uri="{BB962C8B-B14F-4D97-AF65-F5344CB8AC3E}">
        <p14:creationId xmlns:p14="http://schemas.microsoft.com/office/powerpoint/2010/main" val="3245710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B1C7-CAD6-C70E-288E-34E66831CC1A}"/>
              </a:ext>
            </a:extLst>
          </p:cNvPr>
          <p:cNvSpPr>
            <a:spLocks noGrp="1"/>
          </p:cNvSpPr>
          <p:nvPr>
            <p:ph type="title"/>
          </p:nvPr>
        </p:nvSpPr>
        <p:spPr/>
        <p:txBody>
          <a:bodyPr>
            <a:noAutofit/>
          </a:bodyPr>
          <a:lstStyle/>
          <a:p>
            <a:r>
              <a:rPr lang="en-US" sz="2800" dirty="0"/>
              <a:t>The Health systems strengthening – to reach the last 5%</a:t>
            </a:r>
          </a:p>
        </p:txBody>
      </p:sp>
      <p:sp>
        <p:nvSpPr>
          <p:cNvPr id="3" name="Slide Number Placeholder 2">
            <a:extLst>
              <a:ext uri="{FF2B5EF4-FFF2-40B4-BE49-F238E27FC236}">
                <a16:creationId xmlns:a16="http://schemas.microsoft.com/office/drawing/2014/main" id="{99ED9E40-167C-B7EF-FC62-B34EEE9B5B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746B08-255A-2748-8A21-40BE94A17FD1}" type="slidenum">
              <a:rPr kumimoji="0" lang="en-GB" sz="800" b="0" i="0" u="none" strike="noStrike" kern="1200" cap="none" spc="0" normalizeH="0" baseline="0" noProof="0" smtClean="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20D63E0-68DE-9319-7895-CD5A847576B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rPr>
              <a:t>1 – outputs defined against intervention pillars in detailed ToC</a:t>
            </a:r>
          </a:p>
        </p:txBody>
      </p:sp>
      <p:sp>
        <p:nvSpPr>
          <p:cNvPr id="11" name="TextBox 10">
            <a:extLst>
              <a:ext uri="{FF2B5EF4-FFF2-40B4-BE49-F238E27FC236}">
                <a16:creationId xmlns:a16="http://schemas.microsoft.com/office/drawing/2014/main" id="{2BBF1533-E66C-9A81-B166-F7137B804BD1}"/>
              </a:ext>
            </a:extLst>
          </p:cNvPr>
          <p:cNvSpPr txBox="1"/>
          <p:nvPr/>
        </p:nvSpPr>
        <p:spPr>
          <a:xfrm>
            <a:off x="515937" y="1441177"/>
            <a:ext cx="1102281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5CB9"/>
                </a:solidFill>
                <a:effectLst/>
                <a:uLnTx/>
                <a:uFillTx/>
                <a:latin typeface="Arial" panose="020B0604020202020204" pitchFamily="34" charset="0"/>
                <a:ea typeface="+mn-ea"/>
                <a:cs typeface="Arial" panose="020B0604020202020204" pitchFamily="34" charset="0"/>
              </a:rPr>
              <a:t>Simplified illustration of the Health Systems strategy Theory of Change (ToC)</a:t>
            </a:r>
          </a:p>
        </p:txBody>
      </p:sp>
      <p:pic>
        <p:nvPicPr>
          <p:cNvPr id="17" name="Picture 16">
            <a:extLst>
              <a:ext uri="{FF2B5EF4-FFF2-40B4-BE49-F238E27FC236}">
                <a16:creationId xmlns:a16="http://schemas.microsoft.com/office/drawing/2014/main" id="{E0FFF93E-AD82-329F-BEAE-AD12B4980B9A}"/>
              </a:ext>
            </a:extLst>
          </p:cNvPr>
          <p:cNvPicPr>
            <a:picLocks noChangeAspect="1"/>
          </p:cNvPicPr>
          <p:nvPr/>
        </p:nvPicPr>
        <p:blipFill>
          <a:blip r:embed="rId3"/>
          <a:stretch>
            <a:fillRect/>
          </a:stretch>
        </p:blipFill>
        <p:spPr>
          <a:xfrm>
            <a:off x="522513" y="1890249"/>
            <a:ext cx="11201400" cy="290745"/>
          </a:xfrm>
          <a:prstGeom prst="rect">
            <a:avLst/>
          </a:prstGeom>
        </p:spPr>
      </p:pic>
      <p:sp>
        <p:nvSpPr>
          <p:cNvPr id="23" name="object 5">
            <a:extLst>
              <a:ext uri="{FF2B5EF4-FFF2-40B4-BE49-F238E27FC236}">
                <a16:creationId xmlns:a16="http://schemas.microsoft.com/office/drawing/2014/main" id="{5A2EF832-EAC0-B999-8FD1-37F905CA6DDE}"/>
              </a:ext>
            </a:extLst>
          </p:cNvPr>
          <p:cNvSpPr/>
          <p:nvPr/>
        </p:nvSpPr>
        <p:spPr>
          <a:xfrm rot="16200000">
            <a:off x="-994350" y="3841877"/>
            <a:ext cx="3570515" cy="524076"/>
          </a:xfrm>
          <a:prstGeom prst="roundRect">
            <a:avLst>
              <a:gd name="adj" fmla="val 16915"/>
            </a:avLst>
          </a:prstGeom>
          <a:solidFill>
            <a:schemeClr val="tx2">
              <a:lumMod val="20000"/>
              <a:lumOff val="80000"/>
              <a:alpha val="50000"/>
            </a:schemeClr>
          </a:solidFill>
          <a:ln>
            <a:noFill/>
          </a:ln>
        </p:spPr>
        <p:txBody>
          <a:bodyPr wrap="square" lIns="192000" tIns="192000" rIns="192000" bIns="19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5"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Levers of influence</a:t>
            </a:r>
          </a:p>
        </p:txBody>
      </p:sp>
      <p:pic>
        <p:nvPicPr>
          <p:cNvPr id="24" name="Picture 23">
            <a:extLst>
              <a:ext uri="{FF2B5EF4-FFF2-40B4-BE49-F238E27FC236}">
                <a16:creationId xmlns:a16="http://schemas.microsoft.com/office/drawing/2014/main" id="{B381C67C-C39E-ECE7-A9FA-05E24226A447}"/>
              </a:ext>
            </a:extLst>
          </p:cNvPr>
          <p:cNvPicPr>
            <a:picLocks noChangeAspect="1"/>
          </p:cNvPicPr>
          <p:nvPr/>
        </p:nvPicPr>
        <p:blipFill>
          <a:blip r:embed="rId4"/>
          <a:stretch>
            <a:fillRect/>
          </a:stretch>
        </p:blipFill>
        <p:spPr>
          <a:xfrm>
            <a:off x="1194696" y="3943047"/>
            <a:ext cx="321733" cy="321733"/>
          </a:xfrm>
          <a:prstGeom prst="rect">
            <a:avLst/>
          </a:prstGeom>
        </p:spPr>
      </p:pic>
      <p:sp>
        <p:nvSpPr>
          <p:cNvPr id="25" name="object 5">
            <a:extLst>
              <a:ext uri="{FF2B5EF4-FFF2-40B4-BE49-F238E27FC236}">
                <a16:creationId xmlns:a16="http://schemas.microsoft.com/office/drawing/2014/main" id="{AC6AF818-1850-2977-1D5E-805598863235}"/>
              </a:ext>
            </a:extLst>
          </p:cNvPr>
          <p:cNvSpPr/>
          <p:nvPr/>
        </p:nvSpPr>
        <p:spPr>
          <a:xfrm>
            <a:off x="1666965" y="2329546"/>
            <a:ext cx="3237017" cy="3548743"/>
          </a:xfrm>
          <a:prstGeom prst="roundRect">
            <a:avLst>
              <a:gd name="adj" fmla="val 3884"/>
            </a:avLst>
          </a:prstGeom>
          <a:noFill/>
          <a:ln w="12700">
            <a:solidFill>
              <a:srgbClr val="7030A0"/>
            </a:solidFill>
            <a:prstDash val="dash"/>
          </a:ln>
        </p:spPr>
        <p:txBody>
          <a:bodyPr wrap="square" lIns="192000" tIns="192000" rIns="192000" bIns="19200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5" normalizeH="0" baseline="0" noProof="0">
                <a:ln>
                  <a:noFill/>
                </a:ln>
                <a:solidFill>
                  <a:srgbClr val="333333"/>
                </a:solidFill>
                <a:effectLst/>
                <a:uLnTx/>
                <a:uFillTx/>
                <a:latin typeface="Arial" panose="020B0604020202020204" pitchFamily="34" charset="0"/>
                <a:ea typeface="+mn-ea"/>
                <a:cs typeface="Arial" panose="020B0604020202020204" pitchFamily="34" charset="0"/>
              </a:rPr>
              <a:t>.</a:t>
            </a:r>
          </a:p>
        </p:txBody>
      </p:sp>
      <p:pic>
        <p:nvPicPr>
          <p:cNvPr id="26" name="Picture 25">
            <a:extLst>
              <a:ext uri="{FF2B5EF4-FFF2-40B4-BE49-F238E27FC236}">
                <a16:creationId xmlns:a16="http://schemas.microsoft.com/office/drawing/2014/main" id="{55D32DB4-01A3-AC52-E841-71D858861F7A}"/>
              </a:ext>
            </a:extLst>
          </p:cNvPr>
          <p:cNvPicPr>
            <a:picLocks noChangeAspect="1"/>
          </p:cNvPicPr>
          <p:nvPr/>
        </p:nvPicPr>
        <p:blipFill>
          <a:blip r:embed="rId4"/>
          <a:stretch>
            <a:fillRect/>
          </a:stretch>
        </p:blipFill>
        <p:spPr>
          <a:xfrm>
            <a:off x="5082824" y="3943047"/>
            <a:ext cx="321733" cy="321733"/>
          </a:xfrm>
          <a:prstGeom prst="rect">
            <a:avLst/>
          </a:prstGeom>
        </p:spPr>
      </p:pic>
      <p:sp>
        <p:nvSpPr>
          <p:cNvPr id="27" name="object 5">
            <a:extLst>
              <a:ext uri="{FF2B5EF4-FFF2-40B4-BE49-F238E27FC236}">
                <a16:creationId xmlns:a16="http://schemas.microsoft.com/office/drawing/2014/main" id="{E878FA9B-2E55-DF70-8BE5-576EEF3E909C}"/>
              </a:ext>
            </a:extLst>
          </p:cNvPr>
          <p:cNvSpPr/>
          <p:nvPr/>
        </p:nvSpPr>
        <p:spPr>
          <a:xfrm>
            <a:off x="5567333" y="2329546"/>
            <a:ext cx="2779488" cy="3548743"/>
          </a:xfrm>
          <a:prstGeom prst="roundRect">
            <a:avLst>
              <a:gd name="adj" fmla="val 3884"/>
            </a:avLst>
          </a:prstGeom>
          <a:solidFill>
            <a:srgbClr val="BEDEFF">
              <a:alpha val="50196"/>
            </a:srgbClr>
          </a:solidFill>
          <a:ln>
            <a:solidFill>
              <a:schemeClr val="tx2"/>
            </a:solidFill>
          </a:ln>
        </p:spPr>
        <p:txBody>
          <a:bodyPr wrap="square" lIns="192000" tIns="551997" rIns="192000" bIns="192000" rtlCol="0"/>
          <a:lstStyle/>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Routine </a:t>
            </a:r>
            <a:r>
              <a:rPr kumimoji="0" lang="en-US" sz="1200" b="0" i="0" u="none" strike="noStrike" kern="1200" cap="none" spc="0" normalizeH="0" baseline="0" noProof="0" err="1">
                <a:ln>
                  <a:noFill/>
                </a:ln>
                <a:solidFill>
                  <a:srgbClr val="005CB9">
                    <a:lumMod val="50000"/>
                  </a:srgbClr>
                </a:solidFill>
                <a:effectLst/>
                <a:uLnTx/>
                <a:uFillTx/>
                <a:latin typeface="Arial" panose="020B0604020202020204" pitchFamily="34" charset="0"/>
                <a:ea typeface="+mn-ea"/>
                <a:cs typeface="Arial" panose="020B0604020202020204" pitchFamily="34" charset="0"/>
              </a:rPr>
              <a:t>immunisation</a:t>
            </a: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 (RI) </a:t>
            </a: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coverage maintained</a:t>
            </a:r>
          </a:p>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Missed communities </a:t>
            </a: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reached and fully </a:t>
            </a:r>
            <a:r>
              <a:rPr kumimoji="0" lang="en-US" sz="1200" b="0" i="0" u="none" strike="noStrike" kern="1200" cap="none" spc="0" normalizeH="0" baseline="0" noProof="0" err="1">
                <a:ln>
                  <a:noFill/>
                </a:ln>
                <a:solidFill>
                  <a:srgbClr val="005CB9">
                    <a:lumMod val="50000"/>
                  </a:srgbClr>
                </a:solidFill>
                <a:effectLst/>
                <a:uLnTx/>
                <a:uFillTx/>
                <a:latin typeface="Arial" panose="020B0604020202020204" pitchFamily="34" charset="0"/>
                <a:ea typeface="+mn-ea"/>
                <a:cs typeface="Arial" panose="020B0604020202020204" pitchFamily="34" charset="0"/>
              </a:rPr>
              <a:t>immunised</a:t>
            </a:r>
            <a:endPar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RI strengthened through </a:t>
            </a: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second year of life</a:t>
            </a:r>
          </a:p>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Begin routine delivery of vaccines </a:t>
            </a: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outside early childhood</a:t>
            </a:r>
          </a:p>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Countries manage and sustain </a:t>
            </a:r>
            <a:r>
              <a:rPr kumimoji="0" lang="en-US" sz="1200" b="0" i="0" u="none" strike="noStrike" kern="1200" cap="none" spc="0" normalizeH="0" baseline="0" noProof="0" err="1">
                <a:ln>
                  <a:noFill/>
                </a:ln>
                <a:solidFill>
                  <a:srgbClr val="005CB9">
                    <a:lumMod val="50000"/>
                  </a:srgbClr>
                </a:solidFill>
                <a:effectLst/>
                <a:uLnTx/>
                <a:uFillTx/>
                <a:latin typeface="Arial" panose="020B0604020202020204" pitchFamily="34" charset="0"/>
                <a:ea typeface="+mn-ea"/>
                <a:cs typeface="Arial" panose="020B0604020202020204" pitchFamily="34" charset="0"/>
              </a:rPr>
              <a:t>immunisation</a:t>
            </a: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005CB9">
                    <a:lumMod val="50000"/>
                  </a:srgbClr>
                </a:solidFill>
                <a:effectLst/>
                <a:uLnTx/>
                <a:uFillTx/>
                <a:latin typeface="Arial" panose="020B0604020202020204" pitchFamily="34" charset="0"/>
                <a:ea typeface="+mn-ea"/>
                <a:cs typeface="Arial" panose="020B0604020202020204" pitchFamily="34" charset="0"/>
              </a:rPr>
              <a:t>programmes</a:t>
            </a:r>
            <a:endPar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a:p>
            <a:pPr marL="122764" marR="0" lvl="0" indent="-122764" algn="l" defTabSz="914377" rtl="0" eaLnBrk="1" fontAlgn="auto" latinLnBrk="0" hangingPunct="1">
              <a:lnSpc>
                <a:spcPct val="100000"/>
              </a:lnSpc>
              <a:spcBef>
                <a:spcPts val="0"/>
              </a:spcBef>
              <a:spcAft>
                <a:spcPts val="333"/>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Political commitment and financing </a:t>
            </a:r>
            <a:r>
              <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for </a:t>
            </a:r>
            <a:r>
              <a:rPr kumimoji="0" lang="en-US" sz="1200" b="0" i="0" u="none" strike="noStrike" kern="1200" cap="none" spc="0" normalizeH="0" baseline="0" noProof="0" err="1">
                <a:ln>
                  <a:noFill/>
                </a:ln>
                <a:solidFill>
                  <a:srgbClr val="005CB9">
                    <a:lumMod val="50000"/>
                  </a:srgbClr>
                </a:solidFill>
                <a:effectLst/>
                <a:uLnTx/>
                <a:uFillTx/>
                <a:latin typeface="Arial" panose="020B0604020202020204" pitchFamily="34" charset="0"/>
                <a:ea typeface="+mn-ea"/>
                <a:cs typeface="Arial" panose="020B0604020202020204" pitchFamily="34" charset="0"/>
              </a:rPr>
              <a:t>immunisation</a:t>
            </a:r>
            <a:endParaRPr kumimoji="0" lang="en-US" sz="1200" b="0"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9F708B7F-8B55-F5A6-5F16-BDD307FA5C9F}"/>
              </a:ext>
            </a:extLst>
          </p:cNvPr>
          <p:cNvPicPr>
            <a:picLocks noChangeAspect="1"/>
          </p:cNvPicPr>
          <p:nvPr/>
        </p:nvPicPr>
        <p:blipFill>
          <a:blip r:embed="rId4"/>
          <a:stretch>
            <a:fillRect/>
          </a:stretch>
        </p:blipFill>
        <p:spPr>
          <a:xfrm>
            <a:off x="8499243" y="3943047"/>
            <a:ext cx="321733" cy="321733"/>
          </a:xfrm>
          <a:prstGeom prst="rect">
            <a:avLst/>
          </a:prstGeom>
        </p:spPr>
      </p:pic>
      <p:sp>
        <p:nvSpPr>
          <p:cNvPr id="31" name="object 5">
            <a:extLst>
              <a:ext uri="{FF2B5EF4-FFF2-40B4-BE49-F238E27FC236}">
                <a16:creationId xmlns:a16="http://schemas.microsoft.com/office/drawing/2014/main" id="{F1719672-5DAD-53F8-FB8C-9040E5202443}"/>
              </a:ext>
            </a:extLst>
          </p:cNvPr>
          <p:cNvSpPr/>
          <p:nvPr/>
        </p:nvSpPr>
        <p:spPr>
          <a:xfrm>
            <a:off x="1761968" y="2424725"/>
            <a:ext cx="3046603" cy="387340"/>
          </a:xfrm>
          <a:prstGeom prst="roundRect">
            <a:avLst>
              <a:gd name="adj" fmla="val 10751"/>
            </a:avLst>
          </a:prstGeom>
          <a:solidFill>
            <a:srgbClr val="D6D5F4"/>
          </a:solidFill>
          <a:ln>
            <a:noFill/>
          </a:ln>
        </p:spPr>
        <p:txBody>
          <a:bodyPr wrap="square" lIns="192000" tIns="192000" rIns="192000" bIns="19200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Intervention pillars</a:t>
            </a:r>
            <a:r>
              <a:rPr kumimoji="0" lang="en-US" sz="1600" b="1" i="0" u="none" strike="noStrike" kern="1200" cap="none" spc="0" normalizeH="0" baseline="30000" noProof="0">
                <a:ln>
                  <a:noFill/>
                </a:ln>
                <a:solidFill>
                  <a:srgbClr val="7030A0"/>
                </a:solidFill>
                <a:effectLst/>
                <a:uLnTx/>
                <a:uFillTx/>
                <a:latin typeface="Arial" panose="020B0604020202020204" pitchFamily="34" charset="0"/>
                <a:ea typeface="+mn-ea"/>
                <a:cs typeface="Arial" panose="020B0604020202020204" pitchFamily="34" charset="0"/>
              </a:rPr>
              <a:t>1</a:t>
            </a:r>
            <a:endParaRPr kumimoji="0" lang="en-US" sz="16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2" name="object 5">
            <a:extLst>
              <a:ext uri="{FF2B5EF4-FFF2-40B4-BE49-F238E27FC236}">
                <a16:creationId xmlns:a16="http://schemas.microsoft.com/office/drawing/2014/main" id="{D648B6C5-D4D0-5BAA-AB11-1F1ECD5C52DC}"/>
              </a:ext>
            </a:extLst>
          </p:cNvPr>
          <p:cNvSpPr/>
          <p:nvPr/>
        </p:nvSpPr>
        <p:spPr>
          <a:xfrm>
            <a:off x="1761968" y="2920227"/>
            <a:ext cx="3046603" cy="402328"/>
          </a:xfrm>
          <a:prstGeom prst="roundRect">
            <a:avLst>
              <a:gd name="adj" fmla="val 9531"/>
            </a:avLst>
          </a:prstGeom>
          <a:noFill/>
          <a:ln>
            <a:solidFill>
              <a:srgbClr val="D6D5F4"/>
            </a:solidFill>
          </a:ln>
        </p:spPr>
        <p:txBody>
          <a:bodyPr wrap="square" lIns="480000" tIns="192000" rIns="19200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 Service delivery for zero-dose</a:t>
            </a:r>
          </a:p>
        </p:txBody>
      </p:sp>
      <p:sp>
        <p:nvSpPr>
          <p:cNvPr id="35" name="object 5">
            <a:extLst>
              <a:ext uri="{FF2B5EF4-FFF2-40B4-BE49-F238E27FC236}">
                <a16:creationId xmlns:a16="http://schemas.microsoft.com/office/drawing/2014/main" id="{8FD59AA3-E077-E1D9-C62F-F4D5491E0BCD}"/>
              </a:ext>
            </a:extLst>
          </p:cNvPr>
          <p:cNvSpPr/>
          <p:nvPr/>
        </p:nvSpPr>
        <p:spPr>
          <a:xfrm>
            <a:off x="1761968" y="3406355"/>
            <a:ext cx="3046603" cy="402328"/>
          </a:xfrm>
          <a:prstGeom prst="roundRect">
            <a:avLst>
              <a:gd name="adj" fmla="val 9531"/>
            </a:avLst>
          </a:prstGeom>
          <a:noFill/>
          <a:ln>
            <a:solidFill>
              <a:srgbClr val="D6D5F4"/>
            </a:solidFill>
          </a:ln>
        </p:spPr>
        <p:txBody>
          <a:bodyPr wrap="square" lIns="480000" tIns="192000" rIns="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 Health workforce for zero-dose</a:t>
            </a:r>
          </a:p>
        </p:txBody>
      </p:sp>
      <p:sp>
        <p:nvSpPr>
          <p:cNvPr id="36" name="object 5">
            <a:extLst>
              <a:ext uri="{FF2B5EF4-FFF2-40B4-BE49-F238E27FC236}">
                <a16:creationId xmlns:a16="http://schemas.microsoft.com/office/drawing/2014/main" id="{CFABB552-C949-59FA-F759-4858B19D7FB8}"/>
              </a:ext>
            </a:extLst>
          </p:cNvPr>
          <p:cNvSpPr/>
          <p:nvPr/>
        </p:nvSpPr>
        <p:spPr>
          <a:xfrm>
            <a:off x="1761968" y="3892483"/>
            <a:ext cx="3046603" cy="402328"/>
          </a:xfrm>
          <a:prstGeom prst="roundRect">
            <a:avLst>
              <a:gd name="adj" fmla="val 9531"/>
            </a:avLst>
          </a:prstGeom>
          <a:noFill/>
          <a:ln>
            <a:solidFill>
              <a:srgbClr val="D6D5F4"/>
            </a:solidFill>
          </a:ln>
        </p:spPr>
        <p:txBody>
          <a:bodyPr wrap="square" lIns="480000" tIns="192000" rIns="19200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#3: Supply chain</a:t>
            </a:r>
          </a:p>
        </p:txBody>
      </p:sp>
      <p:sp>
        <p:nvSpPr>
          <p:cNvPr id="37" name="object 5">
            <a:extLst>
              <a:ext uri="{FF2B5EF4-FFF2-40B4-BE49-F238E27FC236}">
                <a16:creationId xmlns:a16="http://schemas.microsoft.com/office/drawing/2014/main" id="{95D00A2B-A8C6-A14D-6385-04A5F92A8146}"/>
              </a:ext>
            </a:extLst>
          </p:cNvPr>
          <p:cNvSpPr/>
          <p:nvPr/>
        </p:nvSpPr>
        <p:spPr>
          <a:xfrm>
            <a:off x="1761968" y="4378611"/>
            <a:ext cx="3046603" cy="402328"/>
          </a:xfrm>
          <a:prstGeom prst="roundRect">
            <a:avLst>
              <a:gd name="adj" fmla="val 9531"/>
            </a:avLst>
          </a:prstGeom>
          <a:noFill/>
          <a:ln>
            <a:solidFill>
              <a:srgbClr val="D6D5F4"/>
            </a:solidFill>
          </a:ln>
        </p:spPr>
        <p:txBody>
          <a:bodyPr wrap="square" lIns="480000" tIns="192000" rIns="19200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#4: Data and digital</a:t>
            </a:r>
          </a:p>
        </p:txBody>
      </p:sp>
      <p:sp>
        <p:nvSpPr>
          <p:cNvPr id="38" name="object 5">
            <a:extLst>
              <a:ext uri="{FF2B5EF4-FFF2-40B4-BE49-F238E27FC236}">
                <a16:creationId xmlns:a16="http://schemas.microsoft.com/office/drawing/2014/main" id="{5F4B61A8-3DEB-500D-352C-CC0BF3A22D02}"/>
              </a:ext>
            </a:extLst>
          </p:cNvPr>
          <p:cNvSpPr/>
          <p:nvPr/>
        </p:nvSpPr>
        <p:spPr>
          <a:xfrm>
            <a:off x="1761968" y="4864739"/>
            <a:ext cx="3046603" cy="402328"/>
          </a:xfrm>
          <a:prstGeom prst="roundRect">
            <a:avLst>
              <a:gd name="adj" fmla="val 9531"/>
            </a:avLst>
          </a:prstGeom>
          <a:noFill/>
          <a:ln>
            <a:solidFill>
              <a:srgbClr val="D6D5F4"/>
            </a:solidFill>
          </a:ln>
        </p:spPr>
        <p:txBody>
          <a:bodyPr wrap="square" lIns="480000" tIns="192000" rIns="19200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#5: Governance and leadership</a:t>
            </a:r>
          </a:p>
        </p:txBody>
      </p:sp>
      <p:sp>
        <p:nvSpPr>
          <p:cNvPr id="39" name="object 5">
            <a:extLst>
              <a:ext uri="{FF2B5EF4-FFF2-40B4-BE49-F238E27FC236}">
                <a16:creationId xmlns:a16="http://schemas.microsoft.com/office/drawing/2014/main" id="{CEA54799-71A7-74B5-D764-A3613652D32D}"/>
              </a:ext>
            </a:extLst>
          </p:cNvPr>
          <p:cNvSpPr/>
          <p:nvPr/>
        </p:nvSpPr>
        <p:spPr>
          <a:xfrm>
            <a:off x="1761968" y="5350867"/>
            <a:ext cx="3046603" cy="402328"/>
          </a:xfrm>
          <a:prstGeom prst="roundRect">
            <a:avLst>
              <a:gd name="adj" fmla="val 9531"/>
            </a:avLst>
          </a:prstGeom>
          <a:noFill/>
          <a:ln>
            <a:solidFill>
              <a:srgbClr val="D6D5F4"/>
            </a:solidFill>
          </a:ln>
        </p:spPr>
        <p:txBody>
          <a:bodyPr wrap="square" lIns="480000" tIns="192000" rIns="192000" bIns="192000" rtlCol="0" anchor="ctr" anchorCtr="0"/>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67"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#6: Health financing</a:t>
            </a:r>
          </a:p>
        </p:txBody>
      </p:sp>
      <p:pic>
        <p:nvPicPr>
          <p:cNvPr id="41" name="Graphic 40" descr="Needle outline">
            <a:extLst>
              <a:ext uri="{FF2B5EF4-FFF2-40B4-BE49-F238E27FC236}">
                <a16:creationId xmlns:a16="http://schemas.microsoft.com/office/drawing/2014/main" id="{2AC1AE6F-F3E9-3443-7C23-35EA43515D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8413" y="3001202"/>
            <a:ext cx="260796" cy="260796"/>
          </a:xfrm>
          <a:prstGeom prst="rect">
            <a:avLst/>
          </a:prstGeom>
        </p:spPr>
      </p:pic>
      <p:pic>
        <p:nvPicPr>
          <p:cNvPr id="42" name="Graphic 41" descr="Doctor female outline">
            <a:extLst>
              <a:ext uri="{FF2B5EF4-FFF2-40B4-BE49-F238E27FC236}">
                <a16:creationId xmlns:a16="http://schemas.microsoft.com/office/drawing/2014/main" id="{6F1FC101-8CA5-94BC-F6CF-F4D07B461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6377" y="3470608"/>
            <a:ext cx="289760" cy="289760"/>
          </a:xfrm>
          <a:prstGeom prst="rect">
            <a:avLst/>
          </a:prstGeom>
        </p:spPr>
      </p:pic>
      <p:pic>
        <p:nvPicPr>
          <p:cNvPr id="43" name="Graphic 42" descr="Warehouse outline">
            <a:extLst>
              <a:ext uri="{FF2B5EF4-FFF2-40B4-BE49-F238E27FC236}">
                <a16:creationId xmlns:a16="http://schemas.microsoft.com/office/drawing/2014/main" id="{F33C85A5-7272-F4B9-1AC0-CE082B2BCF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5280" y="3954509"/>
            <a:ext cx="273928" cy="273928"/>
          </a:xfrm>
          <a:prstGeom prst="rect">
            <a:avLst/>
          </a:prstGeom>
        </p:spPr>
      </p:pic>
      <p:pic>
        <p:nvPicPr>
          <p:cNvPr id="44" name="Graphic 43" descr="Server outline">
            <a:extLst>
              <a:ext uri="{FF2B5EF4-FFF2-40B4-BE49-F238E27FC236}">
                <a16:creationId xmlns:a16="http://schemas.microsoft.com/office/drawing/2014/main" id="{B7A069B0-BB4B-3803-016B-32A341865B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52702" y="4440794"/>
            <a:ext cx="303621" cy="303621"/>
          </a:xfrm>
          <a:prstGeom prst="rect">
            <a:avLst/>
          </a:prstGeom>
        </p:spPr>
      </p:pic>
      <p:pic>
        <p:nvPicPr>
          <p:cNvPr id="45" name="Graphic 44" descr="Cycle with people outline">
            <a:extLst>
              <a:ext uri="{FF2B5EF4-FFF2-40B4-BE49-F238E27FC236}">
                <a16:creationId xmlns:a16="http://schemas.microsoft.com/office/drawing/2014/main" id="{385D4C4D-EA49-4041-5BDA-9F9B75EF7F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20403" y="4892441"/>
            <a:ext cx="359624" cy="359624"/>
          </a:xfrm>
          <a:prstGeom prst="rect">
            <a:avLst/>
          </a:prstGeom>
        </p:spPr>
      </p:pic>
      <p:pic>
        <p:nvPicPr>
          <p:cNvPr id="46" name="Graphic 45" descr="Money outline">
            <a:extLst>
              <a:ext uri="{FF2B5EF4-FFF2-40B4-BE49-F238E27FC236}">
                <a16:creationId xmlns:a16="http://schemas.microsoft.com/office/drawing/2014/main" id="{22AD1DA2-2F81-C380-4275-0E31739CF6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53916" y="5401620"/>
            <a:ext cx="286189" cy="286189"/>
          </a:xfrm>
          <a:prstGeom prst="rect">
            <a:avLst/>
          </a:prstGeom>
        </p:spPr>
      </p:pic>
      <p:sp>
        <p:nvSpPr>
          <p:cNvPr id="47" name="object 5">
            <a:extLst>
              <a:ext uri="{FF2B5EF4-FFF2-40B4-BE49-F238E27FC236}">
                <a16:creationId xmlns:a16="http://schemas.microsoft.com/office/drawing/2014/main" id="{CA58CE9E-2D05-CD02-A24A-74832CD11D3C}"/>
              </a:ext>
            </a:extLst>
          </p:cNvPr>
          <p:cNvSpPr/>
          <p:nvPr/>
        </p:nvSpPr>
        <p:spPr>
          <a:xfrm>
            <a:off x="5662811" y="2424725"/>
            <a:ext cx="2588535" cy="387340"/>
          </a:xfrm>
          <a:prstGeom prst="roundRect">
            <a:avLst>
              <a:gd name="adj" fmla="val 10905"/>
            </a:avLst>
          </a:prstGeom>
          <a:solidFill>
            <a:schemeClr val="tx2"/>
          </a:solidFill>
          <a:ln>
            <a:noFill/>
          </a:ln>
        </p:spPr>
        <p:txBody>
          <a:bodyPr wrap="square" lIns="192000" tIns="192000" rIns="192000" bIns="19200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Outcomes</a:t>
            </a:r>
          </a:p>
        </p:txBody>
      </p:sp>
      <p:sp>
        <p:nvSpPr>
          <p:cNvPr id="48" name="object 5">
            <a:extLst>
              <a:ext uri="{FF2B5EF4-FFF2-40B4-BE49-F238E27FC236}">
                <a16:creationId xmlns:a16="http://schemas.microsoft.com/office/drawing/2014/main" id="{574AC7D7-D3C7-5C6C-305E-A1A94D1A9A49}"/>
              </a:ext>
            </a:extLst>
          </p:cNvPr>
          <p:cNvSpPr/>
          <p:nvPr/>
        </p:nvSpPr>
        <p:spPr>
          <a:xfrm>
            <a:off x="8978901" y="2329546"/>
            <a:ext cx="2779488" cy="3548743"/>
          </a:xfrm>
          <a:prstGeom prst="roundRect">
            <a:avLst>
              <a:gd name="adj" fmla="val 3884"/>
            </a:avLst>
          </a:prstGeom>
          <a:noFill/>
          <a:ln>
            <a:solidFill>
              <a:schemeClr val="tx2"/>
            </a:solidFill>
          </a:ln>
        </p:spPr>
        <p:txBody>
          <a:bodyPr wrap="square" lIns="192000" tIns="576000" rIns="192000" bIns="19200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35"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49" name="object 5">
            <a:extLst>
              <a:ext uri="{FF2B5EF4-FFF2-40B4-BE49-F238E27FC236}">
                <a16:creationId xmlns:a16="http://schemas.microsoft.com/office/drawing/2014/main" id="{00EFC49D-B38D-A115-79EB-08305609EB74}"/>
              </a:ext>
            </a:extLst>
          </p:cNvPr>
          <p:cNvSpPr/>
          <p:nvPr/>
        </p:nvSpPr>
        <p:spPr>
          <a:xfrm>
            <a:off x="9074379" y="2424725"/>
            <a:ext cx="2588535" cy="387340"/>
          </a:xfrm>
          <a:prstGeom prst="roundRect">
            <a:avLst>
              <a:gd name="adj" fmla="val 10905"/>
            </a:avLst>
          </a:prstGeom>
          <a:solidFill>
            <a:schemeClr val="tx2"/>
          </a:solidFill>
          <a:ln>
            <a:noFill/>
          </a:ln>
        </p:spPr>
        <p:txBody>
          <a:bodyPr wrap="square" lIns="192000" tIns="192000" rIns="192000" bIns="19200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Goals</a:t>
            </a:r>
          </a:p>
        </p:txBody>
      </p:sp>
      <p:grpSp>
        <p:nvGrpSpPr>
          <p:cNvPr id="74" name="Group 73">
            <a:extLst>
              <a:ext uri="{FF2B5EF4-FFF2-40B4-BE49-F238E27FC236}">
                <a16:creationId xmlns:a16="http://schemas.microsoft.com/office/drawing/2014/main" id="{EAA8B414-12EA-8B60-6932-9A2EE1E7C663}"/>
              </a:ext>
            </a:extLst>
          </p:cNvPr>
          <p:cNvGrpSpPr/>
          <p:nvPr/>
        </p:nvGrpSpPr>
        <p:grpSpPr>
          <a:xfrm>
            <a:off x="8972551" y="2981323"/>
            <a:ext cx="2781300" cy="1311824"/>
            <a:chOff x="6729413" y="2185985"/>
            <a:chExt cx="2085975" cy="983868"/>
          </a:xfrm>
        </p:grpSpPr>
        <p:grpSp>
          <p:nvGrpSpPr>
            <p:cNvPr id="56" name="Group 55">
              <a:extLst>
                <a:ext uri="{FF2B5EF4-FFF2-40B4-BE49-F238E27FC236}">
                  <a16:creationId xmlns:a16="http://schemas.microsoft.com/office/drawing/2014/main" id="{017051BC-FE94-A0CF-3A1E-FC30890CE290}"/>
                </a:ext>
              </a:extLst>
            </p:cNvPr>
            <p:cNvGrpSpPr/>
            <p:nvPr/>
          </p:nvGrpSpPr>
          <p:grpSpPr>
            <a:xfrm>
              <a:off x="7476448" y="2185985"/>
              <a:ext cx="600073" cy="600073"/>
              <a:chOff x="9744075" y="2443162"/>
              <a:chExt cx="892969" cy="892969"/>
            </a:xfrm>
          </p:grpSpPr>
          <p:grpSp>
            <p:nvGrpSpPr>
              <p:cNvPr id="51" name="bcgIcons_PlantTree">
                <a:extLst>
                  <a:ext uri="{FF2B5EF4-FFF2-40B4-BE49-F238E27FC236}">
                    <a16:creationId xmlns:a16="http://schemas.microsoft.com/office/drawing/2014/main" id="{0A4DB2DA-86E5-A33B-01A0-94B0CE5C4C20}"/>
                  </a:ext>
                </a:extLst>
              </p:cNvPr>
              <p:cNvGrpSpPr>
                <a:grpSpLocks noChangeAspect="1"/>
              </p:cNvGrpSpPr>
              <p:nvPr/>
            </p:nvGrpSpPr>
            <p:grpSpPr bwMode="auto">
              <a:xfrm>
                <a:off x="9838540" y="2519529"/>
                <a:ext cx="730948" cy="731625"/>
                <a:chOff x="1682" y="0"/>
                <a:chExt cx="4316" cy="4320"/>
              </a:xfrm>
            </p:grpSpPr>
            <p:sp>
              <p:nvSpPr>
                <p:cNvPr id="52" name="AutoShape 33">
                  <a:extLst>
                    <a:ext uri="{FF2B5EF4-FFF2-40B4-BE49-F238E27FC236}">
                      <a16:creationId xmlns:a16="http://schemas.microsoft.com/office/drawing/2014/main" id="{E63DC2E9-1298-EA66-3DF7-75EC118EB53B}"/>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35">
                  <a:extLst>
                    <a:ext uri="{FF2B5EF4-FFF2-40B4-BE49-F238E27FC236}">
                      <a16:creationId xmlns:a16="http://schemas.microsoft.com/office/drawing/2014/main" id="{B0740D33-F61E-4420-83C8-1C41E98813C5}"/>
                    </a:ext>
                  </a:extLst>
                </p:cNvPr>
                <p:cNvSpPr>
                  <a:spLocks noEditPoints="1"/>
                </p:cNvSpPr>
                <p:nvPr/>
              </p:nvSpPr>
              <p:spPr bwMode="auto">
                <a:xfrm>
                  <a:off x="2186" y="533"/>
                  <a:ext cx="3308" cy="3003"/>
                </a:xfrm>
                <a:custGeom>
                  <a:avLst/>
                  <a:gdLst>
                    <a:gd name="T0" fmla="*/ 1593 w 1766"/>
                    <a:gd name="T1" fmla="*/ 1139 h 1602"/>
                    <a:gd name="T2" fmla="*/ 1358 w 1766"/>
                    <a:gd name="T3" fmla="*/ 1054 h 1602"/>
                    <a:gd name="T4" fmla="*/ 1528 w 1766"/>
                    <a:gd name="T5" fmla="*/ 845 h 1602"/>
                    <a:gd name="T6" fmla="*/ 1535 w 1766"/>
                    <a:gd name="T7" fmla="*/ 679 h 1602"/>
                    <a:gd name="T8" fmla="*/ 1148 w 1766"/>
                    <a:gd name="T9" fmla="*/ 129 h 1602"/>
                    <a:gd name="T10" fmla="*/ 1202 w 1766"/>
                    <a:gd name="T11" fmla="*/ 0 h 1602"/>
                    <a:gd name="T12" fmla="*/ 1148 w 1766"/>
                    <a:gd name="T13" fmla="*/ 129 h 1602"/>
                    <a:gd name="T14" fmla="*/ 245 w 1766"/>
                    <a:gd name="T15" fmla="*/ 902 h 1602"/>
                    <a:gd name="T16" fmla="*/ 390 w 1766"/>
                    <a:gd name="T17" fmla="*/ 1096 h 1602"/>
                    <a:gd name="T18" fmla="*/ 153 w 1766"/>
                    <a:gd name="T19" fmla="*/ 719 h 1602"/>
                    <a:gd name="T20" fmla="*/ 60 w 1766"/>
                    <a:gd name="T21" fmla="*/ 615 h 1602"/>
                    <a:gd name="T22" fmla="*/ 644 w 1766"/>
                    <a:gd name="T23" fmla="*/ 272 h 1602"/>
                    <a:gd name="T24" fmla="*/ 695 w 1766"/>
                    <a:gd name="T25" fmla="*/ 114 h 1602"/>
                    <a:gd name="T26" fmla="*/ 644 w 1766"/>
                    <a:gd name="T27" fmla="*/ 272 h 1602"/>
                    <a:gd name="T28" fmla="*/ 407 w 1766"/>
                    <a:gd name="T29" fmla="*/ 1276 h 1602"/>
                    <a:gd name="T30" fmla="*/ 433 w 1766"/>
                    <a:gd name="T31" fmla="*/ 1208 h 1602"/>
                    <a:gd name="T32" fmla="*/ 402 w 1766"/>
                    <a:gd name="T33" fmla="*/ 1148 h 1602"/>
                    <a:gd name="T34" fmla="*/ 613 w 1766"/>
                    <a:gd name="T35" fmla="*/ 1265 h 1602"/>
                    <a:gd name="T36" fmla="*/ 1314 w 1766"/>
                    <a:gd name="T37" fmla="*/ 1268 h 1602"/>
                    <a:gd name="T38" fmla="*/ 1059 w 1766"/>
                    <a:gd name="T39" fmla="*/ 1135 h 1602"/>
                    <a:gd name="T40" fmla="*/ 1221 w 1766"/>
                    <a:gd name="T41" fmla="*/ 828 h 1602"/>
                    <a:gd name="T42" fmla="*/ 1270 w 1766"/>
                    <a:gd name="T43" fmla="*/ 400 h 1602"/>
                    <a:gd name="T44" fmla="*/ 913 w 1766"/>
                    <a:gd name="T45" fmla="*/ 812 h 1602"/>
                    <a:gd name="T46" fmla="*/ 862 w 1766"/>
                    <a:gd name="T47" fmla="*/ 468 h 1602"/>
                    <a:gd name="T48" fmla="*/ 495 w 1766"/>
                    <a:gd name="T49" fmla="*/ 385 h 1602"/>
                    <a:gd name="T50" fmla="*/ 834 w 1766"/>
                    <a:gd name="T51" fmla="*/ 1192 h 1602"/>
                    <a:gd name="T52" fmla="*/ 515 w 1766"/>
                    <a:gd name="T53" fmla="*/ 849 h 1602"/>
                    <a:gd name="T54" fmla="*/ 448 w 1766"/>
                    <a:gd name="T55" fmla="*/ 1260 h 1602"/>
                    <a:gd name="T56" fmla="*/ 829 w 1766"/>
                    <a:gd name="T57" fmla="*/ 1316 h 1602"/>
                    <a:gd name="T58" fmla="*/ 820 w 1766"/>
                    <a:gd name="T59" fmla="*/ 1538 h 1602"/>
                    <a:gd name="T60" fmla="*/ 942 w 1766"/>
                    <a:gd name="T61" fmla="*/ 1538 h 1602"/>
                    <a:gd name="T62" fmla="*/ 1032 w 1766"/>
                    <a:gd name="T63" fmla="*/ 1175 h 1602"/>
                    <a:gd name="T64" fmla="*/ 469 w 1766"/>
                    <a:gd name="T65" fmla="*/ 828 h 1602"/>
                    <a:gd name="T66" fmla="*/ 580 w 1766"/>
                    <a:gd name="T67" fmla="*/ 801 h 1602"/>
                    <a:gd name="T68" fmla="*/ 350 w 1766"/>
                    <a:gd name="T69" fmla="*/ 588 h 1602"/>
                    <a:gd name="T70" fmla="*/ 536 w 1766"/>
                    <a:gd name="T71" fmla="*/ 542 h 1602"/>
                    <a:gd name="T72" fmla="*/ 467 w 1766"/>
                    <a:gd name="T73" fmla="*/ 351 h 1602"/>
                    <a:gd name="T74" fmla="*/ 634 w 1766"/>
                    <a:gd name="T75" fmla="*/ 469 h 1602"/>
                    <a:gd name="T76" fmla="*/ 394 w 1766"/>
                    <a:gd name="T77" fmla="*/ 454 h 1602"/>
                    <a:gd name="T78" fmla="*/ 1261 w 1766"/>
                    <a:gd name="T79" fmla="*/ 338 h 1602"/>
                    <a:gd name="T80" fmla="*/ 1307 w 1766"/>
                    <a:gd name="T81" fmla="*/ 424 h 1602"/>
                    <a:gd name="T82" fmla="*/ 1401 w 1766"/>
                    <a:gd name="T83" fmla="*/ 206 h 1602"/>
                    <a:gd name="T84" fmla="*/ 1218 w 1766"/>
                    <a:gd name="T85" fmla="*/ 359 h 1602"/>
                    <a:gd name="T86" fmla="*/ 884 w 1766"/>
                    <a:gd name="T87" fmla="*/ 406 h 1602"/>
                    <a:gd name="T88" fmla="*/ 951 w 1766"/>
                    <a:gd name="T89" fmla="*/ 656 h 1602"/>
                    <a:gd name="T90" fmla="*/ 710 w 1766"/>
                    <a:gd name="T91" fmla="*/ 422 h 1602"/>
                    <a:gd name="T92" fmla="*/ 1419 w 1766"/>
                    <a:gd name="T93" fmla="*/ 588 h 1602"/>
                    <a:gd name="T94" fmla="*/ 1187 w 1766"/>
                    <a:gd name="T95" fmla="*/ 801 h 1602"/>
                    <a:gd name="T96" fmla="*/ 1297 w 1766"/>
                    <a:gd name="T97" fmla="*/ 828 h 1602"/>
                    <a:gd name="T98" fmla="*/ 1381 w 1766"/>
                    <a:gd name="T99" fmla="*/ 911 h 1602"/>
                    <a:gd name="T100" fmla="*/ 1211 w 1766"/>
                    <a:gd name="T101" fmla="*/ 1152 h 1602"/>
                    <a:gd name="T102" fmla="*/ 1371 w 1766"/>
                    <a:gd name="T103" fmla="*/ 1273 h 1602"/>
                    <a:gd name="T104" fmla="*/ 1300 w 1766"/>
                    <a:gd name="T105" fmla="*/ 1310 h 1602"/>
                    <a:gd name="T106" fmla="*/ 1539 w 1766"/>
                    <a:gd name="T107" fmla="*/ 134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6" h="1602">
                      <a:moveTo>
                        <a:pt x="1521" y="902"/>
                      </a:moveTo>
                      <a:cubicBezTo>
                        <a:pt x="1637" y="866"/>
                        <a:pt x="1766" y="956"/>
                        <a:pt x="1766" y="956"/>
                      </a:cubicBezTo>
                      <a:cubicBezTo>
                        <a:pt x="1766" y="956"/>
                        <a:pt x="1708" y="1104"/>
                        <a:pt x="1593" y="1139"/>
                      </a:cubicBezTo>
                      <a:cubicBezTo>
                        <a:pt x="1518" y="1162"/>
                        <a:pt x="1424" y="1120"/>
                        <a:pt x="1377" y="1096"/>
                      </a:cubicBezTo>
                      <a:cubicBezTo>
                        <a:pt x="1377" y="1096"/>
                        <a:pt x="1578" y="1032"/>
                        <a:pt x="1567" y="1005"/>
                      </a:cubicBezTo>
                      <a:cubicBezTo>
                        <a:pt x="1556" y="979"/>
                        <a:pt x="1358" y="1054"/>
                        <a:pt x="1358" y="1054"/>
                      </a:cubicBezTo>
                      <a:cubicBezTo>
                        <a:pt x="1383" y="1008"/>
                        <a:pt x="1445" y="924"/>
                        <a:pt x="1521" y="902"/>
                      </a:cubicBezTo>
                      <a:close/>
                      <a:moveTo>
                        <a:pt x="1601" y="719"/>
                      </a:moveTo>
                      <a:cubicBezTo>
                        <a:pt x="1618" y="730"/>
                        <a:pt x="1528" y="845"/>
                        <a:pt x="1528" y="845"/>
                      </a:cubicBezTo>
                      <a:cubicBezTo>
                        <a:pt x="1564" y="840"/>
                        <a:pt x="1634" y="828"/>
                        <a:pt x="1667" y="785"/>
                      </a:cubicBezTo>
                      <a:cubicBezTo>
                        <a:pt x="1721" y="721"/>
                        <a:pt x="1696" y="615"/>
                        <a:pt x="1696" y="615"/>
                      </a:cubicBezTo>
                      <a:cubicBezTo>
                        <a:pt x="1696" y="615"/>
                        <a:pt x="1587" y="614"/>
                        <a:pt x="1535" y="679"/>
                      </a:cubicBezTo>
                      <a:cubicBezTo>
                        <a:pt x="1500" y="721"/>
                        <a:pt x="1497" y="792"/>
                        <a:pt x="1500" y="829"/>
                      </a:cubicBezTo>
                      <a:cubicBezTo>
                        <a:pt x="1500" y="829"/>
                        <a:pt x="1584" y="708"/>
                        <a:pt x="1601" y="719"/>
                      </a:cubicBezTo>
                      <a:close/>
                      <a:moveTo>
                        <a:pt x="1148" y="129"/>
                      </a:moveTo>
                      <a:cubicBezTo>
                        <a:pt x="1168" y="134"/>
                        <a:pt x="1122" y="272"/>
                        <a:pt x="1122" y="272"/>
                      </a:cubicBezTo>
                      <a:cubicBezTo>
                        <a:pt x="1155" y="255"/>
                        <a:pt x="1215" y="220"/>
                        <a:pt x="1234" y="169"/>
                      </a:cubicBezTo>
                      <a:cubicBezTo>
                        <a:pt x="1260" y="90"/>
                        <a:pt x="1202" y="0"/>
                        <a:pt x="1202" y="0"/>
                      </a:cubicBezTo>
                      <a:cubicBezTo>
                        <a:pt x="1202" y="0"/>
                        <a:pt x="1099" y="36"/>
                        <a:pt x="1072" y="114"/>
                      </a:cubicBezTo>
                      <a:cubicBezTo>
                        <a:pt x="1054" y="165"/>
                        <a:pt x="1076" y="232"/>
                        <a:pt x="1091" y="266"/>
                      </a:cubicBezTo>
                      <a:cubicBezTo>
                        <a:pt x="1091" y="266"/>
                        <a:pt x="1129" y="125"/>
                        <a:pt x="1148" y="129"/>
                      </a:cubicBezTo>
                      <a:close/>
                      <a:moveTo>
                        <a:pt x="198" y="1005"/>
                      </a:moveTo>
                      <a:cubicBezTo>
                        <a:pt x="211" y="979"/>
                        <a:pt x="409" y="1054"/>
                        <a:pt x="409" y="1054"/>
                      </a:cubicBezTo>
                      <a:cubicBezTo>
                        <a:pt x="383" y="1008"/>
                        <a:pt x="320" y="924"/>
                        <a:pt x="245" y="902"/>
                      </a:cubicBezTo>
                      <a:cubicBezTo>
                        <a:pt x="130" y="866"/>
                        <a:pt x="0" y="956"/>
                        <a:pt x="0" y="956"/>
                      </a:cubicBezTo>
                      <a:cubicBezTo>
                        <a:pt x="0" y="956"/>
                        <a:pt x="58" y="1104"/>
                        <a:pt x="174" y="1139"/>
                      </a:cubicBezTo>
                      <a:cubicBezTo>
                        <a:pt x="249" y="1162"/>
                        <a:pt x="342" y="1120"/>
                        <a:pt x="390" y="1096"/>
                      </a:cubicBezTo>
                      <a:cubicBezTo>
                        <a:pt x="390" y="1096"/>
                        <a:pt x="187" y="1032"/>
                        <a:pt x="198" y="1005"/>
                      </a:cubicBezTo>
                      <a:close/>
                      <a:moveTo>
                        <a:pt x="225" y="845"/>
                      </a:moveTo>
                      <a:cubicBezTo>
                        <a:pt x="225" y="845"/>
                        <a:pt x="136" y="730"/>
                        <a:pt x="153" y="719"/>
                      </a:cubicBezTo>
                      <a:cubicBezTo>
                        <a:pt x="170" y="708"/>
                        <a:pt x="253" y="829"/>
                        <a:pt x="253" y="829"/>
                      </a:cubicBezTo>
                      <a:cubicBezTo>
                        <a:pt x="255" y="792"/>
                        <a:pt x="252" y="721"/>
                        <a:pt x="218" y="679"/>
                      </a:cubicBezTo>
                      <a:cubicBezTo>
                        <a:pt x="167" y="614"/>
                        <a:pt x="60" y="615"/>
                        <a:pt x="60" y="615"/>
                      </a:cubicBezTo>
                      <a:cubicBezTo>
                        <a:pt x="60" y="615"/>
                        <a:pt x="35" y="721"/>
                        <a:pt x="87" y="785"/>
                      </a:cubicBezTo>
                      <a:cubicBezTo>
                        <a:pt x="121" y="828"/>
                        <a:pt x="190" y="840"/>
                        <a:pt x="225" y="845"/>
                      </a:cubicBezTo>
                      <a:close/>
                      <a:moveTo>
                        <a:pt x="644" y="272"/>
                      </a:moveTo>
                      <a:cubicBezTo>
                        <a:pt x="644" y="272"/>
                        <a:pt x="598" y="134"/>
                        <a:pt x="618" y="129"/>
                      </a:cubicBezTo>
                      <a:cubicBezTo>
                        <a:pt x="637" y="125"/>
                        <a:pt x="676" y="266"/>
                        <a:pt x="676" y="266"/>
                      </a:cubicBezTo>
                      <a:cubicBezTo>
                        <a:pt x="691" y="232"/>
                        <a:pt x="712" y="165"/>
                        <a:pt x="695" y="114"/>
                      </a:cubicBezTo>
                      <a:cubicBezTo>
                        <a:pt x="668" y="36"/>
                        <a:pt x="566" y="0"/>
                        <a:pt x="566" y="0"/>
                      </a:cubicBezTo>
                      <a:cubicBezTo>
                        <a:pt x="566" y="0"/>
                        <a:pt x="506" y="90"/>
                        <a:pt x="533" y="169"/>
                      </a:cubicBezTo>
                      <a:cubicBezTo>
                        <a:pt x="550" y="220"/>
                        <a:pt x="612" y="255"/>
                        <a:pt x="644" y="272"/>
                      </a:cubicBezTo>
                      <a:close/>
                      <a:moveTo>
                        <a:pt x="477" y="1310"/>
                      </a:moveTo>
                      <a:cubicBezTo>
                        <a:pt x="471" y="1312"/>
                        <a:pt x="466" y="1312"/>
                        <a:pt x="460" y="1312"/>
                      </a:cubicBezTo>
                      <a:cubicBezTo>
                        <a:pt x="437" y="1312"/>
                        <a:pt x="416" y="1298"/>
                        <a:pt x="407" y="1276"/>
                      </a:cubicBezTo>
                      <a:cubicBezTo>
                        <a:pt x="406" y="1273"/>
                        <a:pt x="406" y="1273"/>
                        <a:pt x="406" y="1273"/>
                      </a:cubicBezTo>
                      <a:cubicBezTo>
                        <a:pt x="405" y="1269"/>
                        <a:pt x="405" y="1269"/>
                        <a:pt x="405" y="1269"/>
                      </a:cubicBezTo>
                      <a:cubicBezTo>
                        <a:pt x="400" y="1245"/>
                        <a:pt x="411" y="1220"/>
                        <a:pt x="433" y="1208"/>
                      </a:cubicBezTo>
                      <a:cubicBezTo>
                        <a:pt x="435" y="1206"/>
                        <a:pt x="435" y="1206"/>
                        <a:pt x="435" y="1206"/>
                      </a:cubicBezTo>
                      <a:cubicBezTo>
                        <a:pt x="567" y="1152"/>
                        <a:pt x="567" y="1152"/>
                        <a:pt x="567" y="1152"/>
                      </a:cubicBezTo>
                      <a:cubicBezTo>
                        <a:pt x="519" y="1137"/>
                        <a:pt x="458" y="1127"/>
                        <a:pt x="402" y="1148"/>
                      </a:cubicBezTo>
                      <a:cubicBezTo>
                        <a:pt x="290" y="1190"/>
                        <a:pt x="241" y="1340"/>
                        <a:pt x="241" y="1340"/>
                      </a:cubicBezTo>
                      <a:cubicBezTo>
                        <a:pt x="241" y="1340"/>
                        <a:pt x="376" y="1421"/>
                        <a:pt x="489" y="1378"/>
                      </a:cubicBezTo>
                      <a:cubicBezTo>
                        <a:pt x="546" y="1357"/>
                        <a:pt x="587" y="1308"/>
                        <a:pt x="613" y="1265"/>
                      </a:cubicBezTo>
                      <a:lnTo>
                        <a:pt x="477" y="1310"/>
                      </a:lnTo>
                      <a:close/>
                      <a:moveTo>
                        <a:pt x="1032" y="1175"/>
                      </a:moveTo>
                      <a:cubicBezTo>
                        <a:pt x="1314" y="1268"/>
                        <a:pt x="1314" y="1268"/>
                        <a:pt x="1314" y="1268"/>
                      </a:cubicBezTo>
                      <a:cubicBezTo>
                        <a:pt x="1319" y="1270"/>
                        <a:pt x="1326" y="1266"/>
                        <a:pt x="1329" y="1260"/>
                      </a:cubicBezTo>
                      <a:cubicBezTo>
                        <a:pt x="1330" y="1254"/>
                        <a:pt x="1327" y="1249"/>
                        <a:pt x="1322" y="1246"/>
                      </a:cubicBezTo>
                      <a:cubicBezTo>
                        <a:pt x="1059" y="1135"/>
                        <a:pt x="1059" y="1135"/>
                        <a:pt x="1059" y="1135"/>
                      </a:cubicBezTo>
                      <a:cubicBezTo>
                        <a:pt x="1251" y="849"/>
                        <a:pt x="1251" y="849"/>
                        <a:pt x="1251" y="849"/>
                      </a:cubicBezTo>
                      <a:cubicBezTo>
                        <a:pt x="1257" y="842"/>
                        <a:pt x="1255" y="830"/>
                        <a:pt x="1245" y="825"/>
                      </a:cubicBezTo>
                      <a:cubicBezTo>
                        <a:pt x="1238" y="819"/>
                        <a:pt x="1227" y="820"/>
                        <a:pt x="1221" y="828"/>
                      </a:cubicBezTo>
                      <a:cubicBezTo>
                        <a:pt x="928" y="1198"/>
                        <a:pt x="928" y="1198"/>
                        <a:pt x="928" y="1198"/>
                      </a:cubicBezTo>
                      <a:cubicBezTo>
                        <a:pt x="917" y="922"/>
                        <a:pt x="917" y="922"/>
                        <a:pt x="917" y="922"/>
                      </a:cubicBezTo>
                      <a:cubicBezTo>
                        <a:pt x="1270" y="400"/>
                        <a:pt x="1270" y="400"/>
                        <a:pt x="1270" y="400"/>
                      </a:cubicBezTo>
                      <a:cubicBezTo>
                        <a:pt x="1273" y="395"/>
                        <a:pt x="1273" y="388"/>
                        <a:pt x="1268" y="385"/>
                      </a:cubicBezTo>
                      <a:cubicBezTo>
                        <a:pt x="1263" y="380"/>
                        <a:pt x="1256" y="381"/>
                        <a:pt x="1252" y="386"/>
                      </a:cubicBezTo>
                      <a:cubicBezTo>
                        <a:pt x="913" y="812"/>
                        <a:pt x="913" y="812"/>
                        <a:pt x="913" y="812"/>
                      </a:cubicBezTo>
                      <a:cubicBezTo>
                        <a:pt x="899" y="468"/>
                        <a:pt x="899" y="468"/>
                        <a:pt x="899" y="468"/>
                      </a:cubicBezTo>
                      <a:cubicBezTo>
                        <a:pt x="898" y="458"/>
                        <a:pt x="891" y="450"/>
                        <a:pt x="881" y="450"/>
                      </a:cubicBezTo>
                      <a:cubicBezTo>
                        <a:pt x="871" y="449"/>
                        <a:pt x="863" y="457"/>
                        <a:pt x="862" y="468"/>
                      </a:cubicBezTo>
                      <a:cubicBezTo>
                        <a:pt x="849" y="810"/>
                        <a:pt x="849" y="810"/>
                        <a:pt x="849" y="810"/>
                      </a:cubicBezTo>
                      <a:cubicBezTo>
                        <a:pt x="511" y="386"/>
                        <a:pt x="511" y="386"/>
                        <a:pt x="511" y="386"/>
                      </a:cubicBezTo>
                      <a:cubicBezTo>
                        <a:pt x="507" y="381"/>
                        <a:pt x="500" y="380"/>
                        <a:pt x="495" y="385"/>
                      </a:cubicBezTo>
                      <a:cubicBezTo>
                        <a:pt x="490" y="388"/>
                        <a:pt x="490" y="395"/>
                        <a:pt x="493" y="400"/>
                      </a:cubicBezTo>
                      <a:cubicBezTo>
                        <a:pt x="844" y="920"/>
                        <a:pt x="844" y="920"/>
                        <a:pt x="844" y="920"/>
                      </a:cubicBezTo>
                      <a:cubicBezTo>
                        <a:pt x="834" y="1192"/>
                        <a:pt x="834" y="1192"/>
                        <a:pt x="834" y="1192"/>
                      </a:cubicBezTo>
                      <a:cubicBezTo>
                        <a:pt x="545" y="828"/>
                        <a:pt x="545" y="828"/>
                        <a:pt x="545" y="828"/>
                      </a:cubicBezTo>
                      <a:cubicBezTo>
                        <a:pt x="539" y="820"/>
                        <a:pt x="529" y="819"/>
                        <a:pt x="521" y="825"/>
                      </a:cubicBezTo>
                      <a:cubicBezTo>
                        <a:pt x="512" y="830"/>
                        <a:pt x="510" y="842"/>
                        <a:pt x="515" y="849"/>
                      </a:cubicBezTo>
                      <a:cubicBezTo>
                        <a:pt x="710" y="1140"/>
                        <a:pt x="710" y="1140"/>
                        <a:pt x="710" y="1140"/>
                      </a:cubicBezTo>
                      <a:cubicBezTo>
                        <a:pt x="455" y="1246"/>
                        <a:pt x="455" y="1246"/>
                        <a:pt x="455" y="1246"/>
                      </a:cubicBezTo>
                      <a:cubicBezTo>
                        <a:pt x="450" y="1249"/>
                        <a:pt x="447" y="1254"/>
                        <a:pt x="448" y="1260"/>
                      </a:cubicBezTo>
                      <a:cubicBezTo>
                        <a:pt x="451" y="1266"/>
                        <a:pt x="457" y="1270"/>
                        <a:pt x="463" y="1268"/>
                      </a:cubicBezTo>
                      <a:cubicBezTo>
                        <a:pt x="736" y="1178"/>
                        <a:pt x="736" y="1178"/>
                        <a:pt x="736" y="1178"/>
                      </a:cubicBezTo>
                      <a:cubicBezTo>
                        <a:pt x="829" y="1316"/>
                        <a:pt x="829" y="1316"/>
                        <a:pt x="829" y="1316"/>
                      </a:cubicBezTo>
                      <a:cubicBezTo>
                        <a:pt x="823" y="1486"/>
                        <a:pt x="823" y="1486"/>
                        <a:pt x="823" y="1486"/>
                      </a:cubicBezTo>
                      <a:cubicBezTo>
                        <a:pt x="820" y="1538"/>
                        <a:pt x="820" y="1538"/>
                        <a:pt x="820" y="1538"/>
                      </a:cubicBezTo>
                      <a:cubicBezTo>
                        <a:pt x="820" y="1538"/>
                        <a:pt x="820" y="1538"/>
                        <a:pt x="820" y="1538"/>
                      </a:cubicBezTo>
                      <a:cubicBezTo>
                        <a:pt x="820" y="1540"/>
                        <a:pt x="820" y="1542"/>
                        <a:pt x="820" y="1543"/>
                      </a:cubicBezTo>
                      <a:cubicBezTo>
                        <a:pt x="822" y="1577"/>
                        <a:pt x="850" y="1602"/>
                        <a:pt x="883" y="1602"/>
                      </a:cubicBezTo>
                      <a:cubicBezTo>
                        <a:pt x="917" y="1600"/>
                        <a:pt x="943" y="1572"/>
                        <a:pt x="942" y="1538"/>
                      </a:cubicBezTo>
                      <a:cubicBezTo>
                        <a:pt x="933" y="1322"/>
                        <a:pt x="933" y="1322"/>
                        <a:pt x="933" y="1322"/>
                      </a:cubicBezTo>
                      <a:cubicBezTo>
                        <a:pt x="1032" y="1175"/>
                        <a:pt x="1032" y="1175"/>
                        <a:pt x="1032" y="1175"/>
                      </a:cubicBezTo>
                      <a:cubicBezTo>
                        <a:pt x="1032" y="1175"/>
                        <a:pt x="1032" y="1175"/>
                        <a:pt x="1032" y="1175"/>
                      </a:cubicBezTo>
                      <a:close/>
                      <a:moveTo>
                        <a:pt x="583" y="1029"/>
                      </a:moveTo>
                      <a:cubicBezTo>
                        <a:pt x="479" y="874"/>
                        <a:pt x="479" y="874"/>
                        <a:pt x="479" y="874"/>
                      </a:cubicBezTo>
                      <a:cubicBezTo>
                        <a:pt x="470" y="861"/>
                        <a:pt x="466" y="844"/>
                        <a:pt x="469" y="828"/>
                      </a:cubicBezTo>
                      <a:cubicBezTo>
                        <a:pt x="473" y="812"/>
                        <a:pt x="482" y="797"/>
                        <a:pt x="497" y="788"/>
                      </a:cubicBezTo>
                      <a:cubicBezTo>
                        <a:pt x="507" y="781"/>
                        <a:pt x="519" y="777"/>
                        <a:pt x="531" y="777"/>
                      </a:cubicBezTo>
                      <a:cubicBezTo>
                        <a:pt x="550" y="777"/>
                        <a:pt x="568" y="786"/>
                        <a:pt x="580" y="801"/>
                      </a:cubicBezTo>
                      <a:cubicBezTo>
                        <a:pt x="700" y="952"/>
                        <a:pt x="700" y="952"/>
                        <a:pt x="700" y="952"/>
                      </a:cubicBezTo>
                      <a:cubicBezTo>
                        <a:pt x="704" y="884"/>
                        <a:pt x="698" y="792"/>
                        <a:pt x="647" y="722"/>
                      </a:cubicBezTo>
                      <a:cubicBezTo>
                        <a:pt x="554" y="596"/>
                        <a:pt x="350" y="588"/>
                        <a:pt x="350" y="588"/>
                      </a:cubicBezTo>
                      <a:cubicBezTo>
                        <a:pt x="350" y="588"/>
                        <a:pt x="295" y="785"/>
                        <a:pt x="388" y="911"/>
                      </a:cubicBezTo>
                      <a:cubicBezTo>
                        <a:pt x="437" y="978"/>
                        <a:pt x="518" y="1012"/>
                        <a:pt x="583" y="1029"/>
                      </a:cubicBezTo>
                      <a:close/>
                      <a:moveTo>
                        <a:pt x="536" y="542"/>
                      </a:moveTo>
                      <a:cubicBezTo>
                        <a:pt x="456" y="424"/>
                        <a:pt x="456" y="424"/>
                        <a:pt x="456" y="424"/>
                      </a:cubicBezTo>
                      <a:cubicBezTo>
                        <a:pt x="456" y="423"/>
                        <a:pt x="456" y="423"/>
                        <a:pt x="456" y="423"/>
                      </a:cubicBezTo>
                      <a:cubicBezTo>
                        <a:pt x="441" y="399"/>
                        <a:pt x="445" y="369"/>
                        <a:pt x="467" y="351"/>
                      </a:cubicBezTo>
                      <a:cubicBezTo>
                        <a:pt x="476" y="342"/>
                        <a:pt x="489" y="338"/>
                        <a:pt x="503" y="338"/>
                      </a:cubicBezTo>
                      <a:cubicBezTo>
                        <a:pt x="519" y="338"/>
                        <a:pt x="535" y="345"/>
                        <a:pt x="546" y="359"/>
                      </a:cubicBezTo>
                      <a:cubicBezTo>
                        <a:pt x="634" y="469"/>
                        <a:pt x="634" y="469"/>
                        <a:pt x="634" y="469"/>
                      </a:cubicBezTo>
                      <a:cubicBezTo>
                        <a:pt x="635" y="419"/>
                        <a:pt x="628" y="357"/>
                        <a:pt x="592" y="308"/>
                      </a:cubicBezTo>
                      <a:cubicBezTo>
                        <a:pt x="520" y="211"/>
                        <a:pt x="363" y="206"/>
                        <a:pt x="363" y="206"/>
                      </a:cubicBezTo>
                      <a:cubicBezTo>
                        <a:pt x="363" y="206"/>
                        <a:pt x="321" y="357"/>
                        <a:pt x="394" y="454"/>
                      </a:cubicBezTo>
                      <a:cubicBezTo>
                        <a:pt x="429" y="504"/>
                        <a:pt x="488" y="529"/>
                        <a:pt x="536" y="542"/>
                      </a:cubicBezTo>
                      <a:close/>
                      <a:moveTo>
                        <a:pt x="1218" y="359"/>
                      </a:moveTo>
                      <a:cubicBezTo>
                        <a:pt x="1228" y="345"/>
                        <a:pt x="1244" y="338"/>
                        <a:pt x="1261" y="338"/>
                      </a:cubicBezTo>
                      <a:cubicBezTo>
                        <a:pt x="1274" y="338"/>
                        <a:pt x="1287" y="342"/>
                        <a:pt x="1297" y="351"/>
                      </a:cubicBezTo>
                      <a:cubicBezTo>
                        <a:pt x="1318" y="369"/>
                        <a:pt x="1323" y="399"/>
                        <a:pt x="1308" y="423"/>
                      </a:cubicBezTo>
                      <a:cubicBezTo>
                        <a:pt x="1307" y="424"/>
                        <a:pt x="1307" y="424"/>
                        <a:pt x="1307" y="424"/>
                      </a:cubicBezTo>
                      <a:cubicBezTo>
                        <a:pt x="1227" y="542"/>
                        <a:pt x="1227" y="542"/>
                        <a:pt x="1227" y="542"/>
                      </a:cubicBezTo>
                      <a:cubicBezTo>
                        <a:pt x="1276" y="529"/>
                        <a:pt x="1334" y="504"/>
                        <a:pt x="1370" y="454"/>
                      </a:cubicBezTo>
                      <a:cubicBezTo>
                        <a:pt x="1442" y="357"/>
                        <a:pt x="1401" y="206"/>
                        <a:pt x="1401" y="206"/>
                      </a:cubicBezTo>
                      <a:cubicBezTo>
                        <a:pt x="1401" y="206"/>
                        <a:pt x="1243" y="211"/>
                        <a:pt x="1171" y="308"/>
                      </a:cubicBezTo>
                      <a:cubicBezTo>
                        <a:pt x="1135" y="357"/>
                        <a:pt x="1128" y="419"/>
                        <a:pt x="1129" y="470"/>
                      </a:cubicBezTo>
                      <a:lnTo>
                        <a:pt x="1218" y="359"/>
                      </a:lnTo>
                      <a:close/>
                      <a:moveTo>
                        <a:pt x="819" y="465"/>
                      </a:moveTo>
                      <a:cubicBezTo>
                        <a:pt x="820" y="432"/>
                        <a:pt x="847" y="406"/>
                        <a:pt x="879" y="406"/>
                      </a:cubicBezTo>
                      <a:cubicBezTo>
                        <a:pt x="881" y="406"/>
                        <a:pt x="882" y="406"/>
                        <a:pt x="884" y="406"/>
                      </a:cubicBezTo>
                      <a:cubicBezTo>
                        <a:pt x="914" y="408"/>
                        <a:pt x="939" y="431"/>
                        <a:pt x="943" y="462"/>
                      </a:cubicBezTo>
                      <a:cubicBezTo>
                        <a:pt x="943" y="464"/>
                        <a:pt x="943" y="464"/>
                        <a:pt x="943" y="464"/>
                      </a:cubicBezTo>
                      <a:cubicBezTo>
                        <a:pt x="951" y="656"/>
                        <a:pt x="951" y="656"/>
                        <a:pt x="951" y="656"/>
                      </a:cubicBezTo>
                      <a:cubicBezTo>
                        <a:pt x="998" y="600"/>
                        <a:pt x="1053" y="516"/>
                        <a:pt x="1053" y="422"/>
                      </a:cubicBezTo>
                      <a:cubicBezTo>
                        <a:pt x="1053" y="255"/>
                        <a:pt x="881" y="119"/>
                        <a:pt x="881" y="119"/>
                      </a:cubicBezTo>
                      <a:cubicBezTo>
                        <a:pt x="881" y="119"/>
                        <a:pt x="710" y="255"/>
                        <a:pt x="710" y="422"/>
                      </a:cubicBezTo>
                      <a:cubicBezTo>
                        <a:pt x="710" y="516"/>
                        <a:pt x="764" y="599"/>
                        <a:pt x="811" y="655"/>
                      </a:cubicBezTo>
                      <a:lnTo>
                        <a:pt x="819" y="465"/>
                      </a:lnTo>
                      <a:close/>
                      <a:moveTo>
                        <a:pt x="1419" y="588"/>
                      </a:moveTo>
                      <a:cubicBezTo>
                        <a:pt x="1419" y="588"/>
                        <a:pt x="1214" y="596"/>
                        <a:pt x="1121" y="722"/>
                      </a:cubicBezTo>
                      <a:cubicBezTo>
                        <a:pt x="1071" y="792"/>
                        <a:pt x="1064" y="882"/>
                        <a:pt x="1068" y="950"/>
                      </a:cubicBezTo>
                      <a:cubicBezTo>
                        <a:pt x="1187" y="801"/>
                        <a:pt x="1187" y="801"/>
                        <a:pt x="1187" y="801"/>
                      </a:cubicBezTo>
                      <a:cubicBezTo>
                        <a:pt x="1198" y="786"/>
                        <a:pt x="1216" y="777"/>
                        <a:pt x="1235" y="777"/>
                      </a:cubicBezTo>
                      <a:cubicBezTo>
                        <a:pt x="1247" y="777"/>
                        <a:pt x="1260" y="781"/>
                        <a:pt x="1270" y="788"/>
                      </a:cubicBezTo>
                      <a:cubicBezTo>
                        <a:pt x="1284" y="797"/>
                        <a:pt x="1294" y="812"/>
                        <a:pt x="1297" y="828"/>
                      </a:cubicBezTo>
                      <a:cubicBezTo>
                        <a:pt x="1300" y="844"/>
                        <a:pt x="1296" y="861"/>
                        <a:pt x="1287" y="874"/>
                      </a:cubicBezTo>
                      <a:cubicBezTo>
                        <a:pt x="1182" y="1030"/>
                        <a:pt x="1182" y="1030"/>
                        <a:pt x="1182" y="1030"/>
                      </a:cubicBezTo>
                      <a:cubicBezTo>
                        <a:pt x="1248" y="1013"/>
                        <a:pt x="1331" y="979"/>
                        <a:pt x="1381" y="911"/>
                      </a:cubicBezTo>
                      <a:cubicBezTo>
                        <a:pt x="1474" y="785"/>
                        <a:pt x="1419" y="588"/>
                        <a:pt x="1419" y="588"/>
                      </a:cubicBezTo>
                      <a:close/>
                      <a:moveTo>
                        <a:pt x="1376" y="1148"/>
                      </a:moveTo>
                      <a:cubicBezTo>
                        <a:pt x="1320" y="1127"/>
                        <a:pt x="1259" y="1137"/>
                        <a:pt x="1211" y="1152"/>
                      </a:cubicBezTo>
                      <a:cubicBezTo>
                        <a:pt x="1340" y="1206"/>
                        <a:pt x="1340" y="1206"/>
                        <a:pt x="1340" y="1206"/>
                      </a:cubicBezTo>
                      <a:cubicBezTo>
                        <a:pt x="1364" y="1217"/>
                        <a:pt x="1377" y="1243"/>
                        <a:pt x="1372" y="1269"/>
                      </a:cubicBezTo>
                      <a:cubicBezTo>
                        <a:pt x="1371" y="1273"/>
                        <a:pt x="1371" y="1273"/>
                        <a:pt x="1371" y="1273"/>
                      </a:cubicBezTo>
                      <a:cubicBezTo>
                        <a:pt x="1369" y="1276"/>
                        <a:pt x="1369" y="1276"/>
                        <a:pt x="1369" y="1276"/>
                      </a:cubicBezTo>
                      <a:cubicBezTo>
                        <a:pt x="1361" y="1298"/>
                        <a:pt x="1340" y="1312"/>
                        <a:pt x="1317" y="1312"/>
                      </a:cubicBezTo>
                      <a:cubicBezTo>
                        <a:pt x="1311" y="1312"/>
                        <a:pt x="1305" y="1312"/>
                        <a:pt x="1300" y="1310"/>
                      </a:cubicBezTo>
                      <a:cubicBezTo>
                        <a:pt x="1164" y="1265"/>
                        <a:pt x="1164" y="1265"/>
                        <a:pt x="1164" y="1265"/>
                      </a:cubicBezTo>
                      <a:cubicBezTo>
                        <a:pt x="1191" y="1308"/>
                        <a:pt x="1232" y="1357"/>
                        <a:pt x="1290" y="1378"/>
                      </a:cubicBezTo>
                      <a:cubicBezTo>
                        <a:pt x="1404" y="1421"/>
                        <a:pt x="1539" y="1340"/>
                        <a:pt x="1539" y="1340"/>
                      </a:cubicBezTo>
                      <a:cubicBezTo>
                        <a:pt x="1539" y="1340"/>
                        <a:pt x="1491" y="1190"/>
                        <a:pt x="1376" y="114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Freeform 36">
                  <a:extLst>
                    <a:ext uri="{FF2B5EF4-FFF2-40B4-BE49-F238E27FC236}">
                      <a16:creationId xmlns:a16="http://schemas.microsoft.com/office/drawing/2014/main" id="{694E79EB-BF64-45A6-1173-9EEEA89DBD9E}"/>
                    </a:ext>
                  </a:extLst>
                </p:cNvPr>
                <p:cNvSpPr>
                  <a:spLocks noEditPoints="1"/>
                </p:cNvSpPr>
                <p:nvPr/>
              </p:nvSpPr>
              <p:spPr bwMode="auto">
                <a:xfrm>
                  <a:off x="2171" y="448"/>
                  <a:ext cx="3334" cy="3413"/>
                </a:xfrm>
                <a:custGeom>
                  <a:avLst/>
                  <a:gdLst>
                    <a:gd name="T0" fmla="*/ 0 w 1780"/>
                    <a:gd name="T1" fmla="*/ 1199 h 1820"/>
                    <a:gd name="T2" fmla="*/ 79 w 1780"/>
                    <a:gd name="T3" fmla="*/ 888 h 1820"/>
                    <a:gd name="T4" fmla="*/ 42 w 1780"/>
                    <a:gd name="T5" fmla="*/ 924 h 1820"/>
                    <a:gd name="T6" fmla="*/ 128 w 1780"/>
                    <a:gd name="T7" fmla="*/ 452 h 1820"/>
                    <a:gd name="T8" fmla="*/ 164 w 1780"/>
                    <a:gd name="T9" fmla="*/ 488 h 1820"/>
                    <a:gd name="T10" fmla="*/ 223 w 1780"/>
                    <a:gd name="T11" fmla="*/ 452 h 1820"/>
                    <a:gd name="T12" fmla="*/ 407 w 1780"/>
                    <a:gd name="T13" fmla="*/ 165 h 1820"/>
                    <a:gd name="T14" fmla="*/ 370 w 1780"/>
                    <a:gd name="T15" fmla="*/ 201 h 1820"/>
                    <a:gd name="T16" fmla="*/ 208 w 1780"/>
                    <a:gd name="T17" fmla="*/ 531 h 1820"/>
                    <a:gd name="T18" fmla="*/ 244 w 1780"/>
                    <a:gd name="T19" fmla="*/ 567 h 1820"/>
                    <a:gd name="T20" fmla="*/ 10 w 1780"/>
                    <a:gd name="T21" fmla="*/ 1335 h 1820"/>
                    <a:gd name="T22" fmla="*/ 190 w 1780"/>
                    <a:gd name="T23" fmla="*/ 1274 h 1820"/>
                    <a:gd name="T24" fmla="*/ 154 w 1780"/>
                    <a:gd name="T25" fmla="*/ 1310 h 1820"/>
                    <a:gd name="T26" fmla="*/ 189 w 1780"/>
                    <a:gd name="T27" fmla="*/ 337 h 1820"/>
                    <a:gd name="T28" fmla="*/ 225 w 1780"/>
                    <a:gd name="T29" fmla="*/ 373 h 1820"/>
                    <a:gd name="T30" fmla="*/ 436 w 1780"/>
                    <a:gd name="T31" fmla="*/ 189 h 1820"/>
                    <a:gd name="T32" fmla="*/ 748 w 1780"/>
                    <a:gd name="T33" fmla="*/ 36 h 1820"/>
                    <a:gd name="T34" fmla="*/ 711 w 1780"/>
                    <a:gd name="T35" fmla="*/ 72 h 1820"/>
                    <a:gd name="T36" fmla="*/ 773 w 1780"/>
                    <a:gd name="T37" fmla="*/ 108 h 1820"/>
                    <a:gd name="T38" fmla="*/ 810 w 1780"/>
                    <a:gd name="T39" fmla="*/ 144 h 1820"/>
                    <a:gd name="T40" fmla="*/ 783 w 1780"/>
                    <a:gd name="T41" fmla="*/ 53 h 1820"/>
                    <a:gd name="T42" fmla="*/ 1708 w 1780"/>
                    <a:gd name="T43" fmla="*/ 1199 h 1820"/>
                    <a:gd name="T44" fmla="*/ 1745 w 1780"/>
                    <a:gd name="T45" fmla="*/ 1163 h 1820"/>
                    <a:gd name="T46" fmla="*/ 1738 w 1780"/>
                    <a:gd name="T47" fmla="*/ 924 h 1820"/>
                    <a:gd name="T48" fmla="*/ 1701 w 1780"/>
                    <a:gd name="T49" fmla="*/ 888 h 1820"/>
                    <a:gd name="T50" fmla="*/ 1688 w 1780"/>
                    <a:gd name="T51" fmla="*/ 488 h 1820"/>
                    <a:gd name="T52" fmla="*/ 1485 w 1780"/>
                    <a:gd name="T53" fmla="*/ 452 h 1820"/>
                    <a:gd name="T54" fmla="*/ 1521 w 1780"/>
                    <a:gd name="T55" fmla="*/ 416 h 1820"/>
                    <a:gd name="T56" fmla="*/ 1410 w 1780"/>
                    <a:gd name="T57" fmla="*/ 201 h 1820"/>
                    <a:gd name="T58" fmla="*/ 1373 w 1780"/>
                    <a:gd name="T59" fmla="*/ 165 h 1820"/>
                    <a:gd name="T60" fmla="*/ 1608 w 1780"/>
                    <a:gd name="T61" fmla="*/ 567 h 1820"/>
                    <a:gd name="T62" fmla="*/ 1698 w 1780"/>
                    <a:gd name="T63" fmla="*/ 1335 h 1820"/>
                    <a:gd name="T64" fmla="*/ 1734 w 1780"/>
                    <a:gd name="T65" fmla="*/ 1299 h 1820"/>
                    <a:gd name="T66" fmla="*/ 1626 w 1780"/>
                    <a:gd name="T67" fmla="*/ 1310 h 1820"/>
                    <a:gd name="T68" fmla="*/ 1590 w 1780"/>
                    <a:gd name="T69" fmla="*/ 1274 h 1820"/>
                    <a:gd name="T70" fmla="*/ 1627 w 1780"/>
                    <a:gd name="T71" fmla="*/ 373 h 1820"/>
                    <a:gd name="T72" fmla="*/ 1272 w 1780"/>
                    <a:gd name="T73" fmla="*/ 189 h 1820"/>
                    <a:gd name="T74" fmla="*/ 1309 w 1780"/>
                    <a:gd name="T75" fmla="*/ 153 h 1820"/>
                    <a:gd name="T76" fmla="*/ 1069 w 1780"/>
                    <a:gd name="T77" fmla="*/ 72 h 1820"/>
                    <a:gd name="T78" fmla="*/ 1032 w 1780"/>
                    <a:gd name="T79" fmla="*/ 36 h 1820"/>
                    <a:gd name="T80" fmla="*/ 1042 w 1780"/>
                    <a:gd name="T81" fmla="*/ 144 h 1820"/>
                    <a:gd name="T82" fmla="*/ 925 w 1780"/>
                    <a:gd name="T83" fmla="*/ 53 h 1820"/>
                    <a:gd name="T84" fmla="*/ 961 w 1780"/>
                    <a:gd name="T85" fmla="*/ 17 h 1820"/>
                    <a:gd name="T86" fmla="*/ 405 w 1780"/>
                    <a:gd name="T87" fmla="*/ 1656 h 1820"/>
                    <a:gd name="T88" fmla="*/ 158 w 1780"/>
                    <a:gd name="T89" fmla="*/ 1820 h 1820"/>
                    <a:gd name="T90" fmla="*/ 789 w 1780"/>
                    <a:gd name="T91" fmla="*/ 1469 h 1820"/>
                    <a:gd name="T92" fmla="*/ 989 w 1780"/>
                    <a:gd name="T93" fmla="*/ 1469 h 1820"/>
                    <a:gd name="T94" fmla="*/ 1622 w 1780"/>
                    <a:gd name="T95" fmla="*/ 182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80" h="1820">
                      <a:moveTo>
                        <a:pt x="72" y="1199"/>
                      </a:moveTo>
                      <a:cubicBezTo>
                        <a:pt x="72" y="1218"/>
                        <a:pt x="56" y="1235"/>
                        <a:pt x="35" y="1235"/>
                      </a:cubicBezTo>
                      <a:cubicBezTo>
                        <a:pt x="16" y="1235"/>
                        <a:pt x="0" y="1218"/>
                        <a:pt x="0" y="1199"/>
                      </a:cubicBezTo>
                      <a:cubicBezTo>
                        <a:pt x="0" y="1179"/>
                        <a:pt x="16" y="1163"/>
                        <a:pt x="35" y="1163"/>
                      </a:cubicBezTo>
                      <a:cubicBezTo>
                        <a:pt x="56" y="1163"/>
                        <a:pt x="72" y="1179"/>
                        <a:pt x="72" y="1199"/>
                      </a:cubicBezTo>
                      <a:close/>
                      <a:moveTo>
                        <a:pt x="79" y="888"/>
                      </a:moveTo>
                      <a:cubicBezTo>
                        <a:pt x="79" y="868"/>
                        <a:pt x="63" y="852"/>
                        <a:pt x="42" y="852"/>
                      </a:cubicBezTo>
                      <a:cubicBezTo>
                        <a:pt x="23" y="852"/>
                        <a:pt x="7" y="868"/>
                        <a:pt x="7" y="888"/>
                      </a:cubicBezTo>
                      <a:cubicBezTo>
                        <a:pt x="7" y="907"/>
                        <a:pt x="23" y="924"/>
                        <a:pt x="42" y="924"/>
                      </a:cubicBezTo>
                      <a:cubicBezTo>
                        <a:pt x="63" y="924"/>
                        <a:pt x="79" y="907"/>
                        <a:pt x="79" y="888"/>
                      </a:cubicBezTo>
                      <a:close/>
                      <a:moveTo>
                        <a:pt x="164" y="488"/>
                      </a:moveTo>
                      <a:cubicBezTo>
                        <a:pt x="164" y="468"/>
                        <a:pt x="148" y="452"/>
                        <a:pt x="128" y="452"/>
                      </a:cubicBezTo>
                      <a:cubicBezTo>
                        <a:pt x="109" y="452"/>
                        <a:pt x="92" y="468"/>
                        <a:pt x="92" y="488"/>
                      </a:cubicBezTo>
                      <a:cubicBezTo>
                        <a:pt x="92" y="507"/>
                        <a:pt x="109" y="524"/>
                        <a:pt x="128" y="524"/>
                      </a:cubicBezTo>
                      <a:cubicBezTo>
                        <a:pt x="148" y="524"/>
                        <a:pt x="164" y="507"/>
                        <a:pt x="164" y="488"/>
                      </a:cubicBezTo>
                      <a:close/>
                      <a:moveTo>
                        <a:pt x="295" y="452"/>
                      </a:moveTo>
                      <a:cubicBezTo>
                        <a:pt x="295" y="432"/>
                        <a:pt x="279" y="416"/>
                        <a:pt x="259" y="416"/>
                      </a:cubicBezTo>
                      <a:cubicBezTo>
                        <a:pt x="239" y="416"/>
                        <a:pt x="223" y="432"/>
                        <a:pt x="223" y="452"/>
                      </a:cubicBezTo>
                      <a:cubicBezTo>
                        <a:pt x="223" y="471"/>
                        <a:pt x="239" y="488"/>
                        <a:pt x="259" y="488"/>
                      </a:cubicBezTo>
                      <a:cubicBezTo>
                        <a:pt x="279" y="488"/>
                        <a:pt x="295" y="471"/>
                        <a:pt x="295" y="452"/>
                      </a:cubicBezTo>
                      <a:close/>
                      <a:moveTo>
                        <a:pt x="407" y="165"/>
                      </a:moveTo>
                      <a:cubicBezTo>
                        <a:pt x="407" y="145"/>
                        <a:pt x="391" y="129"/>
                        <a:pt x="370" y="129"/>
                      </a:cubicBezTo>
                      <a:cubicBezTo>
                        <a:pt x="351" y="129"/>
                        <a:pt x="335" y="145"/>
                        <a:pt x="335" y="165"/>
                      </a:cubicBezTo>
                      <a:cubicBezTo>
                        <a:pt x="335" y="184"/>
                        <a:pt x="351" y="201"/>
                        <a:pt x="370" y="201"/>
                      </a:cubicBezTo>
                      <a:cubicBezTo>
                        <a:pt x="391" y="201"/>
                        <a:pt x="407" y="184"/>
                        <a:pt x="407" y="165"/>
                      </a:cubicBezTo>
                      <a:close/>
                      <a:moveTo>
                        <a:pt x="244" y="567"/>
                      </a:moveTo>
                      <a:cubicBezTo>
                        <a:pt x="244" y="547"/>
                        <a:pt x="228" y="531"/>
                        <a:pt x="208" y="531"/>
                      </a:cubicBezTo>
                      <a:cubicBezTo>
                        <a:pt x="189" y="531"/>
                        <a:pt x="172" y="547"/>
                        <a:pt x="172" y="567"/>
                      </a:cubicBezTo>
                      <a:cubicBezTo>
                        <a:pt x="172" y="586"/>
                        <a:pt x="189" y="603"/>
                        <a:pt x="208" y="603"/>
                      </a:cubicBezTo>
                      <a:cubicBezTo>
                        <a:pt x="228" y="603"/>
                        <a:pt x="244" y="586"/>
                        <a:pt x="244" y="567"/>
                      </a:cubicBezTo>
                      <a:close/>
                      <a:moveTo>
                        <a:pt x="82" y="1335"/>
                      </a:moveTo>
                      <a:cubicBezTo>
                        <a:pt x="82" y="1314"/>
                        <a:pt x="66" y="1299"/>
                        <a:pt x="46" y="1299"/>
                      </a:cubicBezTo>
                      <a:cubicBezTo>
                        <a:pt x="27" y="1299"/>
                        <a:pt x="10" y="1314"/>
                        <a:pt x="10" y="1335"/>
                      </a:cubicBezTo>
                      <a:cubicBezTo>
                        <a:pt x="10" y="1354"/>
                        <a:pt x="27" y="1371"/>
                        <a:pt x="46" y="1371"/>
                      </a:cubicBezTo>
                      <a:cubicBezTo>
                        <a:pt x="66" y="1371"/>
                        <a:pt x="82" y="1354"/>
                        <a:pt x="82" y="1335"/>
                      </a:cubicBezTo>
                      <a:close/>
                      <a:moveTo>
                        <a:pt x="190" y="1274"/>
                      </a:moveTo>
                      <a:cubicBezTo>
                        <a:pt x="190" y="1253"/>
                        <a:pt x="174" y="1238"/>
                        <a:pt x="154" y="1238"/>
                      </a:cubicBezTo>
                      <a:cubicBezTo>
                        <a:pt x="135" y="1238"/>
                        <a:pt x="118" y="1253"/>
                        <a:pt x="118" y="1274"/>
                      </a:cubicBezTo>
                      <a:cubicBezTo>
                        <a:pt x="118" y="1293"/>
                        <a:pt x="135" y="1310"/>
                        <a:pt x="154" y="1310"/>
                      </a:cubicBezTo>
                      <a:cubicBezTo>
                        <a:pt x="174" y="1310"/>
                        <a:pt x="190" y="1293"/>
                        <a:pt x="190" y="1274"/>
                      </a:cubicBezTo>
                      <a:close/>
                      <a:moveTo>
                        <a:pt x="225" y="373"/>
                      </a:moveTo>
                      <a:cubicBezTo>
                        <a:pt x="225" y="353"/>
                        <a:pt x="209" y="337"/>
                        <a:pt x="189" y="337"/>
                      </a:cubicBezTo>
                      <a:cubicBezTo>
                        <a:pt x="170" y="337"/>
                        <a:pt x="153" y="353"/>
                        <a:pt x="153" y="373"/>
                      </a:cubicBezTo>
                      <a:cubicBezTo>
                        <a:pt x="153" y="392"/>
                        <a:pt x="170" y="409"/>
                        <a:pt x="189" y="409"/>
                      </a:cubicBezTo>
                      <a:cubicBezTo>
                        <a:pt x="209" y="409"/>
                        <a:pt x="225" y="392"/>
                        <a:pt x="225" y="373"/>
                      </a:cubicBezTo>
                      <a:close/>
                      <a:moveTo>
                        <a:pt x="508" y="189"/>
                      </a:moveTo>
                      <a:cubicBezTo>
                        <a:pt x="508" y="169"/>
                        <a:pt x="492" y="153"/>
                        <a:pt x="471" y="153"/>
                      </a:cubicBezTo>
                      <a:cubicBezTo>
                        <a:pt x="452" y="153"/>
                        <a:pt x="436" y="169"/>
                        <a:pt x="436" y="189"/>
                      </a:cubicBezTo>
                      <a:cubicBezTo>
                        <a:pt x="436" y="209"/>
                        <a:pt x="452" y="225"/>
                        <a:pt x="471" y="225"/>
                      </a:cubicBezTo>
                      <a:cubicBezTo>
                        <a:pt x="492" y="225"/>
                        <a:pt x="508" y="209"/>
                        <a:pt x="508" y="189"/>
                      </a:cubicBezTo>
                      <a:close/>
                      <a:moveTo>
                        <a:pt x="748" y="36"/>
                      </a:moveTo>
                      <a:cubicBezTo>
                        <a:pt x="748" y="16"/>
                        <a:pt x="732" y="0"/>
                        <a:pt x="711" y="0"/>
                      </a:cubicBezTo>
                      <a:cubicBezTo>
                        <a:pt x="692" y="0"/>
                        <a:pt x="676" y="16"/>
                        <a:pt x="676" y="36"/>
                      </a:cubicBezTo>
                      <a:cubicBezTo>
                        <a:pt x="676" y="55"/>
                        <a:pt x="692" y="72"/>
                        <a:pt x="711" y="72"/>
                      </a:cubicBezTo>
                      <a:cubicBezTo>
                        <a:pt x="732" y="72"/>
                        <a:pt x="748" y="55"/>
                        <a:pt x="748" y="36"/>
                      </a:cubicBezTo>
                      <a:close/>
                      <a:moveTo>
                        <a:pt x="810" y="144"/>
                      </a:moveTo>
                      <a:cubicBezTo>
                        <a:pt x="810" y="124"/>
                        <a:pt x="794" y="108"/>
                        <a:pt x="773" y="108"/>
                      </a:cubicBezTo>
                      <a:cubicBezTo>
                        <a:pt x="754" y="108"/>
                        <a:pt x="738" y="124"/>
                        <a:pt x="738" y="144"/>
                      </a:cubicBezTo>
                      <a:cubicBezTo>
                        <a:pt x="738" y="163"/>
                        <a:pt x="754" y="180"/>
                        <a:pt x="773" y="180"/>
                      </a:cubicBezTo>
                      <a:cubicBezTo>
                        <a:pt x="794" y="180"/>
                        <a:pt x="810" y="163"/>
                        <a:pt x="810" y="144"/>
                      </a:cubicBezTo>
                      <a:close/>
                      <a:moveTo>
                        <a:pt x="855" y="53"/>
                      </a:moveTo>
                      <a:cubicBezTo>
                        <a:pt x="855" y="33"/>
                        <a:pt x="839" y="17"/>
                        <a:pt x="819" y="17"/>
                      </a:cubicBezTo>
                      <a:cubicBezTo>
                        <a:pt x="799" y="17"/>
                        <a:pt x="783" y="33"/>
                        <a:pt x="783" y="53"/>
                      </a:cubicBezTo>
                      <a:cubicBezTo>
                        <a:pt x="783" y="73"/>
                        <a:pt x="799" y="89"/>
                        <a:pt x="819" y="89"/>
                      </a:cubicBezTo>
                      <a:cubicBezTo>
                        <a:pt x="839" y="89"/>
                        <a:pt x="855" y="73"/>
                        <a:pt x="855" y="53"/>
                      </a:cubicBezTo>
                      <a:close/>
                      <a:moveTo>
                        <a:pt x="1708" y="1199"/>
                      </a:moveTo>
                      <a:cubicBezTo>
                        <a:pt x="1708" y="1218"/>
                        <a:pt x="1724" y="1235"/>
                        <a:pt x="1745" y="1235"/>
                      </a:cubicBezTo>
                      <a:cubicBezTo>
                        <a:pt x="1764" y="1235"/>
                        <a:pt x="1780" y="1218"/>
                        <a:pt x="1780" y="1199"/>
                      </a:cubicBezTo>
                      <a:cubicBezTo>
                        <a:pt x="1780" y="1179"/>
                        <a:pt x="1764" y="1163"/>
                        <a:pt x="1745" y="1163"/>
                      </a:cubicBezTo>
                      <a:cubicBezTo>
                        <a:pt x="1724" y="1163"/>
                        <a:pt x="1708" y="1179"/>
                        <a:pt x="1708" y="1199"/>
                      </a:cubicBezTo>
                      <a:close/>
                      <a:moveTo>
                        <a:pt x="1701" y="888"/>
                      </a:moveTo>
                      <a:cubicBezTo>
                        <a:pt x="1701" y="907"/>
                        <a:pt x="1717" y="924"/>
                        <a:pt x="1738" y="924"/>
                      </a:cubicBezTo>
                      <a:cubicBezTo>
                        <a:pt x="1757" y="924"/>
                        <a:pt x="1773" y="907"/>
                        <a:pt x="1773" y="888"/>
                      </a:cubicBezTo>
                      <a:cubicBezTo>
                        <a:pt x="1773" y="868"/>
                        <a:pt x="1757" y="852"/>
                        <a:pt x="1738" y="852"/>
                      </a:cubicBezTo>
                      <a:cubicBezTo>
                        <a:pt x="1717" y="852"/>
                        <a:pt x="1701" y="868"/>
                        <a:pt x="1701" y="888"/>
                      </a:cubicBezTo>
                      <a:close/>
                      <a:moveTo>
                        <a:pt x="1616" y="488"/>
                      </a:moveTo>
                      <a:cubicBezTo>
                        <a:pt x="1616" y="507"/>
                        <a:pt x="1632" y="524"/>
                        <a:pt x="1652" y="524"/>
                      </a:cubicBezTo>
                      <a:cubicBezTo>
                        <a:pt x="1671" y="524"/>
                        <a:pt x="1688" y="507"/>
                        <a:pt x="1688" y="488"/>
                      </a:cubicBezTo>
                      <a:cubicBezTo>
                        <a:pt x="1688" y="468"/>
                        <a:pt x="1671" y="452"/>
                        <a:pt x="1652" y="452"/>
                      </a:cubicBezTo>
                      <a:cubicBezTo>
                        <a:pt x="1632" y="452"/>
                        <a:pt x="1616" y="468"/>
                        <a:pt x="1616" y="488"/>
                      </a:cubicBezTo>
                      <a:close/>
                      <a:moveTo>
                        <a:pt x="1485" y="452"/>
                      </a:moveTo>
                      <a:cubicBezTo>
                        <a:pt x="1485" y="471"/>
                        <a:pt x="1501" y="488"/>
                        <a:pt x="1521" y="488"/>
                      </a:cubicBezTo>
                      <a:cubicBezTo>
                        <a:pt x="1541" y="488"/>
                        <a:pt x="1557" y="471"/>
                        <a:pt x="1557" y="452"/>
                      </a:cubicBezTo>
                      <a:cubicBezTo>
                        <a:pt x="1557" y="432"/>
                        <a:pt x="1541" y="416"/>
                        <a:pt x="1521" y="416"/>
                      </a:cubicBezTo>
                      <a:cubicBezTo>
                        <a:pt x="1501" y="416"/>
                        <a:pt x="1485" y="432"/>
                        <a:pt x="1485" y="452"/>
                      </a:cubicBezTo>
                      <a:close/>
                      <a:moveTo>
                        <a:pt x="1373" y="165"/>
                      </a:moveTo>
                      <a:cubicBezTo>
                        <a:pt x="1373" y="184"/>
                        <a:pt x="1389" y="201"/>
                        <a:pt x="1410" y="201"/>
                      </a:cubicBezTo>
                      <a:cubicBezTo>
                        <a:pt x="1429" y="201"/>
                        <a:pt x="1445" y="184"/>
                        <a:pt x="1445" y="165"/>
                      </a:cubicBezTo>
                      <a:cubicBezTo>
                        <a:pt x="1445" y="145"/>
                        <a:pt x="1429" y="129"/>
                        <a:pt x="1410" y="129"/>
                      </a:cubicBezTo>
                      <a:cubicBezTo>
                        <a:pt x="1389" y="129"/>
                        <a:pt x="1373" y="145"/>
                        <a:pt x="1373" y="165"/>
                      </a:cubicBezTo>
                      <a:close/>
                      <a:moveTo>
                        <a:pt x="1536" y="567"/>
                      </a:moveTo>
                      <a:cubicBezTo>
                        <a:pt x="1536" y="586"/>
                        <a:pt x="1552" y="603"/>
                        <a:pt x="1572" y="603"/>
                      </a:cubicBezTo>
                      <a:cubicBezTo>
                        <a:pt x="1591" y="603"/>
                        <a:pt x="1608" y="586"/>
                        <a:pt x="1608" y="567"/>
                      </a:cubicBezTo>
                      <a:cubicBezTo>
                        <a:pt x="1608" y="547"/>
                        <a:pt x="1591" y="531"/>
                        <a:pt x="1572" y="531"/>
                      </a:cubicBezTo>
                      <a:cubicBezTo>
                        <a:pt x="1552" y="531"/>
                        <a:pt x="1536" y="547"/>
                        <a:pt x="1536" y="567"/>
                      </a:cubicBezTo>
                      <a:close/>
                      <a:moveTo>
                        <a:pt x="1698" y="1335"/>
                      </a:moveTo>
                      <a:cubicBezTo>
                        <a:pt x="1698" y="1354"/>
                        <a:pt x="1714" y="1371"/>
                        <a:pt x="1734" y="1371"/>
                      </a:cubicBezTo>
                      <a:cubicBezTo>
                        <a:pt x="1753" y="1371"/>
                        <a:pt x="1770" y="1354"/>
                        <a:pt x="1770" y="1335"/>
                      </a:cubicBezTo>
                      <a:cubicBezTo>
                        <a:pt x="1770" y="1314"/>
                        <a:pt x="1753" y="1299"/>
                        <a:pt x="1734" y="1299"/>
                      </a:cubicBezTo>
                      <a:cubicBezTo>
                        <a:pt x="1714" y="1299"/>
                        <a:pt x="1698" y="1314"/>
                        <a:pt x="1698" y="1335"/>
                      </a:cubicBezTo>
                      <a:close/>
                      <a:moveTo>
                        <a:pt x="1590" y="1274"/>
                      </a:moveTo>
                      <a:cubicBezTo>
                        <a:pt x="1590" y="1293"/>
                        <a:pt x="1606" y="1310"/>
                        <a:pt x="1626" y="1310"/>
                      </a:cubicBezTo>
                      <a:cubicBezTo>
                        <a:pt x="1645" y="1310"/>
                        <a:pt x="1662" y="1293"/>
                        <a:pt x="1662" y="1274"/>
                      </a:cubicBezTo>
                      <a:cubicBezTo>
                        <a:pt x="1662" y="1253"/>
                        <a:pt x="1645" y="1238"/>
                        <a:pt x="1626" y="1238"/>
                      </a:cubicBezTo>
                      <a:cubicBezTo>
                        <a:pt x="1606" y="1238"/>
                        <a:pt x="1590" y="1253"/>
                        <a:pt x="1590" y="1274"/>
                      </a:cubicBezTo>
                      <a:close/>
                      <a:moveTo>
                        <a:pt x="1555" y="373"/>
                      </a:moveTo>
                      <a:cubicBezTo>
                        <a:pt x="1555" y="392"/>
                        <a:pt x="1571" y="409"/>
                        <a:pt x="1591" y="409"/>
                      </a:cubicBezTo>
                      <a:cubicBezTo>
                        <a:pt x="1610" y="409"/>
                        <a:pt x="1627" y="392"/>
                        <a:pt x="1627" y="373"/>
                      </a:cubicBezTo>
                      <a:cubicBezTo>
                        <a:pt x="1627" y="353"/>
                        <a:pt x="1610" y="337"/>
                        <a:pt x="1591" y="337"/>
                      </a:cubicBezTo>
                      <a:cubicBezTo>
                        <a:pt x="1571" y="337"/>
                        <a:pt x="1555" y="353"/>
                        <a:pt x="1555" y="373"/>
                      </a:cubicBezTo>
                      <a:close/>
                      <a:moveTo>
                        <a:pt x="1272" y="189"/>
                      </a:moveTo>
                      <a:cubicBezTo>
                        <a:pt x="1272" y="209"/>
                        <a:pt x="1288" y="225"/>
                        <a:pt x="1309" y="225"/>
                      </a:cubicBezTo>
                      <a:cubicBezTo>
                        <a:pt x="1328" y="225"/>
                        <a:pt x="1344" y="209"/>
                        <a:pt x="1344" y="189"/>
                      </a:cubicBezTo>
                      <a:cubicBezTo>
                        <a:pt x="1344" y="169"/>
                        <a:pt x="1328" y="153"/>
                        <a:pt x="1309" y="153"/>
                      </a:cubicBezTo>
                      <a:cubicBezTo>
                        <a:pt x="1288" y="153"/>
                        <a:pt x="1272" y="169"/>
                        <a:pt x="1272" y="189"/>
                      </a:cubicBezTo>
                      <a:close/>
                      <a:moveTo>
                        <a:pt x="1032" y="36"/>
                      </a:moveTo>
                      <a:cubicBezTo>
                        <a:pt x="1032" y="55"/>
                        <a:pt x="1048" y="72"/>
                        <a:pt x="1069" y="72"/>
                      </a:cubicBezTo>
                      <a:cubicBezTo>
                        <a:pt x="1088" y="72"/>
                        <a:pt x="1104" y="55"/>
                        <a:pt x="1104" y="36"/>
                      </a:cubicBezTo>
                      <a:cubicBezTo>
                        <a:pt x="1104" y="16"/>
                        <a:pt x="1088" y="0"/>
                        <a:pt x="1069" y="0"/>
                      </a:cubicBezTo>
                      <a:cubicBezTo>
                        <a:pt x="1048" y="0"/>
                        <a:pt x="1032" y="16"/>
                        <a:pt x="1032" y="36"/>
                      </a:cubicBezTo>
                      <a:close/>
                      <a:moveTo>
                        <a:pt x="970" y="144"/>
                      </a:moveTo>
                      <a:cubicBezTo>
                        <a:pt x="970" y="163"/>
                        <a:pt x="986" y="180"/>
                        <a:pt x="1007" y="180"/>
                      </a:cubicBezTo>
                      <a:cubicBezTo>
                        <a:pt x="1026" y="180"/>
                        <a:pt x="1042" y="163"/>
                        <a:pt x="1042" y="144"/>
                      </a:cubicBezTo>
                      <a:cubicBezTo>
                        <a:pt x="1042" y="124"/>
                        <a:pt x="1026" y="108"/>
                        <a:pt x="1007" y="108"/>
                      </a:cubicBezTo>
                      <a:cubicBezTo>
                        <a:pt x="986" y="108"/>
                        <a:pt x="970" y="124"/>
                        <a:pt x="970" y="144"/>
                      </a:cubicBezTo>
                      <a:close/>
                      <a:moveTo>
                        <a:pt x="925" y="53"/>
                      </a:moveTo>
                      <a:cubicBezTo>
                        <a:pt x="925" y="73"/>
                        <a:pt x="941" y="89"/>
                        <a:pt x="961" y="89"/>
                      </a:cubicBezTo>
                      <a:cubicBezTo>
                        <a:pt x="981" y="89"/>
                        <a:pt x="997" y="73"/>
                        <a:pt x="997" y="53"/>
                      </a:cubicBezTo>
                      <a:cubicBezTo>
                        <a:pt x="997" y="33"/>
                        <a:pt x="981" y="17"/>
                        <a:pt x="961" y="17"/>
                      </a:cubicBezTo>
                      <a:cubicBezTo>
                        <a:pt x="941" y="17"/>
                        <a:pt x="925" y="33"/>
                        <a:pt x="925" y="53"/>
                      </a:cubicBezTo>
                      <a:close/>
                      <a:moveTo>
                        <a:pt x="789" y="1469"/>
                      </a:moveTo>
                      <a:cubicBezTo>
                        <a:pt x="632" y="1496"/>
                        <a:pt x="508" y="1583"/>
                        <a:pt x="405" y="1656"/>
                      </a:cubicBezTo>
                      <a:cubicBezTo>
                        <a:pt x="314" y="1720"/>
                        <a:pt x="235" y="1776"/>
                        <a:pt x="158" y="1776"/>
                      </a:cubicBezTo>
                      <a:cubicBezTo>
                        <a:pt x="145" y="1776"/>
                        <a:pt x="136" y="1786"/>
                        <a:pt x="136" y="1798"/>
                      </a:cubicBezTo>
                      <a:cubicBezTo>
                        <a:pt x="136" y="1810"/>
                        <a:pt x="145" y="1820"/>
                        <a:pt x="158" y="1820"/>
                      </a:cubicBezTo>
                      <a:cubicBezTo>
                        <a:pt x="249" y="1820"/>
                        <a:pt x="333" y="1761"/>
                        <a:pt x="431" y="1692"/>
                      </a:cubicBezTo>
                      <a:cubicBezTo>
                        <a:pt x="532" y="1620"/>
                        <a:pt x="645" y="1541"/>
                        <a:pt x="788" y="1514"/>
                      </a:cubicBezTo>
                      <a:lnTo>
                        <a:pt x="789" y="1469"/>
                      </a:lnTo>
                      <a:close/>
                      <a:moveTo>
                        <a:pt x="1622" y="1776"/>
                      </a:moveTo>
                      <a:cubicBezTo>
                        <a:pt x="1545" y="1776"/>
                        <a:pt x="1466" y="1720"/>
                        <a:pt x="1375" y="1656"/>
                      </a:cubicBezTo>
                      <a:cubicBezTo>
                        <a:pt x="1272" y="1583"/>
                        <a:pt x="1148" y="1496"/>
                        <a:pt x="989" y="1469"/>
                      </a:cubicBezTo>
                      <a:cubicBezTo>
                        <a:pt x="991" y="1513"/>
                        <a:pt x="991" y="1513"/>
                        <a:pt x="991" y="1513"/>
                      </a:cubicBezTo>
                      <a:cubicBezTo>
                        <a:pt x="1134" y="1540"/>
                        <a:pt x="1247" y="1620"/>
                        <a:pt x="1349" y="1692"/>
                      </a:cubicBezTo>
                      <a:cubicBezTo>
                        <a:pt x="1447" y="1761"/>
                        <a:pt x="1531" y="1820"/>
                        <a:pt x="1622" y="1820"/>
                      </a:cubicBezTo>
                      <a:cubicBezTo>
                        <a:pt x="1635" y="1820"/>
                        <a:pt x="1644" y="1810"/>
                        <a:pt x="1644" y="1798"/>
                      </a:cubicBezTo>
                      <a:cubicBezTo>
                        <a:pt x="1644" y="1786"/>
                        <a:pt x="1635" y="1776"/>
                        <a:pt x="1622" y="177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5" name="Oval 54">
                <a:extLst>
                  <a:ext uri="{FF2B5EF4-FFF2-40B4-BE49-F238E27FC236}">
                    <a16:creationId xmlns:a16="http://schemas.microsoft.com/office/drawing/2014/main" id="{CE0961A0-D6AA-520C-172C-A423E9B95BD9}"/>
                  </a:ext>
                </a:extLst>
              </p:cNvPr>
              <p:cNvSpPr/>
              <p:nvPr/>
            </p:nvSpPr>
            <p:spPr>
              <a:xfrm>
                <a:off x="9744075" y="2443162"/>
                <a:ext cx="892969" cy="892969"/>
              </a:xfrm>
              <a:prstGeom prst="ellipse">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8" name="TextBox 57">
              <a:extLst>
                <a:ext uri="{FF2B5EF4-FFF2-40B4-BE49-F238E27FC236}">
                  <a16:creationId xmlns:a16="http://schemas.microsoft.com/office/drawing/2014/main" id="{C533DD07-D2BF-4DD6-F7F5-96CE7C41D749}"/>
                </a:ext>
              </a:extLst>
            </p:cNvPr>
            <p:cNvSpPr txBox="1"/>
            <p:nvPr/>
          </p:nvSpPr>
          <p:spPr>
            <a:xfrm>
              <a:off x="6729413" y="2808263"/>
              <a:ext cx="2085975" cy="36159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Equity </a:t>
              </a:r>
              <a:br>
                <a:rPr kumimoji="0" lang="en-US" sz="1333" b="1" i="0"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br>
              <a:r>
                <a:rPr kumimoji="0" lang="en-US" sz="1200" b="0" i="1" u="none" strike="noStrike" kern="1200" cap="none" spc="0" normalizeH="0" baseline="0" noProof="0">
                  <a:ln>
                    <a:noFill/>
                  </a:ln>
                  <a:solidFill>
                    <a:srgbClr val="005CB9">
                      <a:lumMod val="50000"/>
                    </a:srgbClr>
                  </a:solidFill>
                  <a:effectLst/>
                  <a:uLnTx/>
                  <a:uFillTx/>
                  <a:latin typeface="Arial" panose="020B0604020202020204" pitchFamily="34" charset="0"/>
                  <a:ea typeface="+mn-ea"/>
                  <a:cs typeface="Arial" panose="020B0604020202020204" pitchFamily="34" charset="0"/>
                </a:rPr>
                <a:t>6.0 SG2 and link to SG1</a:t>
              </a:r>
            </a:p>
          </p:txBody>
        </p:sp>
      </p:grpSp>
      <p:grpSp>
        <p:nvGrpSpPr>
          <p:cNvPr id="75" name="Group 74">
            <a:extLst>
              <a:ext uri="{FF2B5EF4-FFF2-40B4-BE49-F238E27FC236}">
                <a16:creationId xmlns:a16="http://schemas.microsoft.com/office/drawing/2014/main" id="{58CE8A12-A44D-BFC9-2646-D86EE82B712C}"/>
              </a:ext>
            </a:extLst>
          </p:cNvPr>
          <p:cNvGrpSpPr/>
          <p:nvPr/>
        </p:nvGrpSpPr>
        <p:grpSpPr>
          <a:xfrm>
            <a:off x="8972551" y="4425948"/>
            <a:ext cx="2781300" cy="1307624"/>
            <a:chOff x="6729413" y="3276598"/>
            <a:chExt cx="2085975" cy="980718"/>
          </a:xfrm>
        </p:grpSpPr>
        <p:sp>
          <p:nvSpPr>
            <p:cNvPr id="66" name="TextBox 65">
              <a:extLst>
                <a:ext uri="{FF2B5EF4-FFF2-40B4-BE49-F238E27FC236}">
                  <a16:creationId xmlns:a16="http://schemas.microsoft.com/office/drawing/2014/main" id="{1FF68A0A-79B4-8AFD-E087-85DF258FA60D}"/>
                </a:ext>
              </a:extLst>
            </p:cNvPr>
            <p:cNvSpPr txBox="1"/>
            <p:nvPr/>
          </p:nvSpPr>
          <p:spPr>
            <a:xfrm>
              <a:off x="6729413" y="3895726"/>
              <a:ext cx="2085975" cy="36159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3E9B6E"/>
                  </a:solidFill>
                  <a:effectLst/>
                  <a:uLnTx/>
                  <a:uFillTx/>
                  <a:latin typeface="Arial" panose="020B0604020202020204" pitchFamily="34" charset="0"/>
                  <a:ea typeface="+mn-ea"/>
                  <a:cs typeface="Arial" panose="020B0604020202020204" pitchFamily="34" charset="0"/>
                </a:rPr>
                <a:t>Sustainability</a:t>
              </a:r>
              <a:br>
                <a:rPr kumimoji="0" lang="en-US" sz="1333" b="1" i="0" u="none" strike="noStrike" kern="1200" cap="none" spc="0" normalizeH="0" baseline="0" noProof="0">
                  <a:ln>
                    <a:noFill/>
                  </a:ln>
                  <a:solidFill>
                    <a:srgbClr val="3E9B6E"/>
                  </a:solidFill>
                  <a:effectLst/>
                  <a:uLnTx/>
                  <a:uFillTx/>
                  <a:latin typeface="Arial" panose="020B0604020202020204" pitchFamily="34" charset="0"/>
                  <a:ea typeface="+mn-ea"/>
                  <a:cs typeface="Arial" panose="020B0604020202020204" pitchFamily="34" charset="0"/>
                </a:rPr>
              </a:br>
              <a:r>
                <a:rPr kumimoji="0" lang="en-US" sz="1200" b="0" i="1" u="none" strike="noStrike" kern="1200" cap="none" spc="0" normalizeH="0" baseline="0" noProof="0">
                  <a:ln>
                    <a:noFill/>
                  </a:ln>
                  <a:solidFill>
                    <a:srgbClr val="3E9B6E"/>
                  </a:solidFill>
                  <a:effectLst/>
                  <a:uLnTx/>
                  <a:uFillTx/>
                  <a:latin typeface="Arial" panose="020B0604020202020204" pitchFamily="34" charset="0"/>
                  <a:ea typeface="+mn-ea"/>
                  <a:cs typeface="Arial" panose="020B0604020202020204" pitchFamily="34" charset="0"/>
                </a:rPr>
                <a:t>6.0 SG3</a:t>
              </a:r>
            </a:p>
          </p:txBody>
        </p:sp>
        <p:grpSp>
          <p:nvGrpSpPr>
            <p:cNvPr id="73" name="Group 72">
              <a:extLst>
                <a:ext uri="{FF2B5EF4-FFF2-40B4-BE49-F238E27FC236}">
                  <a16:creationId xmlns:a16="http://schemas.microsoft.com/office/drawing/2014/main" id="{09BEFAD4-DF00-3DF3-BE9B-74E8FD60B23D}"/>
                </a:ext>
              </a:extLst>
            </p:cNvPr>
            <p:cNvGrpSpPr/>
            <p:nvPr/>
          </p:nvGrpSpPr>
          <p:grpSpPr>
            <a:xfrm>
              <a:off x="7476448" y="3276598"/>
              <a:ext cx="600073" cy="600073"/>
              <a:chOff x="7476448" y="3276598"/>
              <a:chExt cx="600073" cy="600073"/>
            </a:xfrm>
          </p:grpSpPr>
          <p:sp>
            <p:nvSpPr>
              <p:cNvPr id="61" name="Oval 60">
                <a:extLst>
                  <a:ext uri="{FF2B5EF4-FFF2-40B4-BE49-F238E27FC236}">
                    <a16:creationId xmlns:a16="http://schemas.microsoft.com/office/drawing/2014/main" id="{14133BC6-FFC9-FFE4-EE5B-567AD66800E1}"/>
                  </a:ext>
                </a:extLst>
              </p:cNvPr>
              <p:cNvSpPr/>
              <p:nvPr/>
            </p:nvSpPr>
            <p:spPr>
              <a:xfrm>
                <a:off x="7476448" y="3276598"/>
                <a:ext cx="600073" cy="600073"/>
              </a:xfrm>
              <a:prstGeom prst="ellipse">
                <a:avLst/>
              </a:prstGeom>
              <a:no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A277629F-8E3B-1110-446F-25AD71637C9D}"/>
                  </a:ext>
                </a:extLst>
              </p:cNvPr>
              <p:cNvGrpSpPr/>
              <p:nvPr/>
            </p:nvGrpSpPr>
            <p:grpSpPr>
              <a:xfrm>
                <a:off x="7610492" y="3428999"/>
                <a:ext cx="320578" cy="281306"/>
                <a:chOff x="7396178" y="3446215"/>
                <a:chExt cx="505919" cy="342671"/>
              </a:xfrm>
            </p:grpSpPr>
            <p:sp>
              <p:nvSpPr>
                <p:cNvPr id="68" name="Freeform 6">
                  <a:extLst>
                    <a:ext uri="{FF2B5EF4-FFF2-40B4-BE49-F238E27FC236}">
                      <a16:creationId xmlns:a16="http://schemas.microsoft.com/office/drawing/2014/main" id="{43E16285-0BEB-CBB4-C3F7-841C56BAD887}"/>
                    </a:ext>
                  </a:extLst>
                </p:cNvPr>
                <p:cNvSpPr>
                  <a:spLocks/>
                </p:cNvSpPr>
                <p:nvPr/>
              </p:nvSpPr>
              <p:spPr bwMode="auto">
                <a:xfrm>
                  <a:off x="7396178" y="3645648"/>
                  <a:ext cx="108054" cy="143238"/>
                </a:xfrm>
                <a:custGeom>
                  <a:avLst/>
                  <a:gdLst>
                    <a:gd name="T0" fmla="*/ 336 w 346"/>
                    <a:gd name="T1" fmla="*/ 0 h 458"/>
                    <a:gd name="T2" fmla="*/ 10 w 346"/>
                    <a:gd name="T3" fmla="*/ 0 h 458"/>
                    <a:gd name="T4" fmla="*/ 0 w 346"/>
                    <a:gd name="T5" fmla="*/ 10 h 458"/>
                    <a:gd name="T6" fmla="*/ 0 w 346"/>
                    <a:gd name="T7" fmla="*/ 448 h 458"/>
                    <a:gd name="T8" fmla="*/ 10 w 346"/>
                    <a:gd name="T9" fmla="*/ 458 h 458"/>
                    <a:gd name="T10" fmla="*/ 336 w 346"/>
                    <a:gd name="T11" fmla="*/ 458 h 458"/>
                    <a:gd name="T12" fmla="*/ 346 w 346"/>
                    <a:gd name="T13" fmla="*/ 448 h 458"/>
                    <a:gd name="T14" fmla="*/ 346 w 346"/>
                    <a:gd name="T15" fmla="*/ 10 h 458"/>
                    <a:gd name="T16" fmla="*/ 336 w 346"/>
                    <a:gd name="T17"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458">
                      <a:moveTo>
                        <a:pt x="336" y="0"/>
                      </a:moveTo>
                      <a:cubicBezTo>
                        <a:pt x="10" y="0"/>
                        <a:pt x="10" y="0"/>
                        <a:pt x="10" y="0"/>
                      </a:cubicBezTo>
                      <a:cubicBezTo>
                        <a:pt x="5" y="0"/>
                        <a:pt x="0" y="4"/>
                        <a:pt x="0" y="10"/>
                      </a:cubicBezTo>
                      <a:cubicBezTo>
                        <a:pt x="0" y="448"/>
                        <a:pt x="0" y="448"/>
                        <a:pt x="0" y="448"/>
                      </a:cubicBezTo>
                      <a:cubicBezTo>
                        <a:pt x="0" y="453"/>
                        <a:pt x="5" y="458"/>
                        <a:pt x="10" y="458"/>
                      </a:cubicBezTo>
                      <a:cubicBezTo>
                        <a:pt x="336" y="458"/>
                        <a:pt x="336" y="458"/>
                        <a:pt x="336" y="458"/>
                      </a:cubicBezTo>
                      <a:cubicBezTo>
                        <a:pt x="342" y="458"/>
                        <a:pt x="346" y="453"/>
                        <a:pt x="346" y="448"/>
                      </a:cubicBezTo>
                      <a:cubicBezTo>
                        <a:pt x="346" y="10"/>
                        <a:pt x="346" y="10"/>
                        <a:pt x="346" y="10"/>
                      </a:cubicBezTo>
                      <a:cubicBezTo>
                        <a:pt x="346" y="4"/>
                        <a:pt x="342" y="0"/>
                        <a:pt x="3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Freeform 7">
                  <a:extLst>
                    <a:ext uri="{FF2B5EF4-FFF2-40B4-BE49-F238E27FC236}">
                      <a16:creationId xmlns:a16="http://schemas.microsoft.com/office/drawing/2014/main" id="{C11E95A6-0C0F-CDC0-F491-F8F17C5E35AD}"/>
                    </a:ext>
                  </a:extLst>
                </p:cNvPr>
                <p:cNvSpPr>
                  <a:spLocks/>
                </p:cNvSpPr>
                <p:nvPr/>
              </p:nvSpPr>
              <p:spPr bwMode="auto">
                <a:xfrm>
                  <a:off x="7528910" y="3589286"/>
                  <a:ext cx="108054" cy="199599"/>
                </a:xfrm>
                <a:custGeom>
                  <a:avLst/>
                  <a:gdLst>
                    <a:gd name="T0" fmla="*/ 336 w 346"/>
                    <a:gd name="T1" fmla="*/ 0 h 638"/>
                    <a:gd name="T2" fmla="*/ 10 w 346"/>
                    <a:gd name="T3" fmla="*/ 0 h 638"/>
                    <a:gd name="T4" fmla="*/ 0 w 346"/>
                    <a:gd name="T5" fmla="*/ 10 h 638"/>
                    <a:gd name="T6" fmla="*/ 0 w 346"/>
                    <a:gd name="T7" fmla="*/ 628 h 638"/>
                    <a:gd name="T8" fmla="*/ 10 w 346"/>
                    <a:gd name="T9" fmla="*/ 638 h 638"/>
                    <a:gd name="T10" fmla="*/ 336 w 346"/>
                    <a:gd name="T11" fmla="*/ 638 h 638"/>
                    <a:gd name="T12" fmla="*/ 346 w 346"/>
                    <a:gd name="T13" fmla="*/ 628 h 638"/>
                    <a:gd name="T14" fmla="*/ 346 w 346"/>
                    <a:gd name="T15" fmla="*/ 10 h 638"/>
                    <a:gd name="T16" fmla="*/ 336 w 346"/>
                    <a:gd name="T17"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638">
                      <a:moveTo>
                        <a:pt x="336" y="0"/>
                      </a:moveTo>
                      <a:cubicBezTo>
                        <a:pt x="10" y="0"/>
                        <a:pt x="10" y="0"/>
                        <a:pt x="10" y="0"/>
                      </a:cubicBezTo>
                      <a:cubicBezTo>
                        <a:pt x="4" y="0"/>
                        <a:pt x="0" y="5"/>
                        <a:pt x="0" y="10"/>
                      </a:cubicBezTo>
                      <a:cubicBezTo>
                        <a:pt x="0" y="628"/>
                        <a:pt x="0" y="628"/>
                        <a:pt x="0" y="628"/>
                      </a:cubicBezTo>
                      <a:cubicBezTo>
                        <a:pt x="0" y="633"/>
                        <a:pt x="4" y="638"/>
                        <a:pt x="10" y="638"/>
                      </a:cubicBezTo>
                      <a:cubicBezTo>
                        <a:pt x="336" y="638"/>
                        <a:pt x="336" y="638"/>
                        <a:pt x="336" y="638"/>
                      </a:cubicBezTo>
                      <a:cubicBezTo>
                        <a:pt x="341" y="638"/>
                        <a:pt x="346" y="633"/>
                        <a:pt x="346" y="628"/>
                      </a:cubicBezTo>
                      <a:cubicBezTo>
                        <a:pt x="346" y="10"/>
                        <a:pt x="346" y="10"/>
                        <a:pt x="346" y="10"/>
                      </a:cubicBezTo>
                      <a:cubicBezTo>
                        <a:pt x="346" y="5"/>
                        <a:pt x="341" y="0"/>
                        <a:pt x="3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Freeform 8">
                  <a:extLst>
                    <a:ext uri="{FF2B5EF4-FFF2-40B4-BE49-F238E27FC236}">
                      <a16:creationId xmlns:a16="http://schemas.microsoft.com/office/drawing/2014/main" id="{012D138D-A08F-5C22-9B97-CCE729D88779}"/>
                    </a:ext>
                  </a:extLst>
                </p:cNvPr>
                <p:cNvSpPr>
                  <a:spLocks/>
                </p:cNvSpPr>
                <p:nvPr/>
              </p:nvSpPr>
              <p:spPr bwMode="auto">
                <a:xfrm>
                  <a:off x="7661310" y="3527089"/>
                  <a:ext cx="108054" cy="261797"/>
                </a:xfrm>
                <a:custGeom>
                  <a:avLst/>
                  <a:gdLst>
                    <a:gd name="T0" fmla="*/ 336 w 346"/>
                    <a:gd name="T1" fmla="*/ 0 h 837"/>
                    <a:gd name="T2" fmla="*/ 10 w 346"/>
                    <a:gd name="T3" fmla="*/ 0 h 837"/>
                    <a:gd name="T4" fmla="*/ 0 w 346"/>
                    <a:gd name="T5" fmla="*/ 10 h 837"/>
                    <a:gd name="T6" fmla="*/ 0 w 346"/>
                    <a:gd name="T7" fmla="*/ 827 h 837"/>
                    <a:gd name="T8" fmla="*/ 10 w 346"/>
                    <a:gd name="T9" fmla="*/ 837 h 837"/>
                    <a:gd name="T10" fmla="*/ 336 w 346"/>
                    <a:gd name="T11" fmla="*/ 837 h 837"/>
                    <a:gd name="T12" fmla="*/ 346 w 346"/>
                    <a:gd name="T13" fmla="*/ 827 h 837"/>
                    <a:gd name="T14" fmla="*/ 346 w 346"/>
                    <a:gd name="T15" fmla="*/ 10 h 837"/>
                    <a:gd name="T16" fmla="*/ 336 w 346"/>
                    <a:gd name="T17"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837">
                      <a:moveTo>
                        <a:pt x="336" y="0"/>
                      </a:moveTo>
                      <a:cubicBezTo>
                        <a:pt x="10" y="0"/>
                        <a:pt x="10" y="0"/>
                        <a:pt x="10" y="0"/>
                      </a:cubicBezTo>
                      <a:cubicBezTo>
                        <a:pt x="5" y="0"/>
                        <a:pt x="0" y="4"/>
                        <a:pt x="0" y="10"/>
                      </a:cubicBezTo>
                      <a:cubicBezTo>
                        <a:pt x="0" y="827"/>
                        <a:pt x="0" y="827"/>
                        <a:pt x="0" y="827"/>
                      </a:cubicBezTo>
                      <a:cubicBezTo>
                        <a:pt x="0" y="832"/>
                        <a:pt x="5" y="837"/>
                        <a:pt x="10" y="837"/>
                      </a:cubicBezTo>
                      <a:cubicBezTo>
                        <a:pt x="336" y="837"/>
                        <a:pt x="336" y="837"/>
                        <a:pt x="336" y="837"/>
                      </a:cubicBezTo>
                      <a:cubicBezTo>
                        <a:pt x="342" y="837"/>
                        <a:pt x="346" y="832"/>
                        <a:pt x="346" y="827"/>
                      </a:cubicBezTo>
                      <a:cubicBezTo>
                        <a:pt x="346" y="10"/>
                        <a:pt x="346" y="10"/>
                        <a:pt x="346" y="10"/>
                      </a:cubicBezTo>
                      <a:cubicBezTo>
                        <a:pt x="346" y="4"/>
                        <a:pt x="342" y="0"/>
                        <a:pt x="3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Freeform 9">
                  <a:extLst>
                    <a:ext uri="{FF2B5EF4-FFF2-40B4-BE49-F238E27FC236}">
                      <a16:creationId xmlns:a16="http://schemas.microsoft.com/office/drawing/2014/main" id="{C5924012-BE45-4430-1F62-706E491F793B}"/>
                    </a:ext>
                  </a:extLst>
                </p:cNvPr>
                <p:cNvSpPr>
                  <a:spLocks/>
                </p:cNvSpPr>
                <p:nvPr/>
              </p:nvSpPr>
              <p:spPr bwMode="auto">
                <a:xfrm>
                  <a:off x="7794043" y="3446215"/>
                  <a:ext cx="108054" cy="342671"/>
                </a:xfrm>
                <a:custGeom>
                  <a:avLst/>
                  <a:gdLst>
                    <a:gd name="T0" fmla="*/ 336 w 346"/>
                    <a:gd name="T1" fmla="*/ 0 h 1096"/>
                    <a:gd name="T2" fmla="*/ 10 w 346"/>
                    <a:gd name="T3" fmla="*/ 0 h 1096"/>
                    <a:gd name="T4" fmla="*/ 0 w 346"/>
                    <a:gd name="T5" fmla="*/ 10 h 1096"/>
                    <a:gd name="T6" fmla="*/ 0 w 346"/>
                    <a:gd name="T7" fmla="*/ 1086 h 1096"/>
                    <a:gd name="T8" fmla="*/ 10 w 346"/>
                    <a:gd name="T9" fmla="*/ 1096 h 1096"/>
                    <a:gd name="T10" fmla="*/ 336 w 346"/>
                    <a:gd name="T11" fmla="*/ 1096 h 1096"/>
                    <a:gd name="T12" fmla="*/ 346 w 346"/>
                    <a:gd name="T13" fmla="*/ 1086 h 1096"/>
                    <a:gd name="T14" fmla="*/ 346 w 346"/>
                    <a:gd name="T15" fmla="*/ 10 h 1096"/>
                    <a:gd name="T16" fmla="*/ 336 w 346"/>
                    <a:gd name="T17"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1096">
                      <a:moveTo>
                        <a:pt x="336" y="0"/>
                      </a:moveTo>
                      <a:cubicBezTo>
                        <a:pt x="10" y="0"/>
                        <a:pt x="10" y="0"/>
                        <a:pt x="10" y="0"/>
                      </a:cubicBezTo>
                      <a:cubicBezTo>
                        <a:pt x="4" y="0"/>
                        <a:pt x="0" y="5"/>
                        <a:pt x="0" y="10"/>
                      </a:cubicBezTo>
                      <a:cubicBezTo>
                        <a:pt x="0" y="1086"/>
                        <a:pt x="0" y="1086"/>
                        <a:pt x="0" y="1086"/>
                      </a:cubicBezTo>
                      <a:cubicBezTo>
                        <a:pt x="0" y="1091"/>
                        <a:pt x="4" y="1096"/>
                        <a:pt x="10" y="1096"/>
                      </a:cubicBezTo>
                      <a:cubicBezTo>
                        <a:pt x="336" y="1096"/>
                        <a:pt x="336" y="1096"/>
                        <a:pt x="336" y="1096"/>
                      </a:cubicBezTo>
                      <a:cubicBezTo>
                        <a:pt x="341" y="1096"/>
                        <a:pt x="346" y="1091"/>
                        <a:pt x="346" y="1086"/>
                      </a:cubicBezTo>
                      <a:cubicBezTo>
                        <a:pt x="346" y="10"/>
                        <a:pt x="346" y="10"/>
                        <a:pt x="346" y="10"/>
                      </a:cubicBezTo>
                      <a:cubicBezTo>
                        <a:pt x="346" y="5"/>
                        <a:pt x="341" y="0"/>
                        <a:pt x="3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728203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be981a8ee3_1_7"/>
          <p:cNvSpPr txBox="1">
            <a:spLocks noGrp="1"/>
          </p:cNvSpPr>
          <p:nvPr>
            <p:ph type="title"/>
          </p:nvPr>
        </p:nvSpPr>
        <p:spPr>
          <a:xfrm>
            <a:off x="304650" y="392450"/>
            <a:ext cx="10515600" cy="581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1">
                <a:latin typeface="Proxima Nova"/>
                <a:ea typeface="Proxima Nova"/>
                <a:cs typeface="Proxima Nova"/>
                <a:sym typeface="Proxima Nova"/>
              </a:rPr>
              <a:t>Malnutrition and infectious disease drive each other</a:t>
            </a:r>
            <a:endParaRPr sz="2400" b="1">
              <a:latin typeface="Proxima Nova"/>
              <a:ea typeface="Proxima Nova"/>
              <a:cs typeface="Proxima Nova"/>
              <a:sym typeface="Proxima Nova"/>
            </a:endParaRPr>
          </a:p>
        </p:txBody>
      </p:sp>
      <p:pic>
        <p:nvPicPr>
          <p:cNvPr id="117" name="Google Shape;117;g2be981a8ee3_1_7"/>
          <p:cNvPicPr preferRelativeResize="0"/>
          <p:nvPr/>
        </p:nvPicPr>
        <p:blipFill>
          <a:blip r:embed="rId3">
            <a:alphaModFix/>
          </a:blip>
          <a:stretch>
            <a:fillRect/>
          </a:stretch>
        </p:blipFill>
        <p:spPr>
          <a:xfrm>
            <a:off x="304650" y="5959600"/>
            <a:ext cx="1904075" cy="898400"/>
          </a:xfrm>
          <a:prstGeom prst="rect">
            <a:avLst/>
          </a:prstGeom>
          <a:noFill/>
          <a:ln>
            <a:noFill/>
          </a:ln>
        </p:spPr>
      </p:pic>
      <p:pic>
        <p:nvPicPr>
          <p:cNvPr id="118" name="Google Shape;118;g2be981a8ee3_1_7"/>
          <p:cNvPicPr preferRelativeResize="0"/>
          <p:nvPr/>
        </p:nvPicPr>
        <p:blipFill>
          <a:blip r:embed="rId4">
            <a:alphaModFix/>
          </a:blip>
          <a:stretch>
            <a:fillRect/>
          </a:stretch>
        </p:blipFill>
        <p:spPr>
          <a:xfrm>
            <a:off x="10492300" y="5959600"/>
            <a:ext cx="1461525" cy="765575"/>
          </a:xfrm>
          <a:prstGeom prst="rect">
            <a:avLst/>
          </a:prstGeom>
          <a:noFill/>
          <a:ln>
            <a:noFill/>
          </a:ln>
        </p:spPr>
      </p:pic>
      <p:pic>
        <p:nvPicPr>
          <p:cNvPr id="119" name="Google Shape;119;g2be981a8ee3_1_7"/>
          <p:cNvPicPr preferRelativeResize="0"/>
          <p:nvPr/>
        </p:nvPicPr>
        <p:blipFill rotWithShape="1">
          <a:blip r:embed="rId5">
            <a:alphaModFix/>
          </a:blip>
          <a:srcRect/>
          <a:stretch/>
        </p:blipFill>
        <p:spPr>
          <a:xfrm>
            <a:off x="2683875" y="1096300"/>
            <a:ext cx="6229150" cy="4299499"/>
          </a:xfrm>
          <a:prstGeom prst="rect">
            <a:avLst/>
          </a:prstGeom>
          <a:noFill/>
          <a:ln>
            <a:noFill/>
          </a:ln>
        </p:spPr>
      </p:pic>
      <p:sp>
        <p:nvSpPr>
          <p:cNvPr id="120" name="Google Shape;120;g2be981a8ee3_1_7"/>
          <p:cNvSpPr txBox="1"/>
          <p:nvPr/>
        </p:nvSpPr>
        <p:spPr>
          <a:xfrm>
            <a:off x="1862200" y="5545275"/>
            <a:ext cx="8711400" cy="1011600"/>
          </a:xfrm>
          <a:prstGeom prst="rect">
            <a:avLst/>
          </a:prstGeom>
          <a:solidFill>
            <a:srgbClr val="C9DAF8"/>
          </a:solidFill>
          <a:ln>
            <a:noFill/>
          </a:ln>
          <a:effectLst>
            <a:outerShdw blurRad="157163" dist="76200" dir="1020000" algn="bl" rotWithShape="0">
              <a:srgbClr val="888888">
                <a:alpha val="4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roxima Nova"/>
                <a:ea typeface="Proxima Nova"/>
                <a:cs typeface="Proxima Nova"/>
                <a:sym typeface="Proxima Nova"/>
              </a:rPr>
              <a:t>Zero dose children are more likely to have multiple deprivations, to be malnourished, and to have additional exposure to drivers of malnutrition – and need and deserve multiple interventions.</a:t>
            </a:r>
            <a:endParaRPr kumimoji="0" sz="1800" b="0" i="0" u="none" strike="noStrike" kern="1200" cap="none" spc="0" normalizeH="0" baseline="0" noProof="0">
              <a:ln>
                <a:noFill/>
              </a:ln>
              <a:solidFill>
                <a:srgbClr val="000000"/>
              </a:solidFill>
              <a:effectLst/>
              <a:uLnTx/>
              <a:uFillTx/>
              <a:latin typeface="Proxima Nova"/>
              <a:ea typeface="Proxima Nova"/>
              <a:cs typeface="Proxima Nova"/>
              <a:sym typeface="Proxima Nova"/>
            </a:endParaRPr>
          </a:p>
        </p:txBody>
      </p:sp>
      <p:sp>
        <p:nvSpPr>
          <p:cNvPr id="121" name="Google Shape;121;g2be981a8ee3_1_7"/>
          <p:cNvSpPr/>
          <p:nvPr/>
        </p:nvSpPr>
        <p:spPr>
          <a:xfrm>
            <a:off x="0" y="0"/>
            <a:ext cx="1803900" cy="2703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roxima Nova"/>
                <a:ea typeface="Proxima Nova"/>
                <a:cs typeface="Proxima Nova"/>
                <a:sym typeface="Proxima Nova"/>
              </a:rPr>
              <a:t>WHY INI</a:t>
            </a:r>
            <a:endParaRPr kumimoji="0" sz="1800" b="1" i="0" u="none" strike="noStrike" kern="1200" cap="none" spc="0" normalizeH="0" baseline="0" noProof="0">
              <a:ln>
                <a:noFill/>
              </a:ln>
              <a:solidFill>
                <a:srgbClr val="000000"/>
              </a:solidFill>
              <a:effectLst/>
              <a:uLnTx/>
              <a:uFillTx/>
              <a:latin typeface="Proxima Nova"/>
              <a:ea typeface="Proxima Nova"/>
              <a:cs typeface="Proxima Nova"/>
              <a:sym typeface="Proxima Nova"/>
            </a:endParaRPr>
          </a:p>
        </p:txBody>
      </p:sp>
    </p:spTree>
    <p:extLst>
      <p:ext uri="{BB962C8B-B14F-4D97-AF65-F5344CB8AC3E}">
        <p14:creationId xmlns:p14="http://schemas.microsoft.com/office/powerpoint/2010/main" val="3218779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F5408F-4969-49D2-9C7C-245B15D17457}"/>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C1F5408F-4969-49D2-9C7C-245B15D17457}"/>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FF9FDB38-EDF7-455B-82F5-9A41F971FEC6}"/>
              </a:ext>
            </a:extLst>
          </p:cNvPr>
          <p:cNvSpPr/>
          <p:nvPr/>
        </p:nvSpPr>
        <p:spPr>
          <a:xfrm>
            <a:off x="9393141" y="5417490"/>
            <a:ext cx="2798859" cy="144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AF57A3E6-5AA3-455A-A7CF-C879C95A4731}"/>
              </a:ext>
            </a:extLst>
          </p:cNvPr>
          <p:cNvSpPr>
            <a:spLocks noGrp="1"/>
          </p:cNvSpPr>
          <p:nvPr>
            <p:ph type="title"/>
          </p:nvPr>
        </p:nvSpPr>
        <p:spPr>
          <a:xfrm>
            <a:off x="446315" y="57474"/>
            <a:ext cx="10515600" cy="1325563"/>
          </a:xfrm>
        </p:spPr>
        <p:txBody>
          <a:bodyPr vert="horz">
            <a:normAutofit/>
          </a:bodyPr>
          <a:lstStyle/>
          <a:p>
            <a:r>
              <a:rPr lang="en-US" sz="3200" b="1" dirty="0">
                <a:latin typeface="Proxima Nova" panose="020B0604020202020204" charset="0"/>
                <a:ea typeface="+mj-lt"/>
                <a:cs typeface="+mj-lt"/>
              </a:rPr>
              <a:t>Why is INI of interest for Gavi as part of Strategy 6.0?</a:t>
            </a:r>
            <a:br>
              <a:rPr lang="en-US" sz="3200" b="1" dirty="0">
                <a:latin typeface="Proxima Nova" panose="020B0604020202020204" charset="0"/>
                <a:ea typeface="+mj-lt"/>
                <a:cs typeface="+mj-lt"/>
              </a:rPr>
            </a:br>
            <a:endParaRPr lang="en-US" sz="3200" b="1" dirty="0">
              <a:latin typeface="Proxima Nova" panose="020B0604020202020204" charset="0"/>
              <a:ea typeface="+mj-lt"/>
              <a:cs typeface="+mj-lt"/>
            </a:endParaRPr>
          </a:p>
        </p:txBody>
      </p:sp>
      <p:pic>
        <p:nvPicPr>
          <p:cNvPr id="4" name="Picture 6" descr="A person holding a baby&#10;&#10;Description automatically generated">
            <a:extLst>
              <a:ext uri="{FF2B5EF4-FFF2-40B4-BE49-F238E27FC236}">
                <a16:creationId xmlns:a16="http://schemas.microsoft.com/office/drawing/2014/main" id="{882FCC3E-2795-EB35-B1FE-8C8137984EA4}"/>
              </a:ext>
            </a:extLst>
          </p:cNvPr>
          <p:cNvPicPr>
            <a:picLocks noGrp="1" noChangeAspect="1"/>
          </p:cNvPicPr>
          <p:nvPr>
            <p:ph idx="1"/>
          </p:nvPr>
        </p:nvPicPr>
        <p:blipFill rotWithShape="1">
          <a:blip r:embed="rId6"/>
          <a:srcRect l="17944"/>
          <a:stretch/>
        </p:blipFill>
        <p:spPr>
          <a:xfrm>
            <a:off x="8439985" y="1367864"/>
            <a:ext cx="3486195" cy="4769880"/>
          </a:xfrm>
        </p:spPr>
      </p:pic>
      <p:sp>
        <p:nvSpPr>
          <p:cNvPr id="5" name="Slide Number Placeholder 4">
            <a:extLst>
              <a:ext uri="{FF2B5EF4-FFF2-40B4-BE49-F238E27FC236}">
                <a16:creationId xmlns:a16="http://schemas.microsoft.com/office/drawing/2014/main" id="{A64DB916-A531-42CA-AB0A-01943B33F6E5}"/>
              </a:ext>
            </a:extLst>
          </p:cNvPr>
          <p:cNvSpPr>
            <a:spLocks noGrp="1"/>
          </p:cNvSpPr>
          <p:nvPr>
            <p:ph type="sldNum"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en-US" sz="800" b="1" i="0" u="none" strike="noStrike" kern="1200" cap="none" spc="0" normalizeH="0" baseline="0" noProof="0">
                <a:ln>
                  <a:noFill/>
                </a:ln>
                <a:solidFill>
                  <a:srgbClr val="343434"/>
                </a:solidFill>
                <a:effectLst/>
                <a:uLnTx/>
                <a:uFillTx/>
                <a:latin typeface="Arial"/>
                <a:ea typeface="+mn-ea"/>
                <a:cs typeface="Arial" panose="020B0604020202020204" pitchFamily="34" charset="0"/>
              </a:rPr>
              <a:pPr marL="0" marR="0" lvl="0" indent="0" algn="l" defTabSz="1219170" rtl="0" eaLnBrk="1" fontAlgn="auto" latinLnBrk="0" hangingPunct="1">
                <a:lnSpc>
                  <a:spcPct val="100000"/>
                </a:lnSpc>
                <a:spcBef>
                  <a:spcPts val="0"/>
                </a:spcBef>
                <a:spcAft>
                  <a:spcPts val="0"/>
                </a:spcAft>
                <a:buClrTx/>
                <a:buSzTx/>
                <a:buFontTx/>
                <a:buNone/>
                <a:tabLst/>
                <a:defRPr/>
              </a:pPr>
              <a:t>48</a:t>
            </a:fld>
            <a:endParaRPr kumimoji="0" lang="en-US" sz="800" b="1" i="0" u="none" strike="noStrike" kern="1200" cap="none" spc="0" normalizeH="0" baseline="0" noProof="0">
              <a:ln>
                <a:noFill/>
              </a:ln>
              <a:solidFill>
                <a:srgbClr val="343434"/>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7979F7CF-F5C1-037D-E902-99BB70870702}"/>
              </a:ext>
            </a:extLst>
          </p:cNvPr>
          <p:cNvSpPr txBox="1"/>
          <p:nvPr/>
        </p:nvSpPr>
        <p:spPr>
          <a:xfrm>
            <a:off x="-361781" y="1090975"/>
            <a:ext cx="8227593" cy="509370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Proxima Nova" panose="020B0604020202020204" charset="0"/>
                <a:ea typeface="+mn-ea"/>
                <a:cs typeface="Calibri"/>
              </a:rPr>
              <a:t>Physiologically, </a:t>
            </a: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nutritional status does affect the way a child responds to vaccines, and inversely, under-immunized children are more prone to under-nutrition because of impaired immune systems. </a:t>
            </a: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Proxima Nova" panose="020B0604020202020204" charset="0"/>
                <a:ea typeface="+mn-ea"/>
                <a:cs typeface="Calibri"/>
              </a:rPr>
              <a:t>Programmatically,</a:t>
            </a: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 rolling out </a:t>
            </a:r>
            <a:r>
              <a:rPr kumimoji="0" lang="en-US" sz="1900" b="1" i="0" u="none" strike="noStrike" kern="1200" cap="none" spc="0" normalizeH="0" baseline="0" noProof="0" dirty="0">
                <a:ln>
                  <a:noFill/>
                </a:ln>
                <a:solidFill>
                  <a:srgbClr val="000000"/>
                </a:solidFill>
                <a:effectLst/>
                <a:uLnTx/>
                <a:uFillTx/>
                <a:latin typeface="Proxima Nova" panose="020B0604020202020204" charset="0"/>
                <a:ea typeface="+mn-ea"/>
                <a:cs typeface="Calibri"/>
              </a:rPr>
              <a:t>immunisation and nutrition </a:t>
            </a:r>
            <a:r>
              <a:rPr kumimoji="0" lang="en-US" sz="1900" b="1" i="0" u="none" strike="noStrike" kern="1200" cap="none" spc="0" normalizeH="0" baseline="0" noProof="0" dirty="0" err="1">
                <a:ln>
                  <a:noFill/>
                </a:ln>
                <a:solidFill>
                  <a:srgbClr val="000000"/>
                </a:solidFill>
                <a:effectLst/>
                <a:uLnTx/>
                <a:uFillTx/>
                <a:latin typeface="Proxima Nova" panose="020B0604020202020204" charset="0"/>
                <a:ea typeface="+mn-ea"/>
                <a:cs typeface="Calibri"/>
              </a:rPr>
              <a:t>programmes</a:t>
            </a:r>
            <a:r>
              <a:rPr kumimoji="0" lang="en-US" sz="1900" b="1" i="0" u="none" strike="noStrike" kern="1200" cap="none" spc="0" normalizeH="0" baseline="0" noProof="0" dirty="0">
                <a:ln>
                  <a:noFill/>
                </a:ln>
                <a:solidFill>
                  <a:srgbClr val="000000"/>
                </a:solidFill>
                <a:effectLst/>
                <a:uLnTx/>
                <a:uFillTx/>
                <a:latin typeface="Proxima Nova" panose="020B0604020202020204" charset="0"/>
                <a:ea typeface="+mn-ea"/>
                <a:cs typeface="Calibri"/>
              </a:rPr>
              <a:t> together :</a:t>
            </a:r>
          </a:p>
          <a:p>
            <a:pPr marL="1600160" marR="0" lvl="2"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Can significantly increase the number Zero Dose Children reached</a:t>
            </a:r>
          </a:p>
          <a:p>
            <a:pPr marL="1600160" marR="0" lvl="2"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Can reduce delivery costs especially at the last mile</a:t>
            </a:r>
          </a:p>
          <a:p>
            <a:pPr marL="1600160" marR="0" lvl="2"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Can provide support to communities, families and societies to be more resilient to future pandemics</a:t>
            </a:r>
            <a:endParaRPr kumimoji="0" lang="en-CH"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endParaRPr>
          </a:p>
          <a:p>
            <a:pPr marL="990575" marR="0" lvl="1"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Proxima Nova" panose="020B0604020202020204" charset="0"/>
                <a:ea typeface="+mn-ea"/>
                <a:cs typeface="Calibri"/>
              </a:rPr>
              <a:t>Strategically,</a:t>
            </a:r>
            <a:r>
              <a:rPr kumimoji="0" lang="en-US"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rPr>
              <a:t> INI resonates with the key recommendations of the FGHI by fostering a holistic, collaborative, and equitable approach to addressing health challenges on a global scale</a:t>
            </a:r>
            <a:endParaRPr kumimoji="0" lang="en-CH" sz="1900" b="0" i="0" u="none" strike="noStrike" kern="1200" cap="none" spc="0" normalizeH="0" baseline="0" noProof="0" dirty="0">
              <a:ln>
                <a:noFill/>
              </a:ln>
              <a:solidFill>
                <a:srgbClr val="000000"/>
              </a:solidFill>
              <a:effectLst/>
              <a:uLnTx/>
              <a:uFillTx/>
              <a:latin typeface="Proxima Nova" panose="020B0604020202020204" charset="0"/>
              <a:ea typeface="+mn-ea"/>
              <a:cs typeface="Calibri"/>
            </a:endParaRPr>
          </a:p>
        </p:txBody>
      </p:sp>
    </p:spTree>
    <p:extLst>
      <p:ext uri="{BB962C8B-B14F-4D97-AF65-F5344CB8AC3E}">
        <p14:creationId xmlns:p14="http://schemas.microsoft.com/office/powerpoint/2010/main" val="1804256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A0C1-AA05-E92D-41A0-959913AB114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D81E2DE-C4FC-7746-EA7A-C322A32AEA73}"/>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ED81E2DE-C4FC-7746-EA7A-C322A32AEA7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E1A34AB-6AA6-6334-1B24-17934410B2F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7" name="Rectangle 6">
            <a:extLst>
              <a:ext uri="{FF2B5EF4-FFF2-40B4-BE49-F238E27FC236}">
                <a16:creationId xmlns:a16="http://schemas.microsoft.com/office/drawing/2014/main" id="{8444763E-E571-9033-B7FB-79AA6B963853}"/>
              </a:ext>
            </a:extLst>
          </p:cNvPr>
          <p:cNvSpPr/>
          <p:nvPr/>
        </p:nvSpPr>
        <p:spPr>
          <a:xfrm>
            <a:off x="0" y="0"/>
            <a:ext cx="10218420" cy="6858000"/>
          </a:xfrm>
          <a:prstGeom prst="rect">
            <a:avLst/>
          </a:prstGeom>
          <a:gradFill flip="none" rotWithShape="1">
            <a:gsLst>
              <a:gs pos="29000">
                <a:schemeClr val="tx1">
                  <a:alpha val="90000"/>
                </a:schemeClr>
              </a:gs>
              <a:gs pos="79000">
                <a:schemeClr val="tx1">
                  <a:alpha val="0"/>
                </a:schemeClr>
              </a:gs>
            </a:gsLst>
            <a:lin ang="1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D3C77810-B25A-8EAC-DA5C-26BCE9DF2F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01" y="4557568"/>
            <a:ext cx="1400829" cy="536487"/>
          </a:xfrm>
          <a:prstGeom prst="rect">
            <a:avLst/>
          </a:prstGeom>
        </p:spPr>
      </p:pic>
      <p:sp>
        <p:nvSpPr>
          <p:cNvPr id="3" name="TextBox 2">
            <a:extLst>
              <a:ext uri="{FF2B5EF4-FFF2-40B4-BE49-F238E27FC236}">
                <a16:creationId xmlns:a16="http://schemas.microsoft.com/office/drawing/2014/main" id="{96101E3B-E454-E0A1-1ED3-FA7E784A291E}"/>
              </a:ext>
            </a:extLst>
          </p:cNvPr>
          <p:cNvSpPr txBox="1"/>
          <p:nvPr/>
        </p:nvSpPr>
        <p:spPr>
          <a:xfrm>
            <a:off x="1012599" y="1318599"/>
            <a:ext cx="7171548" cy="6333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4800" b="0" i="0" u="none" strike="noStrike" kern="1200" cap="none" spc="0" normalizeH="0" baseline="0" noProof="0">
                <a:ln>
                  <a:noFill/>
                </a:ln>
                <a:solidFill>
                  <a:srgbClr val="FFFFFF"/>
                </a:solidFill>
                <a:effectLst/>
                <a:uLnTx/>
                <a:uFillTx/>
                <a:latin typeface="Carnero Light"/>
                <a:ea typeface="+mn-ea"/>
                <a:cs typeface="+mn-cs"/>
              </a:rPr>
              <a:t>Thank you!</a:t>
            </a:r>
            <a:endParaRPr kumimoji="0" lang="en-GB" sz="4800" b="0" i="0" u="none" strike="noStrike" kern="1200" cap="none" spc="0" normalizeH="0" baseline="0" noProof="0" dirty="0">
              <a:ln>
                <a:noFill/>
              </a:ln>
              <a:solidFill>
                <a:srgbClr val="00A1DF"/>
              </a:solidFill>
              <a:effectLst/>
              <a:uLnTx/>
              <a:uFillTx/>
              <a:latin typeface="Carnero Light"/>
              <a:ea typeface="+mn-ea"/>
              <a:cs typeface="+mn-cs"/>
            </a:endParaRPr>
          </a:p>
        </p:txBody>
      </p:sp>
    </p:spTree>
    <p:extLst>
      <p:ext uri="{BB962C8B-B14F-4D97-AF65-F5344CB8AC3E}">
        <p14:creationId xmlns:p14="http://schemas.microsoft.com/office/powerpoint/2010/main" val="296160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
          <p:cNvSpPr txBox="1"/>
          <p:nvPr/>
        </p:nvSpPr>
        <p:spPr>
          <a:xfrm>
            <a:off x="6157384" y="103717"/>
            <a:ext cx="1320800" cy="12192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454E60"/>
              </a:solidFill>
              <a:effectLst/>
              <a:highlight>
                <a:srgbClr val="FFFF00"/>
              </a:highlight>
              <a:uLnTx/>
              <a:uFillTx/>
              <a:latin typeface="Helvetica Neue"/>
              <a:ea typeface="Helvetica Neue"/>
              <a:cs typeface="Helvetica Neue"/>
              <a:sym typeface="Helvetica Neue"/>
            </a:endParaRPr>
          </a:p>
        </p:txBody>
      </p:sp>
      <p:sp>
        <p:nvSpPr>
          <p:cNvPr id="683" name="Google Shape;683;p1"/>
          <p:cNvSpPr txBox="1">
            <a:spLocks noGrp="1"/>
          </p:cNvSpPr>
          <p:nvPr>
            <p:ph type="body" idx="3"/>
          </p:nvPr>
        </p:nvSpPr>
        <p:spPr>
          <a:xfrm>
            <a:off x="762002" y="1618489"/>
            <a:ext cx="6385032" cy="1848614"/>
          </a:xfrm>
          <a:prstGeom prst="rect">
            <a:avLst/>
          </a:prstGeom>
          <a:noFill/>
          <a:ln>
            <a:noFill/>
          </a:ln>
        </p:spPr>
        <p:txBody>
          <a:bodyPr spcFirstLastPara="1" wrap="square" lIns="0" tIns="0" rIns="0" bIns="0" anchor="b" anchorCtr="0">
            <a:noAutofit/>
          </a:bodyPr>
          <a:lstStyle/>
          <a:p>
            <a:pPr marL="0" lvl="0" indent="0"/>
            <a:r>
              <a:rPr lang="en-US" sz="3600" dirty="0"/>
              <a:t>Global insights: i</a:t>
            </a:r>
            <a:r>
              <a:rPr lang="en-US" dirty="0"/>
              <a:t>mpact and lessons learned from multi-country technical assistance</a:t>
            </a:r>
            <a:endParaRPr sz="3600" dirty="0"/>
          </a:p>
        </p:txBody>
      </p:sp>
      <p:sp>
        <p:nvSpPr>
          <p:cNvPr id="684" name="Google Shape;684;p1"/>
          <p:cNvSpPr txBox="1">
            <a:spLocks noGrp="1"/>
          </p:cNvSpPr>
          <p:nvPr>
            <p:ph type="body" idx="4"/>
          </p:nvPr>
        </p:nvSpPr>
        <p:spPr>
          <a:xfrm>
            <a:off x="762002" y="3618510"/>
            <a:ext cx="5333999" cy="888908"/>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sz="1600" dirty="0"/>
              <a:t>PATH | Linked Learning Forum</a:t>
            </a:r>
            <a:endParaRPr sz="1600" dirty="0"/>
          </a:p>
          <a:p>
            <a:pPr marL="0" lvl="0" indent="0" algn="l" rtl="0">
              <a:lnSpc>
                <a:spcPct val="150000"/>
              </a:lnSpc>
              <a:spcBef>
                <a:spcPts val="0"/>
              </a:spcBef>
              <a:spcAft>
                <a:spcPts val="0"/>
              </a:spcAft>
              <a:buNone/>
            </a:pPr>
            <a:r>
              <a:rPr lang="en-US" sz="1600" dirty="0"/>
              <a:t>9 October 2025</a:t>
            </a:r>
            <a:endParaRPr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1482-799E-75A6-6E7D-BD73EFAE230C}"/>
              </a:ext>
            </a:extLst>
          </p:cNvPr>
          <p:cNvSpPr>
            <a:spLocks noGrp="1"/>
          </p:cNvSpPr>
          <p:nvPr>
            <p:ph type="title"/>
          </p:nvPr>
        </p:nvSpPr>
        <p:spPr/>
        <p:txBody>
          <a:bodyPr>
            <a:normAutofit fontScale="90000"/>
          </a:bodyPr>
          <a:lstStyle/>
          <a:p>
            <a:r>
              <a:rPr lang="en-US" b="1" dirty="0"/>
              <a:t>Brainstorming new and innovative approaches to work together going forward</a:t>
            </a:r>
            <a:endParaRPr lang="en-US" dirty="0"/>
          </a:p>
        </p:txBody>
      </p:sp>
      <p:sp>
        <p:nvSpPr>
          <p:cNvPr id="6" name="Rectangle 2">
            <a:extLst>
              <a:ext uri="{FF2B5EF4-FFF2-40B4-BE49-F238E27FC236}">
                <a16:creationId xmlns:a16="http://schemas.microsoft.com/office/drawing/2014/main" id="{B8AEB954-ACB5-9F53-66E3-22B120CBD2D4}"/>
              </a:ext>
            </a:extLst>
          </p:cNvPr>
          <p:cNvSpPr>
            <a:spLocks noGrp="1" noChangeArrowheads="1"/>
          </p:cNvSpPr>
          <p:nvPr>
            <p:ph idx="1"/>
          </p:nvPr>
        </p:nvSpPr>
        <p:spPr bwMode="auto">
          <a:xfrm>
            <a:off x="949572" y="1303255"/>
            <a:ext cx="10292856"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defTabSz="914400" eaLnBrk="0" fontAlgn="base" hangingPunct="0">
              <a:spcBef>
                <a:spcPct val="0"/>
              </a:spcBef>
              <a:spcAft>
                <a:spcPct val="0"/>
              </a:spcAft>
              <a:buClrTx/>
              <a:buSzTx/>
              <a:buNone/>
            </a:pPr>
            <a:r>
              <a:rPr kumimoji="0" lang="en-US" altLang="en-US" b="0" i="0" u="none" strike="noStrike" cap="none" normalizeH="0" baseline="0" dirty="0">
                <a:ln>
                  <a:noFill/>
                </a:ln>
                <a:solidFill>
                  <a:schemeClr val="accent2"/>
                </a:solidFill>
                <a:effectLst/>
              </a:rPr>
              <a:t>What is the greatest bottleneck that your country needs to tackle to sustainably strengthen your </a:t>
            </a:r>
            <a:r>
              <a:rPr kumimoji="0" lang="en-US" altLang="en-US" b="0" i="0" u="none" strike="noStrike" cap="none" normalizeH="0" baseline="0" dirty="0" err="1">
                <a:ln>
                  <a:noFill/>
                </a:ln>
                <a:solidFill>
                  <a:schemeClr val="accent2"/>
                </a:solidFill>
                <a:effectLst/>
              </a:rPr>
              <a:t>immunisation</a:t>
            </a:r>
            <a:r>
              <a:rPr kumimoji="0" lang="en-US" altLang="en-US" b="0" i="0" u="none" strike="noStrike" cap="none" normalizeH="0" baseline="0" dirty="0">
                <a:ln>
                  <a:noFill/>
                </a:ln>
                <a:solidFill>
                  <a:schemeClr val="accent2"/>
                </a:solidFill>
                <a:effectLst/>
              </a:rPr>
              <a:t> </a:t>
            </a:r>
            <a:r>
              <a:rPr kumimoji="0" lang="en-US" altLang="en-US" b="0" i="0" u="none" strike="noStrike" cap="none" normalizeH="0" baseline="0" dirty="0" err="1">
                <a:ln>
                  <a:noFill/>
                </a:ln>
                <a:solidFill>
                  <a:schemeClr val="accent2"/>
                </a:solidFill>
                <a:effectLst/>
              </a:rPr>
              <a:t>programme</a:t>
            </a:r>
            <a:r>
              <a:rPr kumimoji="0" lang="en-US" altLang="en-US" b="0" i="0" u="none" strike="noStrike" cap="none" normalizeH="0" baseline="0" dirty="0">
                <a:ln>
                  <a:noFill/>
                </a:ln>
                <a:solidFill>
                  <a:schemeClr val="accent2"/>
                </a:solidFill>
                <a:effectLst/>
              </a:rPr>
              <a:t>?  </a:t>
            </a:r>
          </a:p>
          <a:p>
            <a:pPr marL="0" indent="0" defTabSz="914400" eaLnBrk="0" fontAlgn="base" hangingPunct="0">
              <a:spcBef>
                <a:spcPct val="0"/>
              </a:spcBef>
              <a:spcAft>
                <a:spcPct val="0"/>
              </a:spcAft>
              <a:buClrTx/>
              <a:buSzTx/>
              <a:buNone/>
            </a:pPr>
            <a:endParaRPr lang="en-US" dirty="0"/>
          </a:p>
          <a:p>
            <a:pPr marL="0" indent="0" defTabSz="914400" eaLnBrk="0" fontAlgn="base" hangingPunct="0">
              <a:spcBef>
                <a:spcPct val="0"/>
              </a:spcBef>
              <a:spcAft>
                <a:spcPct val="0"/>
              </a:spcAft>
              <a:buClrTx/>
              <a:buSzTx/>
              <a:buNone/>
            </a:pPr>
            <a:r>
              <a:rPr lang="ru-RU" dirty="0"/>
              <a:t>Какое основное препятствие необходимо устранить вашей стране для устойчивого укрепления программы иммунизации?</a:t>
            </a:r>
            <a:endParaRPr lang="en-US" altLang="en-US" dirty="0">
              <a:solidFill>
                <a:schemeClr val="accent2"/>
              </a:solidFill>
            </a:endParaRPr>
          </a:p>
          <a:p>
            <a:pPr defTabSz="914400" eaLnBrk="0" fontAlgn="base" hangingPunct="0">
              <a:spcBef>
                <a:spcPct val="0"/>
              </a:spcBef>
              <a:spcAft>
                <a:spcPct val="0"/>
              </a:spcAft>
              <a:buClrTx/>
              <a:buSzTx/>
            </a:pPr>
            <a:endParaRPr kumimoji="0" lang="en-US" altLang="en-US" sz="2800" b="0" i="0" u="none" strike="noStrike" cap="none" normalizeH="0" baseline="0" dirty="0">
              <a:ln>
                <a:noFill/>
              </a:ln>
              <a:solidFill>
                <a:schemeClr val="accent2"/>
              </a:solidFill>
              <a:effectLst/>
            </a:endParaRPr>
          </a:p>
          <a:p>
            <a:pPr marL="0" indent="0" defTabSz="914400" eaLnBrk="0" fontAlgn="base" hangingPunct="0">
              <a:spcBef>
                <a:spcPct val="0"/>
              </a:spcBef>
              <a:spcAft>
                <a:spcPct val="0"/>
              </a:spcAft>
              <a:buClrTx/>
              <a:buSzTx/>
              <a:buNone/>
            </a:pPr>
            <a:r>
              <a:rPr kumimoji="0" lang="en-US" altLang="en-US" b="0" i="0" u="none" strike="noStrike" cap="none" normalizeH="0" baseline="0" dirty="0">
                <a:ln>
                  <a:noFill/>
                </a:ln>
                <a:solidFill>
                  <a:schemeClr val="accent3"/>
                </a:solidFill>
                <a:effectLst/>
              </a:rPr>
              <a:t>What are some key steps that you can take to move this forward, drawing on the resources and tools available?</a:t>
            </a:r>
          </a:p>
          <a:p>
            <a:pPr marL="0" indent="0" defTabSz="914400" eaLnBrk="0" fontAlgn="base" hangingPunct="0">
              <a:spcBef>
                <a:spcPct val="0"/>
              </a:spcBef>
              <a:spcAft>
                <a:spcPct val="0"/>
              </a:spcAft>
              <a:buClrTx/>
              <a:buSzTx/>
              <a:buNone/>
            </a:pPr>
            <a:endParaRPr lang="en-US" dirty="0"/>
          </a:p>
          <a:p>
            <a:pPr marL="0" indent="0" defTabSz="914400" eaLnBrk="0" fontAlgn="base" hangingPunct="0">
              <a:spcBef>
                <a:spcPct val="0"/>
              </a:spcBef>
              <a:spcAft>
                <a:spcPct val="0"/>
              </a:spcAft>
              <a:buClrTx/>
              <a:buSzTx/>
              <a:buNone/>
            </a:pPr>
            <a:r>
              <a:rPr lang="az-Cyrl-AZ" dirty="0"/>
              <a:t>Какие ключевые шаги вы можете предпринять для продвижения вперёд, используя имеющиеся ресурсы и инструменты?</a:t>
            </a:r>
            <a:endParaRPr kumimoji="0" lang="en-US" altLang="en-US" sz="2800" b="0" i="0" u="none" strike="noStrike" cap="none" normalizeH="0" baseline="0" dirty="0">
              <a:ln>
                <a:noFill/>
              </a:ln>
              <a:solidFill>
                <a:schemeClr val="accent3"/>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4046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4932-B4C5-08A7-058C-88DA587D77AF}"/>
              </a:ext>
            </a:extLst>
          </p:cNvPr>
          <p:cNvSpPr>
            <a:spLocks noGrp="1"/>
          </p:cNvSpPr>
          <p:nvPr>
            <p:ph type="title"/>
          </p:nvPr>
        </p:nvSpPr>
        <p:spPr/>
        <p:txBody>
          <a:bodyPr/>
          <a:lstStyle/>
          <a:p>
            <a:r>
              <a:rPr lang="en-US" dirty="0"/>
              <a:t>Final Reflections &amp; Evaluations</a:t>
            </a:r>
          </a:p>
        </p:txBody>
      </p:sp>
      <p:sp>
        <p:nvSpPr>
          <p:cNvPr id="3" name="Slide Number Placeholder 2">
            <a:extLst>
              <a:ext uri="{FF2B5EF4-FFF2-40B4-BE49-F238E27FC236}">
                <a16:creationId xmlns:a16="http://schemas.microsoft.com/office/drawing/2014/main" id="{BC97880D-8B3A-02CE-EA88-154842789000}"/>
              </a:ext>
            </a:extLst>
          </p:cNvPr>
          <p:cNvSpPr>
            <a:spLocks noGrp="1"/>
          </p:cNvSpPr>
          <p:nvPr>
            <p:ph type="sldNum" sz="quarter" idx="4"/>
          </p:nvPr>
        </p:nvSpPr>
        <p:spPr/>
        <p:txBody>
          <a:bodyPr/>
          <a:lstStyle/>
          <a:p>
            <a:fld id="{F32F67E5-730B-4B3A-9A58-41E5E3F0691E}" type="slidenum">
              <a:rPr lang="en-US" smtClean="0"/>
              <a:pPr/>
              <a:t>51</a:t>
            </a:fld>
            <a:endParaRPr lang="en-US" dirty="0"/>
          </a:p>
        </p:txBody>
      </p:sp>
    </p:spTree>
    <p:extLst>
      <p:ext uri="{BB962C8B-B14F-4D97-AF65-F5344CB8AC3E}">
        <p14:creationId xmlns:p14="http://schemas.microsoft.com/office/powerpoint/2010/main" val="555131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783D20-4E82-4349-A303-902F4B8235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37" r="18037"/>
          <a:stretch/>
        </p:blipFill>
        <p:spPr>
          <a:xfrm>
            <a:off x="4920463" y="-31424"/>
            <a:ext cx="7287620" cy="6880280"/>
          </a:xfrm>
        </p:spPr>
      </p:pic>
      <p:sp>
        <p:nvSpPr>
          <p:cNvPr id="3" name="Slide Number Placeholder 2">
            <a:extLst>
              <a:ext uri="{FF2B5EF4-FFF2-40B4-BE49-F238E27FC236}">
                <a16:creationId xmlns:a16="http://schemas.microsoft.com/office/drawing/2014/main" id="{769CB2DC-1B5A-48B9-B1BA-7BBC7939507F}"/>
              </a:ext>
            </a:extLst>
          </p:cNvPr>
          <p:cNvSpPr>
            <a:spLocks noGrp="1"/>
          </p:cNvSpPr>
          <p:nvPr>
            <p:ph type="sldNum" sz="quarter" idx="4294967295"/>
          </p:nvPr>
        </p:nvSpPr>
        <p:spPr>
          <a:xfrm>
            <a:off x="9347200" y="6335713"/>
            <a:ext cx="2844800" cy="365125"/>
          </a:xfrm>
          <a:prstGeom prst="rect">
            <a:avLst/>
          </a:prstGeom>
        </p:spPr>
        <p:txBody>
          <a:bodyPr/>
          <a:lstStyle/>
          <a:p>
            <a:fld id="{F32F67E5-730B-4B3A-9A58-41E5E3F0691E}" type="slidenum">
              <a:rPr lang="en-US" smtClean="0"/>
              <a:pPr/>
              <a:t>52</a:t>
            </a:fld>
            <a:endParaRPr lang="en-US" dirty="0"/>
          </a:p>
        </p:txBody>
      </p:sp>
      <p:sp>
        <p:nvSpPr>
          <p:cNvPr id="4" name="Title 3">
            <a:extLst>
              <a:ext uri="{FF2B5EF4-FFF2-40B4-BE49-F238E27FC236}">
                <a16:creationId xmlns:a16="http://schemas.microsoft.com/office/drawing/2014/main" id="{6D7B7F8B-EEAD-40D1-9CA9-464FE904FA5F}"/>
              </a:ext>
            </a:extLst>
          </p:cNvPr>
          <p:cNvSpPr txBox="1">
            <a:spLocks/>
          </p:cNvSpPr>
          <p:nvPr/>
        </p:nvSpPr>
        <p:spPr>
          <a:xfrm>
            <a:off x="949572" y="1815643"/>
            <a:ext cx="6901206" cy="1312911"/>
          </a:xfrm>
          <a:prstGeom prst="rect">
            <a:avLst/>
          </a:prstGeom>
        </p:spPr>
        <p:txBody>
          <a:bodyPr/>
          <a:lstStyle>
            <a:lvl1pPr algn="l" defTabSz="914377" rtl="0" eaLnBrk="1" latinLnBrk="0" hangingPunct="1">
              <a:spcBef>
                <a:spcPct val="0"/>
              </a:spcBef>
              <a:buNone/>
              <a:defRPr sz="4400" b="0" i="0" kern="1200">
                <a:solidFill>
                  <a:schemeClr val="accent5"/>
                </a:solidFill>
                <a:latin typeface="Museo Sans 500"/>
                <a:ea typeface="+mj-ea"/>
                <a:cs typeface="Museo Sans 500"/>
              </a:defRPr>
            </a:lvl1pPr>
          </a:lstStyle>
          <a:p>
            <a:r>
              <a:rPr lang="en-US" dirty="0">
                <a:solidFill>
                  <a:schemeClr val="accent1"/>
                </a:solidFill>
                <a:latin typeface="Poppins SemiBold"/>
              </a:rPr>
              <a:t>Conclusion</a:t>
            </a:r>
            <a:endParaRPr lang="en-US" dirty="0">
              <a:solidFill>
                <a:schemeClr val="accent1"/>
              </a:solidFill>
            </a:endParaRPr>
          </a:p>
        </p:txBody>
      </p:sp>
    </p:spTree>
    <p:extLst>
      <p:ext uri="{BB962C8B-B14F-4D97-AF65-F5344CB8AC3E}">
        <p14:creationId xmlns:p14="http://schemas.microsoft.com/office/powerpoint/2010/main" val="1123712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2"/>
          <p:cNvSpPr txBox="1">
            <a:spLocks noGrp="1"/>
          </p:cNvSpPr>
          <p:nvPr>
            <p:ph type="body" idx="1"/>
          </p:nvPr>
        </p:nvSpPr>
        <p:spPr>
          <a:xfrm>
            <a:off x="762000" y="1767060"/>
            <a:ext cx="10706101" cy="3924300"/>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800"/>
              <a:buFont typeface="Arial"/>
              <a:buChar char="•"/>
            </a:pPr>
            <a:r>
              <a:rPr lang="en-US" sz="1800" dirty="0"/>
              <a:t>Background</a:t>
            </a:r>
          </a:p>
          <a:p>
            <a:pPr marL="285750" lvl="0" indent="-285750" algn="l" rtl="0">
              <a:lnSpc>
                <a:spcPct val="100000"/>
              </a:lnSpc>
              <a:spcBef>
                <a:spcPts val="1792"/>
              </a:spcBef>
              <a:spcAft>
                <a:spcPts val="0"/>
              </a:spcAft>
              <a:buClr>
                <a:schemeClr val="dk1"/>
              </a:buClr>
              <a:buSzPts val="1800"/>
              <a:buFont typeface="Arial"/>
              <a:buChar char="•"/>
            </a:pPr>
            <a:r>
              <a:rPr lang="en-US" sz="1800" dirty="0"/>
              <a:t>Civil society organizations and communications </a:t>
            </a:r>
          </a:p>
          <a:p>
            <a:pPr marL="285750" lvl="0" indent="-285750" algn="l" rtl="0">
              <a:lnSpc>
                <a:spcPct val="100000"/>
              </a:lnSpc>
              <a:spcBef>
                <a:spcPts val="1792"/>
              </a:spcBef>
              <a:spcAft>
                <a:spcPts val="0"/>
              </a:spcAft>
              <a:buClr>
                <a:schemeClr val="dk1"/>
              </a:buClr>
              <a:buSzPts val="1800"/>
              <a:buFont typeface="Arial"/>
              <a:buChar char="•"/>
            </a:pPr>
            <a:r>
              <a:rPr lang="en-US" sz="1800" dirty="0"/>
              <a:t>Budget tool insights</a:t>
            </a:r>
          </a:p>
          <a:p>
            <a:pPr marL="285750" lvl="0" indent="-285750" algn="l" rtl="0">
              <a:lnSpc>
                <a:spcPct val="100000"/>
              </a:lnSpc>
              <a:spcBef>
                <a:spcPts val="1792"/>
              </a:spcBef>
              <a:spcAft>
                <a:spcPts val="0"/>
              </a:spcAft>
              <a:buClr>
                <a:schemeClr val="dk1"/>
              </a:buClr>
              <a:buSzPts val="1800"/>
              <a:buFont typeface="Arial"/>
              <a:buChar char="•"/>
            </a:pPr>
            <a:r>
              <a:rPr lang="en-US" sz="1800" dirty="0"/>
              <a:t>Microplanning tool lessons learned</a:t>
            </a:r>
          </a:p>
          <a:p>
            <a:pPr marL="285750" lvl="0" indent="-285750" algn="l" rtl="0">
              <a:lnSpc>
                <a:spcPct val="100000"/>
              </a:lnSpc>
              <a:spcBef>
                <a:spcPts val="1792"/>
              </a:spcBef>
              <a:spcAft>
                <a:spcPts val="0"/>
              </a:spcAft>
              <a:buClr>
                <a:schemeClr val="dk1"/>
              </a:buClr>
              <a:buSzPts val="1800"/>
              <a:buFont typeface="Arial"/>
              <a:buChar char="•"/>
            </a:pPr>
            <a:r>
              <a:rPr lang="en-US" sz="1800" dirty="0"/>
              <a:t>Strategy and perceptions tools updates</a:t>
            </a:r>
          </a:p>
          <a:p>
            <a:pPr marL="285750" lvl="0" indent="-285750" algn="l" rtl="0">
              <a:lnSpc>
                <a:spcPct val="100000"/>
              </a:lnSpc>
              <a:spcBef>
                <a:spcPts val="1792"/>
              </a:spcBef>
              <a:spcAft>
                <a:spcPts val="0"/>
              </a:spcAft>
              <a:buClr>
                <a:schemeClr val="dk1"/>
              </a:buClr>
              <a:buSzPts val="1800"/>
              <a:buFont typeface="Arial"/>
              <a:buChar char="•"/>
            </a:pPr>
            <a:r>
              <a:rPr lang="en-US" sz="1800" dirty="0"/>
              <a:t>Project reflections</a:t>
            </a:r>
          </a:p>
          <a:p>
            <a:pPr marL="285750" lvl="0" indent="-285750" algn="l" rtl="0">
              <a:lnSpc>
                <a:spcPct val="100000"/>
              </a:lnSpc>
              <a:spcBef>
                <a:spcPts val="1792"/>
              </a:spcBef>
              <a:spcAft>
                <a:spcPts val="0"/>
              </a:spcAft>
              <a:buClr>
                <a:schemeClr val="dk1"/>
              </a:buClr>
              <a:buSzPts val="1800"/>
              <a:buFont typeface="Arial"/>
              <a:buChar char="•"/>
            </a:pPr>
            <a:r>
              <a:rPr lang="en-US" sz="1800" dirty="0"/>
              <a:t>Discussion</a:t>
            </a:r>
          </a:p>
          <a:p>
            <a:pPr marL="285750" lvl="0" indent="-285750" algn="l" rtl="0">
              <a:lnSpc>
                <a:spcPct val="100000"/>
              </a:lnSpc>
              <a:spcBef>
                <a:spcPts val="1792"/>
              </a:spcBef>
              <a:spcAft>
                <a:spcPts val="0"/>
              </a:spcAft>
              <a:buClr>
                <a:schemeClr val="dk1"/>
              </a:buClr>
              <a:buSzPts val="1800"/>
              <a:buFont typeface="Arial"/>
              <a:buChar char="•"/>
            </a:pPr>
            <a:endParaRPr lang="en-US" sz="1800" dirty="0"/>
          </a:p>
          <a:p>
            <a:pPr marL="285750" lvl="0" indent="-158750" algn="l" rtl="0">
              <a:lnSpc>
                <a:spcPct val="100000"/>
              </a:lnSpc>
              <a:spcBef>
                <a:spcPts val="600"/>
              </a:spcBef>
              <a:spcAft>
                <a:spcPts val="0"/>
              </a:spcAft>
              <a:buClr>
                <a:schemeClr val="dk1"/>
              </a:buClr>
              <a:buSzPts val="2000"/>
              <a:buFont typeface="Arial"/>
              <a:buNone/>
            </a:pPr>
            <a:endParaRPr lang="en-US" sz="2000" dirty="0"/>
          </a:p>
          <a:p>
            <a:pPr marL="0" marR="0" lvl="0" indent="0" algn="l" rtl="0">
              <a:lnSpc>
                <a:spcPct val="100000"/>
              </a:lnSpc>
              <a:spcBef>
                <a:spcPts val="1792"/>
              </a:spcBef>
              <a:spcAft>
                <a:spcPts val="0"/>
              </a:spcAft>
              <a:buClr>
                <a:schemeClr val="dk1"/>
              </a:buClr>
              <a:buSzPts val="2000"/>
              <a:buFont typeface="Arial"/>
              <a:buNone/>
            </a:pPr>
            <a:endParaRPr lang="en-US" sz="2000" dirty="0"/>
          </a:p>
        </p:txBody>
      </p:sp>
      <p:sp>
        <p:nvSpPr>
          <p:cNvPr id="690" name="Google Shape;690;p2"/>
          <p:cNvSpPr txBox="1">
            <a:spLocks noGrp="1"/>
          </p:cNvSpPr>
          <p:nvPr>
            <p:ph type="body" idx="2"/>
          </p:nvPr>
        </p:nvSpPr>
        <p:spPr>
          <a:xfrm>
            <a:off x="762000" y="847223"/>
            <a:ext cx="10718800" cy="743833"/>
          </a:xfrm>
          <a:prstGeom prst="rect">
            <a:avLst/>
          </a:prstGeom>
          <a:noFill/>
          <a:ln>
            <a:noFill/>
          </a:ln>
        </p:spPr>
        <p:txBody>
          <a:bodyPr spcFirstLastPara="1" wrap="square" lIns="0" tIns="0" rIns="0" bIns="0" anchor="t" anchorCtr="0">
            <a:noAutofit/>
          </a:bodyPr>
          <a:lstStyle/>
          <a:p>
            <a:pPr marL="0" lvl="0" indent="0" algn="l" rtl="0">
              <a:lnSpc>
                <a:spcPct val="128483"/>
              </a:lnSpc>
              <a:spcBef>
                <a:spcPts val="0"/>
              </a:spcBef>
              <a:spcAft>
                <a:spcPts val="0"/>
              </a:spcAft>
              <a:buNone/>
            </a:pPr>
            <a:r>
              <a:rPr lang="en-US" sz="3200"/>
              <a:t>Outline</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
          <p:cNvSpPr txBox="1">
            <a:spLocks noGrp="1"/>
          </p:cNvSpPr>
          <p:nvPr>
            <p:ph type="body" idx="1"/>
          </p:nvPr>
        </p:nvSpPr>
        <p:spPr>
          <a:xfrm>
            <a:off x="762000" y="2019300"/>
            <a:ext cx="10706101" cy="3924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dirty="0"/>
              <a:t> </a:t>
            </a:r>
            <a:endParaRPr dirty="0"/>
          </a:p>
          <a:p>
            <a:pPr marL="0" marR="0" lvl="0" indent="0" algn="l" rtl="0">
              <a:lnSpc>
                <a:spcPct val="100000"/>
              </a:lnSpc>
              <a:spcBef>
                <a:spcPts val="1792"/>
              </a:spcBef>
              <a:spcAft>
                <a:spcPts val="0"/>
              </a:spcAft>
              <a:buClr>
                <a:schemeClr val="dk1"/>
              </a:buClr>
              <a:buSzPts val="1593"/>
              <a:buFont typeface="Arial"/>
              <a:buNone/>
            </a:pPr>
            <a:endParaRPr dirty="0"/>
          </a:p>
        </p:txBody>
      </p:sp>
      <p:sp>
        <p:nvSpPr>
          <p:cNvPr id="696" name="Google Shape;696;p3"/>
          <p:cNvSpPr txBox="1">
            <a:spLocks noGrp="1"/>
          </p:cNvSpPr>
          <p:nvPr>
            <p:ph type="body" idx="2"/>
          </p:nvPr>
        </p:nvSpPr>
        <p:spPr>
          <a:xfrm>
            <a:off x="762000" y="847223"/>
            <a:ext cx="10718800" cy="1095877"/>
          </a:xfrm>
          <a:prstGeom prst="rect">
            <a:avLst/>
          </a:prstGeom>
          <a:noFill/>
          <a:ln>
            <a:noFill/>
          </a:ln>
        </p:spPr>
        <p:txBody>
          <a:bodyPr spcFirstLastPara="1" wrap="square" lIns="0" tIns="0" rIns="0" bIns="0" anchor="t" anchorCtr="0">
            <a:noAutofit/>
          </a:bodyPr>
          <a:lstStyle/>
          <a:p>
            <a:pPr marL="0" lvl="0" indent="0" algn="l" rtl="0">
              <a:lnSpc>
                <a:spcPct val="128483"/>
              </a:lnSpc>
              <a:spcBef>
                <a:spcPts val="0"/>
              </a:spcBef>
              <a:spcAft>
                <a:spcPts val="0"/>
              </a:spcAft>
              <a:buNone/>
            </a:pPr>
            <a:r>
              <a:rPr lang="en-US" sz="3200" dirty="0"/>
              <a:t>How we started</a:t>
            </a:r>
            <a:endParaRPr sz="3200" dirty="0"/>
          </a:p>
        </p:txBody>
      </p:sp>
      <p:sp>
        <p:nvSpPr>
          <p:cNvPr id="697" name="Google Shape;697;p3"/>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667" b="0" i="0" u="none" strike="noStrike" kern="0" cap="none" spc="0" normalizeH="0" baseline="0" noProof="0">
              <a:ln>
                <a:noFill/>
              </a:ln>
              <a:solidFill>
                <a:srgbClr val="464F61"/>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FC0C23B-1FE2-98B2-873E-DA4DB090D1AD}"/>
              </a:ext>
            </a:extLst>
          </p:cNvPr>
          <p:cNvPicPr>
            <a:picLocks noChangeAspect="1"/>
          </p:cNvPicPr>
          <p:nvPr/>
        </p:nvPicPr>
        <p:blipFill>
          <a:blip r:embed="rId3"/>
          <a:srcRect/>
          <a:stretch>
            <a:fillRect/>
          </a:stretch>
        </p:blipFill>
        <p:spPr>
          <a:xfrm>
            <a:off x="8789076" y="764927"/>
            <a:ext cx="2959252" cy="3853890"/>
          </a:xfrm>
          <a:prstGeom prst="rect">
            <a:avLst/>
          </a:prstGeom>
          <a:ln w="12700">
            <a:solidFill>
              <a:schemeClr val="tx1"/>
            </a:solidFill>
          </a:ln>
        </p:spPr>
      </p:pic>
      <p:pic>
        <p:nvPicPr>
          <p:cNvPr id="7" name="Picture 6">
            <a:extLst>
              <a:ext uri="{FF2B5EF4-FFF2-40B4-BE49-F238E27FC236}">
                <a16:creationId xmlns:a16="http://schemas.microsoft.com/office/drawing/2014/main" id="{AA5B3346-8800-E3E0-F4FC-7C6569A1F567}"/>
              </a:ext>
            </a:extLst>
          </p:cNvPr>
          <p:cNvPicPr>
            <a:picLocks noChangeAspect="1"/>
          </p:cNvPicPr>
          <p:nvPr/>
        </p:nvPicPr>
        <p:blipFill>
          <a:blip r:embed="rId4"/>
          <a:stretch>
            <a:fillRect/>
          </a:stretch>
        </p:blipFill>
        <p:spPr>
          <a:xfrm>
            <a:off x="853017" y="1635492"/>
            <a:ext cx="5150115" cy="4407126"/>
          </a:xfrm>
          <a:prstGeom prst="rect">
            <a:avLst/>
          </a:prstGeom>
        </p:spPr>
      </p:pic>
      <p:pic>
        <p:nvPicPr>
          <p:cNvPr id="5" name="Picture 4">
            <a:extLst>
              <a:ext uri="{FF2B5EF4-FFF2-40B4-BE49-F238E27FC236}">
                <a16:creationId xmlns:a16="http://schemas.microsoft.com/office/drawing/2014/main" id="{69950DFB-F406-11AD-0D55-3B9C6ECAC86E}"/>
              </a:ext>
            </a:extLst>
          </p:cNvPr>
          <p:cNvPicPr>
            <a:picLocks noChangeAspect="1"/>
          </p:cNvPicPr>
          <p:nvPr/>
        </p:nvPicPr>
        <p:blipFill>
          <a:blip r:embed="rId5"/>
          <a:srcRect l="1957"/>
          <a:stretch>
            <a:fillRect/>
          </a:stretch>
        </p:blipFill>
        <p:spPr>
          <a:xfrm>
            <a:off x="4354703" y="2415824"/>
            <a:ext cx="5142738" cy="30735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7"/>
          <p:cNvSpPr txBox="1">
            <a:spLocks noGrp="1"/>
          </p:cNvSpPr>
          <p:nvPr>
            <p:ph type="body" idx="1"/>
          </p:nvPr>
        </p:nvSpPr>
        <p:spPr>
          <a:xfrm>
            <a:off x="1681229" y="2019301"/>
            <a:ext cx="8829545" cy="2819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4800" dirty="0">
                <a:latin typeface="Arial"/>
                <a:ea typeface="Arial"/>
                <a:cs typeface="Arial"/>
                <a:sym typeface="Arial"/>
              </a:rPr>
              <a:t>Civil Society Organization </a:t>
            </a:r>
            <a:r>
              <a:rPr lang="en-US" sz="4800" dirty="0"/>
              <a:t>C</a:t>
            </a:r>
            <a:r>
              <a:rPr lang="en-US" sz="4800" dirty="0">
                <a:latin typeface="Arial"/>
                <a:ea typeface="Arial"/>
                <a:cs typeface="Arial"/>
                <a:sym typeface="Arial"/>
              </a:rPr>
              <a:t>apacity Building</a:t>
            </a:r>
          </a:p>
          <a:p>
            <a:pPr marL="0" lvl="0" indent="0" algn="ctr" rtl="0">
              <a:spcBef>
                <a:spcPts val="0"/>
              </a:spcBef>
              <a:spcAft>
                <a:spcPts val="0"/>
              </a:spcAft>
              <a:buNone/>
            </a:pPr>
            <a:r>
              <a:rPr lang="en-US" sz="4800" dirty="0"/>
              <a:t>&amp; </a:t>
            </a:r>
          </a:p>
          <a:p>
            <a:pPr marL="0" lvl="0" indent="0" algn="ctr" rtl="0">
              <a:spcBef>
                <a:spcPts val="0"/>
              </a:spcBef>
              <a:spcAft>
                <a:spcPts val="0"/>
              </a:spcAft>
              <a:buNone/>
            </a:pPr>
            <a:r>
              <a:rPr lang="en-US" sz="4800" dirty="0"/>
              <a:t>Communications</a:t>
            </a:r>
            <a:endParaRPr sz="4800" dirty="0"/>
          </a:p>
        </p:txBody>
      </p:sp>
      <p:sp>
        <p:nvSpPr>
          <p:cNvPr id="810" name="Google Shape;810;p17"/>
          <p:cNvSpPr txBox="1">
            <a:spLocks noGrp="1"/>
          </p:cNvSpPr>
          <p:nvPr>
            <p:ph type="sldNum" idx="12"/>
          </p:nvPr>
        </p:nvSpPr>
        <p:spPr>
          <a:xfrm>
            <a:off x="762001" y="6460467"/>
            <a:ext cx="182033" cy="165816"/>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667"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DC6D4D-6565-D78C-62FD-548A0ABD2FA2}"/>
              </a:ext>
            </a:extLst>
          </p:cNvPr>
          <p:cNvPicPr>
            <a:picLocks noChangeAspect="1"/>
          </p:cNvPicPr>
          <p:nvPr/>
        </p:nvPicPr>
        <p:blipFill>
          <a:blip r:embed="rId2"/>
          <a:stretch>
            <a:fillRect/>
          </a:stretch>
        </p:blipFill>
        <p:spPr>
          <a:xfrm>
            <a:off x="4051079" y="1481170"/>
            <a:ext cx="1817173" cy="2537733"/>
          </a:xfrm>
          <a:prstGeom prst="rect">
            <a:avLst/>
          </a:prstGeom>
        </p:spPr>
      </p:pic>
      <p:sp>
        <p:nvSpPr>
          <p:cNvPr id="3" name="Text Placeholder 2">
            <a:extLst>
              <a:ext uri="{FF2B5EF4-FFF2-40B4-BE49-F238E27FC236}">
                <a16:creationId xmlns:a16="http://schemas.microsoft.com/office/drawing/2014/main" id="{7796829D-9140-9561-074D-AC93E50C6007}"/>
              </a:ext>
            </a:extLst>
          </p:cNvPr>
          <p:cNvSpPr>
            <a:spLocks noGrp="1"/>
          </p:cNvSpPr>
          <p:nvPr>
            <p:ph type="body" idx="2"/>
          </p:nvPr>
        </p:nvSpPr>
        <p:spPr>
          <a:xfrm>
            <a:off x="762000" y="481463"/>
            <a:ext cx="10718800" cy="1095877"/>
          </a:xfrm>
        </p:spPr>
        <p:txBody>
          <a:bodyPr/>
          <a:lstStyle/>
          <a:p>
            <a:r>
              <a:rPr lang="en-US" dirty="0"/>
              <a:t>Civil society organizations drive community change in Indonesia</a:t>
            </a:r>
          </a:p>
        </p:txBody>
      </p:sp>
      <p:sp>
        <p:nvSpPr>
          <p:cNvPr id="4" name="Slide Number Placeholder 3">
            <a:extLst>
              <a:ext uri="{FF2B5EF4-FFF2-40B4-BE49-F238E27FC236}">
                <a16:creationId xmlns:a16="http://schemas.microsoft.com/office/drawing/2014/main" id="{5DD26989-4337-3336-C1BF-1CA1D4732A45}"/>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67" b="0" i="0" u="none" strike="noStrike" kern="0" cap="none" spc="0" normalizeH="0" baseline="0" noProof="0" smtClean="0">
                <a:ln>
                  <a:noFill/>
                </a:ln>
                <a:solidFill>
                  <a:srgbClr val="464F6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667" b="0" i="0" u="none" strike="noStrike" kern="0" cap="none" spc="0" normalizeH="0" baseline="0" noProof="0">
              <a:ln>
                <a:noFill/>
              </a:ln>
              <a:solidFill>
                <a:srgbClr val="464F61"/>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73708A3C-870C-6615-EB7C-9151A920123A}"/>
              </a:ext>
            </a:extLst>
          </p:cNvPr>
          <p:cNvPicPr>
            <a:picLocks noChangeAspect="1"/>
          </p:cNvPicPr>
          <p:nvPr/>
        </p:nvPicPr>
        <p:blipFill>
          <a:blip r:embed="rId3"/>
          <a:stretch>
            <a:fillRect/>
          </a:stretch>
        </p:blipFill>
        <p:spPr>
          <a:xfrm>
            <a:off x="762000" y="2037628"/>
            <a:ext cx="2950720" cy="1981275"/>
          </a:xfrm>
          <a:prstGeom prst="rect">
            <a:avLst/>
          </a:prstGeom>
        </p:spPr>
      </p:pic>
      <p:pic>
        <p:nvPicPr>
          <p:cNvPr id="6" name="Picture 5">
            <a:extLst>
              <a:ext uri="{FF2B5EF4-FFF2-40B4-BE49-F238E27FC236}">
                <a16:creationId xmlns:a16="http://schemas.microsoft.com/office/drawing/2014/main" id="{DA10B795-7105-5E67-1D3C-46860D4D6FA2}"/>
              </a:ext>
            </a:extLst>
          </p:cNvPr>
          <p:cNvPicPr>
            <a:picLocks noChangeAspect="1"/>
          </p:cNvPicPr>
          <p:nvPr/>
        </p:nvPicPr>
        <p:blipFill>
          <a:blip r:embed="rId4"/>
          <a:srcRect l="4404" t="15065" r="5756" b="3562"/>
          <a:stretch>
            <a:fillRect/>
          </a:stretch>
        </p:blipFill>
        <p:spPr>
          <a:xfrm>
            <a:off x="8479282" y="1435607"/>
            <a:ext cx="3236976" cy="3557017"/>
          </a:xfrm>
          <a:prstGeom prst="rect">
            <a:avLst/>
          </a:prstGeom>
        </p:spPr>
      </p:pic>
      <p:pic>
        <p:nvPicPr>
          <p:cNvPr id="7" name="Picture 6">
            <a:extLst>
              <a:ext uri="{FF2B5EF4-FFF2-40B4-BE49-F238E27FC236}">
                <a16:creationId xmlns:a16="http://schemas.microsoft.com/office/drawing/2014/main" id="{4D25B28F-48DB-70D9-AD0D-2624F1265136}"/>
              </a:ext>
            </a:extLst>
          </p:cNvPr>
          <p:cNvPicPr>
            <a:picLocks noChangeAspect="1"/>
          </p:cNvPicPr>
          <p:nvPr/>
        </p:nvPicPr>
        <p:blipFill>
          <a:blip r:embed="rId5"/>
          <a:srcRect l="4940" t="19095" r="6214"/>
          <a:stretch>
            <a:fillRect/>
          </a:stretch>
        </p:blipFill>
        <p:spPr>
          <a:xfrm>
            <a:off x="1560002" y="4218366"/>
            <a:ext cx="3401568" cy="2318235"/>
          </a:xfrm>
          <a:prstGeom prst="rect">
            <a:avLst/>
          </a:prstGeom>
        </p:spPr>
      </p:pic>
      <p:pic>
        <p:nvPicPr>
          <p:cNvPr id="8" name="Picture 7">
            <a:extLst>
              <a:ext uri="{FF2B5EF4-FFF2-40B4-BE49-F238E27FC236}">
                <a16:creationId xmlns:a16="http://schemas.microsoft.com/office/drawing/2014/main" id="{F5A83058-9C98-28CB-31B6-B1C7C0F4943C}"/>
              </a:ext>
            </a:extLst>
          </p:cNvPr>
          <p:cNvPicPr>
            <a:picLocks noChangeAspect="1"/>
          </p:cNvPicPr>
          <p:nvPr/>
        </p:nvPicPr>
        <p:blipFill>
          <a:blip r:embed="rId6"/>
          <a:stretch>
            <a:fillRect/>
          </a:stretch>
        </p:blipFill>
        <p:spPr>
          <a:xfrm>
            <a:off x="6323750" y="1126810"/>
            <a:ext cx="1579001" cy="2158171"/>
          </a:xfrm>
          <a:prstGeom prst="rect">
            <a:avLst/>
          </a:prstGeom>
          <a:ln w="12700">
            <a:solidFill>
              <a:schemeClr val="tx1"/>
            </a:solidFill>
          </a:ln>
        </p:spPr>
      </p:pic>
      <p:pic>
        <p:nvPicPr>
          <p:cNvPr id="9" name="Picture 8">
            <a:extLst>
              <a:ext uri="{FF2B5EF4-FFF2-40B4-BE49-F238E27FC236}">
                <a16:creationId xmlns:a16="http://schemas.microsoft.com/office/drawing/2014/main" id="{66B19F9C-4F2A-4BDB-077E-F61D12A5B81F}"/>
              </a:ext>
            </a:extLst>
          </p:cNvPr>
          <p:cNvPicPr>
            <a:picLocks noChangeAspect="1"/>
          </p:cNvPicPr>
          <p:nvPr/>
        </p:nvPicPr>
        <p:blipFill>
          <a:blip r:embed="rId7"/>
          <a:stretch>
            <a:fillRect/>
          </a:stretch>
        </p:blipFill>
        <p:spPr>
          <a:xfrm>
            <a:off x="5900450" y="2935045"/>
            <a:ext cx="2578832" cy="4115157"/>
          </a:xfrm>
          <a:prstGeom prst="rect">
            <a:avLst/>
          </a:prstGeom>
        </p:spPr>
      </p:pic>
    </p:spTree>
    <p:extLst>
      <p:ext uri="{BB962C8B-B14F-4D97-AF65-F5344CB8AC3E}">
        <p14:creationId xmlns:p14="http://schemas.microsoft.com/office/powerpoint/2010/main" val="33997352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inked_Blue_2022">
  <a:themeElements>
    <a:clrScheme name="Custom 10">
      <a:dk1>
        <a:srgbClr val="313233"/>
      </a:dk1>
      <a:lt1>
        <a:srgbClr val="FFFFFF"/>
      </a:lt1>
      <a:dk2>
        <a:srgbClr val="313233"/>
      </a:dk2>
      <a:lt2>
        <a:srgbClr val="FFFFFF"/>
      </a:lt2>
      <a:accent1>
        <a:srgbClr val="1070B8"/>
      </a:accent1>
      <a:accent2>
        <a:srgbClr val="13A89E"/>
      </a:accent2>
      <a:accent3>
        <a:srgbClr val="50AED6"/>
      </a:accent3>
      <a:accent4>
        <a:srgbClr val="39A962"/>
      </a:accent4>
      <a:accent5>
        <a:srgbClr val="666666"/>
      </a:accent5>
      <a:accent6>
        <a:srgbClr val="EF5B03"/>
      </a:accent6>
      <a:hlink>
        <a:srgbClr val="1070B8"/>
      </a:hlink>
      <a:folHlink>
        <a:srgbClr val="13A89E"/>
      </a:folHlink>
    </a:clrScheme>
    <a:fontScheme name="Custom 1">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4D PowerPoint Template" id="{5A079F09-AB7A-4D69-B352-EE37D95DFAFE}" vid="{9382E6BB-BF34-47B1-947A-7B9073643827}"/>
    </a:ext>
  </a:extLst>
</a:theme>
</file>

<file path=ppt/theme/theme2.xml><?xml version="1.0" encoding="utf-8"?>
<a:theme xmlns:a="http://schemas.openxmlformats.org/drawingml/2006/main" name="PATH 2019 Office Theme">
  <a:themeElements>
    <a:clrScheme name="PATH 2019 Office Colors">
      <a:dk1>
        <a:srgbClr val="000000"/>
      </a:dk1>
      <a:lt1>
        <a:srgbClr val="FFFFFF"/>
      </a:lt1>
      <a:dk2>
        <a:srgbClr val="464F61"/>
      </a:dk2>
      <a:lt2>
        <a:srgbClr val="E8EAEB"/>
      </a:lt2>
      <a:accent1>
        <a:srgbClr val="F65050"/>
      </a:accent1>
      <a:accent2>
        <a:srgbClr val="A8001E"/>
      </a:accent2>
      <a:accent3>
        <a:srgbClr val="008C9B"/>
      </a:accent3>
      <a:accent4>
        <a:srgbClr val="5050CD"/>
      </a:accent4>
      <a:accent5>
        <a:srgbClr val="1EAF5F"/>
      </a:accent5>
      <a:accent6>
        <a:srgbClr val="F4EDE7"/>
      </a:accent6>
      <a:hlink>
        <a:srgbClr val="F65050"/>
      </a:hlink>
      <a:folHlink>
        <a:srgbClr val="F65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vi – Body Slides">
  <a:themeElements>
    <a:clrScheme name="Gavi Palette 1">
      <a:dk1>
        <a:srgbClr val="000000"/>
      </a:dk1>
      <a:lt1>
        <a:srgbClr val="FFFFFF"/>
      </a:lt1>
      <a:dk2>
        <a:srgbClr val="005CB9"/>
      </a:dk2>
      <a:lt2>
        <a:srgbClr val="00A1DF"/>
      </a:lt2>
      <a:accent1>
        <a:srgbClr val="83BD00"/>
      </a:accent1>
      <a:accent2>
        <a:srgbClr val="3E9B6E"/>
      </a:accent2>
      <a:accent3>
        <a:srgbClr val="E24A3F"/>
      </a:accent3>
      <a:accent4>
        <a:srgbClr val="FA7650"/>
      </a:accent4>
      <a:accent5>
        <a:srgbClr val="F8A623"/>
      </a:accent5>
      <a:accent6>
        <a:srgbClr val="FED141"/>
      </a:accent6>
      <a:hlink>
        <a:srgbClr val="00A1DF"/>
      </a:hlink>
      <a:folHlink>
        <a:srgbClr val="005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7C14BF5-2604-1542-8C70-CD08201CEAC5}" vid="{3E4908AE-8B13-D74B-B921-62846D90972C}"/>
    </a:ext>
  </a:ext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202258"/>
      </a:accent1>
      <a:accent2>
        <a:srgbClr val="0DA3B3"/>
      </a:accent2>
      <a:accent3>
        <a:srgbClr val="E7E6E6"/>
      </a:accent3>
      <a:accent4>
        <a:srgbClr val="3FDFF0"/>
      </a:accent4>
      <a:accent5>
        <a:srgbClr val="F9FFF9"/>
      </a:accent5>
      <a:accent6>
        <a:srgbClr val="000000"/>
      </a:accent6>
      <a:hlink>
        <a:srgbClr val="0DA3B3"/>
      </a:hlink>
      <a:folHlink>
        <a:srgbClr val="3FDF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dirty="0" smtClean="0">
            <a:solidFill>
              <a:srgbClr val="0DA3B3"/>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b27da4-2e3e-416a-a040-6d0b2e3a2039">
      <Terms xmlns="http://schemas.microsoft.com/office/infopath/2007/PartnerControls"/>
    </lcf76f155ced4ddcb4097134ff3c332f>
    <TaxCatchAll xmlns="a6b7a42b-578f-4fd1-9d67-5a3066b9c5a5" xsi:nil="true"/>
    <SharedWithUsers xmlns="a6b7a42b-578f-4fd1-9d67-5a3066b9c5a5">
      <UserInfo>
        <DisplayName>Annette Ozaltin</DisplayName>
        <AccountId>18</AccountId>
        <AccountType/>
      </UserInfo>
      <UserInfo>
        <DisplayName>Elizabeth Ohadi</DisplayName>
        <AccountId>13</AccountId>
        <AccountType/>
      </UserInfo>
      <UserInfo>
        <DisplayName>Leah List</DisplayName>
        <AccountId>12</AccountId>
        <AccountType/>
      </UserInfo>
      <UserInfo>
        <DisplayName>Christina Shaw</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6FE10225DE664B90ECA796EE42F5B4" ma:contentTypeVersion="19" ma:contentTypeDescription="Create a new document." ma:contentTypeScope="" ma:versionID="11c98c7be4b19e814abce4ccf5389628">
  <xsd:schema xmlns:xsd="http://www.w3.org/2001/XMLSchema" xmlns:xs="http://www.w3.org/2001/XMLSchema" xmlns:p="http://schemas.microsoft.com/office/2006/metadata/properties" xmlns:ns2="bcb27da4-2e3e-416a-a040-6d0b2e3a2039" xmlns:ns3="a6b7a42b-578f-4fd1-9d67-5a3066b9c5a5" targetNamespace="http://schemas.microsoft.com/office/2006/metadata/properties" ma:root="true" ma:fieldsID="74ffbbad23b780b7928ca1a27605d123" ns2:_="" ns3:_="">
    <xsd:import namespace="bcb27da4-2e3e-416a-a040-6d0b2e3a2039"/>
    <xsd:import namespace="a6b7a42b-578f-4fd1-9d67-5a3066b9c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b27da4-2e3e-416a-a040-6d0b2e3a20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9a65aa6-ac8d-46e4-9aa8-b40f8e8101f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b7a42b-578f-4fd1-9d67-5a3066b9c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51e4de-f63a-4e75-992f-a8dbd26a3671}" ma:internalName="TaxCatchAll" ma:showField="CatchAllData" ma:web="a6b7a42b-578f-4fd1-9d67-5a3066b9c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4C96D-306F-431B-823E-721AE4113A45}">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terms/"/>
    <ds:schemaRef ds:uri="a6b7a42b-578f-4fd1-9d67-5a3066b9c5a5"/>
    <ds:schemaRef ds:uri="bcb27da4-2e3e-416a-a040-6d0b2e3a2039"/>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37963BA-3110-44C4-A6D6-44DDB69B39B5}">
  <ds:schemaRefs>
    <ds:schemaRef ds:uri="http://schemas.microsoft.com/sharepoint/v3/contenttype/forms"/>
  </ds:schemaRefs>
</ds:datastoreItem>
</file>

<file path=customXml/itemProps3.xml><?xml version="1.0" encoding="utf-8"?>
<ds:datastoreItem xmlns:ds="http://schemas.openxmlformats.org/officeDocument/2006/customXml" ds:itemID="{E7A9B6DD-CB1D-466E-B801-9E8DD5634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b27da4-2e3e-416a-a040-6d0b2e3a2039"/>
    <ds:schemaRef ds:uri="a6b7a42b-578f-4fd1-9d67-5a3066b9c5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2181</TotalTime>
  <Words>2721</Words>
  <Application>Microsoft Macintosh PowerPoint</Application>
  <PresentationFormat>Widescreen</PresentationFormat>
  <Paragraphs>369</Paragraphs>
  <Slides>52</Slides>
  <Notes>23</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73" baseType="lpstr">
      <vt:lpstr>Arial</vt:lpstr>
      <vt:lpstr>Arial Narrow</vt:lpstr>
      <vt:lpstr>Calibri</vt:lpstr>
      <vt:lpstr>Carnero Light</vt:lpstr>
      <vt:lpstr>Carnero SemBd</vt:lpstr>
      <vt:lpstr>Helvetica Neue</vt:lpstr>
      <vt:lpstr>Inter</vt:lpstr>
      <vt:lpstr>Museo Sans 300</vt:lpstr>
      <vt:lpstr>Museo Slab 300</vt:lpstr>
      <vt:lpstr>Poppins</vt:lpstr>
      <vt:lpstr>Poppins SemiBold</vt:lpstr>
      <vt:lpstr>Proxima Nova</vt:lpstr>
      <vt:lpstr>Roboto</vt:lpstr>
      <vt:lpstr>Roboto Medium</vt:lpstr>
      <vt:lpstr>Tw Cen MT</vt:lpstr>
      <vt:lpstr>Wingdings</vt:lpstr>
      <vt:lpstr>Linked_Blue_2022</vt:lpstr>
      <vt:lpstr>PATH 2019 Office Theme</vt:lpstr>
      <vt:lpstr>Gavi – Body Slides</vt:lpstr>
      <vt:lpstr>Office Theme</vt:lpstr>
      <vt:lpstr>think-cell Slide</vt:lpstr>
      <vt:lpstr>Gavi-Linked Learning Forum:  Sustaining and Strengthening  Immunisation Coverage</vt:lpstr>
      <vt:lpstr>Reflections</vt:lpstr>
      <vt:lpstr>Understanding to what extent interventions and support to improve coverage have been successful  – why or why not –  and what can we learn from these successes and failures about the needs of countries going forward </vt:lpstr>
      <vt:lpstr>Session 5:  Opportunities for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Groups</vt:lpstr>
      <vt:lpstr>Special Request!</vt:lpstr>
      <vt:lpstr>Session 6: The way forward</vt:lpstr>
      <vt:lpstr>PowerPoint Presentation</vt:lpstr>
      <vt:lpstr>The PSI team brings resources, cutting edge innovations and industry expertise to Gavi </vt:lpstr>
      <vt:lpstr>Gavi’s Private Sector Engagement leveraged best in class  and disruptors</vt:lpstr>
      <vt:lpstr>Leveraging PS expertise by matching country needs with carefully vetted solutions and resources</vt:lpstr>
      <vt:lpstr>PowerPoint Presentation</vt:lpstr>
      <vt:lpstr>PowerPoint Presentation</vt:lpstr>
      <vt:lpstr>PowerPoint Presentation</vt:lpstr>
      <vt:lpstr>PowerPoint Presentation</vt:lpstr>
      <vt:lpstr>PowerPoint Presentation</vt:lpstr>
      <vt:lpstr>PowerPoint Presentation</vt:lpstr>
      <vt:lpstr>In 2021, MSD and Meta announced a multi-year partnership called the Advancing Health Online Initiative</vt:lpstr>
      <vt:lpstr>Given the urgency, AHO’s initial focus was vaccine confidence </vt:lpstr>
      <vt:lpstr>The projects leverage social media to drive uptake of routine immunization</vt:lpstr>
      <vt:lpstr>PowerPoint Presentation</vt:lpstr>
      <vt:lpstr>The Health systems strengthening – to reach the last 5%</vt:lpstr>
      <vt:lpstr>Malnutrition and infectious disease drive each other</vt:lpstr>
      <vt:lpstr>Why is INI of interest for Gavi as part of Strategy 6.0? </vt:lpstr>
      <vt:lpstr>PowerPoint Presentation</vt:lpstr>
      <vt:lpstr>Brainstorming new and innovative approaches to work together going forward</vt:lpstr>
      <vt:lpstr>Final Reflections &amp; Evaluations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 Immunisation Action Network Presentation Template</dc:title>
  <dc:creator>Christina Shaw</dc:creator>
  <cp:lastModifiedBy>Elizabeth Ohadi</cp:lastModifiedBy>
  <cp:revision>4</cp:revision>
  <dcterms:created xsi:type="dcterms:W3CDTF">2022-02-07T18:36:26Z</dcterms:created>
  <dcterms:modified xsi:type="dcterms:W3CDTF">2025-10-09T06:22:19Z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0x010100836FE10225DE664B90ECA796EE42F5B4</vt:lpwstr>
  </property>
  <property fmtid="{D5CDD505-2E9C-101B-9397-08002B2CF9AE}" pid="3" name="MediaServiceImageTags">
    <vt:lpwstr/>
  </property>
</Properties>
</file>