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sldIdLst>
    <p:sldId id="290" r:id="rId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AEAEA"/>
    <a:srgbClr val="D3D3D3"/>
    <a:srgbClr val="17A89F"/>
    <a:srgbClr val="1070B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6761" autoAdjust="0"/>
    <p:restoredTop sz="94660"/>
  </p:normalViewPr>
  <p:slideViewPr>
    <p:cSldViewPr snapToGrid="0">
      <p:cViewPr>
        <p:scale>
          <a:sx n="150" d="100"/>
          <a:sy n="150" d="100"/>
        </p:scale>
        <p:origin x="1574" y="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10"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vdity Chikovani" userId="88c3af89-cfad-4844-9d52-51bd03c65758" providerId="ADAL" clId="{D787FC3F-DE76-A54E-80E2-8870587EF14F}"/>
    <pc:docChg chg="undo redo custSel modSld">
      <pc:chgData name="Ivdity Chikovani" userId="88c3af89-cfad-4844-9d52-51bd03c65758" providerId="ADAL" clId="{D787FC3F-DE76-A54E-80E2-8870587EF14F}" dt="2025-07-10T00:09:37.217" v="838" actId="33524"/>
      <pc:docMkLst>
        <pc:docMk/>
      </pc:docMkLst>
      <pc:sldChg chg="addSp delSp modSp mod">
        <pc:chgData name="Ivdity Chikovani" userId="88c3af89-cfad-4844-9d52-51bd03c65758" providerId="ADAL" clId="{D787FC3F-DE76-A54E-80E2-8870587EF14F}" dt="2025-07-10T00:09:37.217" v="838" actId="33524"/>
        <pc:sldMkLst>
          <pc:docMk/>
          <pc:sldMk cId="4072229634" sldId="290"/>
        </pc:sldMkLst>
        <pc:spChg chg="mod">
          <ac:chgData name="Ivdity Chikovani" userId="88c3af89-cfad-4844-9d52-51bd03c65758" providerId="ADAL" clId="{D787FC3F-DE76-A54E-80E2-8870587EF14F}" dt="2025-07-09T23:50:01.172" v="740" actId="1036"/>
          <ac:spMkLst>
            <pc:docMk/>
            <pc:sldMk cId="4072229634" sldId="290"/>
            <ac:spMk id="3" creationId="{CD743A8F-DD39-E0C9-7592-0BD94BA53C3A}"/>
          </ac:spMkLst>
        </pc:spChg>
        <pc:spChg chg="mod">
          <ac:chgData name="Ivdity Chikovani" userId="88c3af89-cfad-4844-9d52-51bd03c65758" providerId="ADAL" clId="{D787FC3F-DE76-A54E-80E2-8870587EF14F}" dt="2025-07-09T22:34:07.452" v="31" actId="20577"/>
          <ac:spMkLst>
            <pc:docMk/>
            <pc:sldMk cId="4072229634" sldId="290"/>
            <ac:spMk id="7" creationId="{C1CD0FA6-C9F6-1D06-6084-8849003B6409}"/>
          </ac:spMkLst>
        </pc:spChg>
        <pc:spChg chg="mod">
          <ac:chgData name="Ivdity Chikovani" userId="88c3af89-cfad-4844-9d52-51bd03c65758" providerId="ADAL" clId="{D787FC3F-DE76-A54E-80E2-8870587EF14F}" dt="2025-07-09T23:24:30.680" v="444" actId="1076"/>
          <ac:spMkLst>
            <pc:docMk/>
            <pc:sldMk cId="4072229634" sldId="290"/>
            <ac:spMk id="10" creationId="{F4CF794E-0799-C721-9842-E50C379AC477}"/>
          </ac:spMkLst>
        </pc:spChg>
        <pc:spChg chg="mod">
          <ac:chgData name="Ivdity Chikovani" userId="88c3af89-cfad-4844-9d52-51bd03c65758" providerId="ADAL" clId="{D787FC3F-DE76-A54E-80E2-8870587EF14F}" dt="2025-07-09T23:59:20.374" v="815" actId="1035"/>
          <ac:spMkLst>
            <pc:docMk/>
            <pc:sldMk cId="4072229634" sldId="290"/>
            <ac:spMk id="16" creationId="{05B715B8-46F4-D630-D152-33BEE6B83B28}"/>
          </ac:spMkLst>
        </pc:spChg>
        <pc:graphicFrameChg chg="mod modGraphic">
          <ac:chgData name="Ivdity Chikovani" userId="88c3af89-cfad-4844-9d52-51bd03c65758" providerId="ADAL" clId="{D787FC3F-DE76-A54E-80E2-8870587EF14F}" dt="2025-07-10T00:09:37.217" v="838" actId="33524"/>
          <ac:graphicFrameMkLst>
            <pc:docMk/>
            <pc:sldMk cId="4072229634" sldId="290"/>
            <ac:graphicFrameMk id="6" creationId="{1EAC3E47-9569-F769-F8FF-52AD7651C189}"/>
          </ac:graphicFrameMkLst>
        </pc:graphicFrameChg>
        <pc:graphicFrameChg chg="mod modGraphic">
          <ac:chgData name="Ivdity Chikovani" userId="88c3af89-cfad-4844-9d52-51bd03c65758" providerId="ADAL" clId="{D787FC3F-DE76-A54E-80E2-8870587EF14F}" dt="2025-07-09T23:57:26.069" v="783" actId="14734"/>
          <ac:graphicFrameMkLst>
            <pc:docMk/>
            <pc:sldMk cId="4072229634" sldId="290"/>
            <ac:graphicFrameMk id="9" creationId="{AE29CAC3-1071-EDE2-E5E5-671832C8351C}"/>
          </ac:graphicFrameMkLst>
        </pc:graphicFrameChg>
        <pc:graphicFrameChg chg="mod modGraphic">
          <ac:chgData name="Ivdity Chikovani" userId="88c3af89-cfad-4844-9d52-51bd03c65758" providerId="ADAL" clId="{D787FC3F-DE76-A54E-80E2-8870587EF14F}" dt="2025-07-10T00:05:48.916" v="837" actId="403"/>
          <ac:graphicFrameMkLst>
            <pc:docMk/>
            <pc:sldMk cId="4072229634" sldId="290"/>
            <ac:graphicFrameMk id="14" creationId="{130A9993-2563-94D2-71A0-F5F8739DCEA8}"/>
          </ac:graphicFrameMkLst>
        </pc:graphicFrameChg>
        <pc:graphicFrameChg chg="mod modGraphic">
          <ac:chgData name="Ivdity Chikovani" userId="88c3af89-cfad-4844-9d52-51bd03c65758" providerId="ADAL" clId="{D787FC3F-DE76-A54E-80E2-8870587EF14F}" dt="2025-07-10T00:04:41.581" v="835" actId="179"/>
          <ac:graphicFrameMkLst>
            <pc:docMk/>
            <pc:sldMk cId="4072229634" sldId="290"/>
            <ac:graphicFrameMk id="15" creationId="{FF755A87-CA92-2637-98A6-C5B75B38A88F}"/>
          </ac:graphicFrameMkLst>
        </pc:graphicFrameChg>
        <pc:picChg chg="add mod">
          <ac:chgData name="Ivdity Chikovani" userId="88c3af89-cfad-4844-9d52-51bd03c65758" providerId="ADAL" clId="{D787FC3F-DE76-A54E-80E2-8870587EF14F}" dt="2025-07-09T22:33:55.002" v="4" actId="1076"/>
          <ac:picMkLst>
            <pc:docMk/>
            <pc:sldMk cId="4072229634" sldId="290"/>
            <ac:picMk id="4" creationId="{3FACCE12-8829-306B-C719-23099FBC272F}"/>
          </ac:picMkLst>
        </pc:picChg>
      </pc:sldChg>
    </pc:docChg>
  </pc:docChgLst>
  <pc:docChgLst>
    <pc:chgData name="Ivdity Chikovani" userId="88c3af89-cfad-4844-9d52-51bd03c65758" providerId="ADAL" clId="{D437CA3E-9EF5-134F-A1ED-5D5E47EB6C38}"/>
    <pc:docChg chg="modSld">
      <pc:chgData name="Ivdity Chikovani" userId="88c3af89-cfad-4844-9d52-51bd03c65758" providerId="ADAL" clId="{D437CA3E-9EF5-134F-A1ED-5D5E47EB6C38}" dt="2025-07-11T11:18:04.765" v="7" actId="20577"/>
      <pc:docMkLst>
        <pc:docMk/>
      </pc:docMkLst>
      <pc:sldChg chg="modSp mod">
        <pc:chgData name="Ivdity Chikovani" userId="88c3af89-cfad-4844-9d52-51bd03c65758" providerId="ADAL" clId="{D437CA3E-9EF5-134F-A1ED-5D5E47EB6C38}" dt="2025-07-11T11:18:04.765" v="7" actId="20577"/>
        <pc:sldMkLst>
          <pc:docMk/>
          <pc:sldMk cId="4072229634" sldId="290"/>
        </pc:sldMkLst>
        <pc:graphicFrameChg chg="modGraphic">
          <ac:chgData name="Ivdity Chikovani" userId="88c3af89-cfad-4844-9d52-51bd03c65758" providerId="ADAL" clId="{D437CA3E-9EF5-134F-A1ED-5D5E47EB6C38}" dt="2025-07-11T11:18:04.765" v="7" actId="20577"/>
          <ac:graphicFrameMkLst>
            <pc:docMk/>
            <pc:sldMk cId="4072229634" sldId="290"/>
            <ac:graphicFrameMk id="6" creationId="{1EAC3E47-9569-F769-F8FF-52AD7651C189}"/>
          </ac:graphicFrameMkLst>
        </pc:graphicFrame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Master" Target="../slideMasters/slideMaster1.xml"/><Relationship Id="rId1" Type="http://schemas.openxmlformats.org/officeDocument/2006/relationships/tags" Target="../tags/tag2.xml"/><Relationship Id="rId5" Type="http://schemas.openxmlformats.org/officeDocument/2006/relationships/image" Target="../media/image1.emf"/><Relationship Id="rId4" Type="http://schemas.openxmlformats.org/officeDocument/2006/relationships/oleObject" Target="../embeddings/oleObject2.bin"/></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slideMaster" Target="../slideMasters/slideMaster1.xml"/><Relationship Id="rId1" Type="http://schemas.openxmlformats.org/officeDocument/2006/relationships/tags" Target="../tags/tag3.xml"/><Relationship Id="rId5" Type="http://schemas.openxmlformats.org/officeDocument/2006/relationships/image" Target="../media/image1.emf"/><Relationship Id="rId4" Type="http://schemas.openxmlformats.org/officeDocument/2006/relationships/oleObject" Target="../embeddings/oleObject3.bin"/></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rgbClr val="F7F7F7">
            <a:alpha val="0"/>
          </a:srgbClr>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515546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with content">
    <p:bg>
      <p:bgPr>
        <a:blipFill dpi="0" rotWithShape="1">
          <a:blip r:embed="rId3"/>
          <a:srcRect/>
          <a:stretch>
            <a:fillRect/>
          </a:stretch>
        </a:blipFill>
        <a:effectLst/>
      </p:bgPr>
    </p:bg>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90759197-19E3-48FD-8A1A-E6A71D3BDF9C}"/>
              </a:ext>
            </a:extLst>
          </p:cNvPr>
          <p:cNvGraphicFramePr>
            <a:graphicFrameLocks noChangeAspect="1"/>
          </p:cNvGraphicFramePr>
          <p:nvPr userDrawn="1">
            <p:custDataLst>
              <p:tags r:id="rId1"/>
            </p:custDataLst>
            <p:extLst>
              <p:ext uri="{D42A27DB-BD31-4B8C-83A1-F6EECF244321}">
                <p14:modId xmlns:p14="http://schemas.microsoft.com/office/powerpoint/2010/main" val="2211513846"/>
              </p:ext>
            </p:extLst>
          </p:nvPr>
        </p:nvGraphicFramePr>
        <p:xfrm>
          <a:off x="1589" y="1589"/>
          <a:ext cx="1587" cy="1587"/>
        </p:xfrm>
        <a:graphic>
          <a:graphicData uri="http://schemas.openxmlformats.org/presentationml/2006/ole">
            <mc:AlternateContent xmlns:mc="http://schemas.openxmlformats.org/markup-compatibility/2006">
              <mc:Choice xmlns:v="urn:schemas-microsoft-com:vml" Requires="v">
                <p:oleObj name="think-cell Slide" r:id="rId4" imgW="384" imgH="384" progId="TCLayout.ActiveDocument.1">
                  <p:embed/>
                </p:oleObj>
              </mc:Choice>
              <mc:Fallback>
                <p:oleObj name="think-cell Slide" r:id="rId4" imgW="384" imgH="384" progId="TCLayout.ActiveDocument.1">
                  <p:embed/>
                  <p:pic>
                    <p:nvPicPr>
                      <p:cNvPr id="3" name="Object 2" hidden="1">
                        <a:extLst>
                          <a:ext uri="{FF2B5EF4-FFF2-40B4-BE49-F238E27FC236}">
                            <a16:creationId xmlns:a16="http://schemas.microsoft.com/office/drawing/2014/main" id="{90759197-19E3-48FD-8A1A-E6A71D3BDF9C}"/>
                          </a:ext>
                        </a:extLst>
                      </p:cNvPr>
                      <p:cNvPicPr/>
                      <p:nvPr/>
                    </p:nvPicPr>
                    <p:blipFill>
                      <a:blip r:embed="rId5"/>
                      <a:stretch>
                        <a:fillRect/>
                      </a:stretch>
                    </p:blipFill>
                    <p:spPr>
                      <a:xfrm>
                        <a:off x="1589" y="1589"/>
                        <a:ext cx="1587" cy="1587"/>
                      </a:xfrm>
                      <a:prstGeom prst="rect">
                        <a:avLst/>
                      </a:prstGeom>
                    </p:spPr>
                  </p:pic>
                </p:oleObj>
              </mc:Fallback>
            </mc:AlternateContent>
          </a:graphicData>
        </a:graphic>
      </p:graphicFrame>
      <p:sp>
        <p:nvSpPr>
          <p:cNvPr id="2" name="Title 1"/>
          <p:cNvSpPr>
            <a:spLocks noGrp="1"/>
          </p:cNvSpPr>
          <p:nvPr>
            <p:ph type="title"/>
          </p:nvPr>
        </p:nvSpPr>
        <p:spPr/>
        <p:txBody>
          <a:bodyPr anchor="t">
            <a:normAutofit/>
          </a:bodyPr>
          <a:lstStyle>
            <a:lvl1pPr algn="l">
              <a:buFont typeface="Arial" pitchFamily="34" charset="0"/>
              <a:buNone/>
              <a:defRPr sz="2429" b="0" i="0">
                <a:solidFill>
                  <a:schemeClr val="accent1"/>
                </a:solidFill>
                <a:latin typeface="Arial"/>
                <a:cs typeface="Arial"/>
              </a:defRPr>
            </a:lvl1pPr>
          </a:lstStyle>
          <a:p>
            <a:r>
              <a:rPr lang="en-US" dirty="0"/>
              <a:t>Click to edit Master title style</a:t>
            </a:r>
          </a:p>
        </p:txBody>
      </p:sp>
      <p:sp>
        <p:nvSpPr>
          <p:cNvPr id="7" name="Content Placeholder 2"/>
          <p:cNvSpPr>
            <a:spLocks noGrp="1"/>
          </p:cNvSpPr>
          <p:nvPr>
            <p:ph idx="1"/>
          </p:nvPr>
        </p:nvSpPr>
        <p:spPr>
          <a:xfrm>
            <a:off x="457200" y="2209800"/>
            <a:ext cx="8229600" cy="3053038"/>
          </a:xfrm>
        </p:spPr>
        <p:txBody>
          <a:bodyPr/>
          <a:lstStyle>
            <a:lvl1pPr>
              <a:buClr>
                <a:schemeClr val="accent1"/>
              </a:buClr>
              <a:buFont typeface="Wingdings" pitchFamily="2" charset="2"/>
              <a:buChar char="§"/>
              <a:defRPr sz="2000" b="0" i="0">
                <a:solidFill>
                  <a:srgbClr val="313231"/>
                </a:solidFill>
                <a:latin typeface="Arial"/>
                <a:cs typeface="Arial"/>
              </a:defRPr>
            </a:lvl1pPr>
            <a:lvl2pPr>
              <a:buClr>
                <a:schemeClr val="accent1"/>
              </a:buClr>
              <a:buFont typeface="Wingdings" pitchFamily="2" charset="2"/>
              <a:buChar char="§"/>
              <a:defRPr sz="1786" b="0" i="0">
                <a:solidFill>
                  <a:srgbClr val="313231"/>
                </a:solidFill>
                <a:latin typeface="Arial"/>
                <a:cs typeface="Arial"/>
              </a:defRPr>
            </a:lvl2pPr>
            <a:lvl3pPr>
              <a:buClr>
                <a:schemeClr val="accent1"/>
              </a:buClr>
              <a:buFont typeface="Wingdings" pitchFamily="2" charset="2"/>
              <a:buChar char="§"/>
              <a:defRPr sz="1571" b="0" i="0">
                <a:solidFill>
                  <a:srgbClr val="313231"/>
                </a:solidFill>
                <a:latin typeface="Arial"/>
                <a:cs typeface="Arial"/>
              </a:defRPr>
            </a:lvl3pPr>
            <a:lvl4pPr>
              <a:buClr>
                <a:schemeClr val="accent1"/>
              </a:buClr>
              <a:buFont typeface="Wingdings" pitchFamily="2" charset="2"/>
              <a:buChar char="§"/>
              <a:defRPr sz="1429" b="0" i="0">
                <a:solidFill>
                  <a:srgbClr val="313231"/>
                </a:solidFill>
                <a:latin typeface="Arial"/>
                <a:cs typeface="Arial"/>
              </a:defRPr>
            </a:lvl4pPr>
            <a:lvl5pPr>
              <a:buClr>
                <a:schemeClr val="accent1"/>
              </a:buClr>
              <a:buFont typeface="Wingdings" pitchFamily="2" charset="2"/>
              <a:buChar char="§"/>
              <a:defRPr sz="1214" b="0" i="0">
                <a:solidFill>
                  <a:srgbClr val="313231"/>
                </a:solidFill>
                <a:latin typeface="Arial"/>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 Placeholder 8"/>
          <p:cNvSpPr>
            <a:spLocks noGrp="1"/>
          </p:cNvSpPr>
          <p:nvPr>
            <p:ph type="body" sz="quarter" idx="10" hasCustomPrompt="1"/>
          </p:nvPr>
        </p:nvSpPr>
        <p:spPr>
          <a:xfrm>
            <a:off x="457200" y="1524000"/>
            <a:ext cx="8229600" cy="609600"/>
          </a:xfrm>
        </p:spPr>
        <p:txBody>
          <a:bodyPr/>
          <a:lstStyle>
            <a:lvl1pPr>
              <a:buNone/>
              <a:defRPr sz="2214" b="1" baseline="0">
                <a:solidFill>
                  <a:srgbClr val="313231"/>
                </a:solidFill>
              </a:defRPr>
            </a:lvl1pPr>
          </a:lstStyle>
          <a:p>
            <a:pPr lvl="0"/>
            <a:r>
              <a:rPr lang="en-US" dirty="0"/>
              <a:t>Click to edit main sentence</a:t>
            </a:r>
          </a:p>
        </p:txBody>
      </p:sp>
      <p:sp>
        <p:nvSpPr>
          <p:cNvPr id="8" name="Slide Number Placeholder 5"/>
          <p:cNvSpPr>
            <a:spLocks noGrp="1"/>
          </p:cNvSpPr>
          <p:nvPr>
            <p:ph type="sldNum" sz="quarter" idx="4"/>
          </p:nvPr>
        </p:nvSpPr>
        <p:spPr>
          <a:xfrm>
            <a:off x="6663392" y="6008243"/>
            <a:ext cx="2133600" cy="365125"/>
          </a:xfrm>
          <a:prstGeom prst="rect">
            <a:avLst/>
          </a:prstGeom>
        </p:spPr>
        <p:txBody>
          <a:bodyPr vert="horz" lIns="127987" tIns="63993" rIns="127987" bIns="63993" rtlCol="0" anchor="ctr"/>
          <a:lstStyle>
            <a:lvl1pPr algn="r">
              <a:defRPr sz="1214" b="0" i="0">
                <a:solidFill>
                  <a:srgbClr val="636466"/>
                </a:solidFill>
                <a:latin typeface="Museo Sans 300"/>
                <a:cs typeface="Museo Sans 300"/>
              </a:defRPr>
            </a:lvl1pPr>
          </a:lstStyle>
          <a:p>
            <a:r>
              <a:rPr lang="en-US" dirty="0" err="1">
                <a:solidFill>
                  <a:schemeClr val="tx2"/>
                </a:solidFill>
                <a:latin typeface="Arial"/>
                <a:cs typeface="Arial"/>
              </a:rPr>
              <a:t>www.lnct.global</a:t>
            </a:r>
            <a:r>
              <a:rPr lang="en-US" dirty="0">
                <a:solidFill>
                  <a:schemeClr val="tx2"/>
                </a:solidFill>
                <a:latin typeface="Arial"/>
                <a:cs typeface="Arial"/>
              </a:rPr>
              <a:t> </a:t>
            </a:r>
            <a:r>
              <a:rPr lang="en-US" dirty="0">
                <a:latin typeface="Arial"/>
                <a:cs typeface="Arial"/>
              </a:rPr>
              <a:t>| </a:t>
            </a:r>
            <a:fld id="{2459FD92-E8AB-4F86-BA9A-090210CAFD7B}" type="slidenum">
              <a:rPr lang="en-US" smtClean="0">
                <a:latin typeface="Arial"/>
                <a:cs typeface="Arial"/>
              </a:rPr>
              <a:pPr/>
              <a:t>‹#›</a:t>
            </a:fld>
            <a:endParaRPr lang="en-US" dirty="0">
              <a:solidFill>
                <a:srgbClr val="E32726"/>
              </a:solidFill>
              <a:latin typeface="Arial"/>
              <a:cs typeface="Arial"/>
            </a:endParaRPr>
          </a:p>
        </p:txBody>
      </p:sp>
    </p:spTree>
    <p:extLst>
      <p:ext uri="{BB962C8B-B14F-4D97-AF65-F5344CB8AC3E}">
        <p14:creationId xmlns:p14="http://schemas.microsoft.com/office/powerpoint/2010/main" val="21718911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2_table format">
    <p:bg>
      <p:bgPr>
        <a:blipFill dpi="0" rotWithShape="1">
          <a:blip r:embed="rId3"/>
          <a:srcRect/>
          <a:stretch>
            <a:fillRect/>
          </a:stretch>
        </a:blipFill>
        <a:effectLst/>
      </p:bgPr>
    </p:bg>
    <p:spTree>
      <p:nvGrpSpPr>
        <p:cNvPr id="1" name=""/>
        <p:cNvGrpSpPr/>
        <p:nvPr/>
      </p:nvGrpSpPr>
      <p:grpSpPr>
        <a:xfrm>
          <a:off x="0" y="0"/>
          <a:ext cx="0" cy="0"/>
          <a:chOff x="0" y="0"/>
          <a:chExt cx="0" cy="0"/>
        </a:xfrm>
      </p:grpSpPr>
      <p:graphicFrame>
        <p:nvGraphicFramePr>
          <p:cNvPr id="2" name="Object 1" hidden="1">
            <a:extLst>
              <a:ext uri="{FF2B5EF4-FFF2-40B4-BE49-F238E27FC236}">
                <a16:creationId xmlns:a16="http://schemas.microsoft.com/office/drawing/2014/main" id="{5B6BE57D-9131-4AB7-B77A-14472D4B82C6}"/>
              </a:ext>
            </a:extLst>
          </p:cNvPr>
          <p:cNvGraphicFramePr>
            <a:graphicFrameLocks noChangeAspect="1"/>
          </p:cNvGraphicFramePr>
          <p:nvPr userDrawn="1">
            <p:custDataLst>
              <p:tags r:id="rId1"/>
            </p:custDataLst>
            <p:extLst>
              <p:ext uri="{D42A27DB-BD31-4B8C-83A1-F6EECF244321}">
                <p14:modId xmlns:p14="http://schemas.microsoft.com/office/powerpoint/2010/main" val="3633930553"/>
              </p:ext>
            </p:extLst>
          </p:nvPr>
        </p:nvGraphicFramePr>
        <p:xfrm>
          <a:off x="1589" y="1589"/>
          <a:ext cx="1587" cy="1587"/>
        </p:xfrm>
        <a:graphic>
          <a:graphicData uri="http://schemas.openxmlformats.org/presentationml/2006/ole">
            <mc:AlternateContent xmlns:mc="http://schemas.openxmlformats.org/markup-compatibility/2006">
              <mc:Choice xmlns:v="urn:schemas-microsoft-com:vml" Requires="v">
                <p:oleObj name="think-cell Slide" r:id="rId4" imgW="384" imgH="384" progId="TCLayout.ActiveDocument.1">
                  <p:embed/>
                </p:oleObj>
              </mc:Choice>
              <mc:Fallback>
                <p:oleObj name="think-cell Slide" r:id="rId4" imgW="384" imgH="384" progId="TCLayout.ActiveDocument.1">
                  <p:embed/>
                  <p:pic>
                    <p:nvPicPr>
                      <p:cNvPr id="2" name="Object 1" hidden="1">
                        <a:extLst>
                          <a:ext uri="{FF2B5EF4-FFF2-40B4-BE49-F238E27FC236}">
                            <a16:creationId xmlns:a16="http://schemas.microsoft.com/office/drawing/2014/main" id="{5B6BE57D-9131-4AB7-B77A-14472D4B82C6}"/>
                          </a:ext>
                        </a:extLst>
                      </p:cNvPr>
                      <p:cNvPicPr/>
                      <p:nvPr/>
                    </p:nvPicPr>
                    <p:blipFill>
                      <a:blip r:embed="rId5"/>
                      <a:stretch>
                        <a:fillRect/>
                      </a:stretch>
                    </p:blipFill>
                    <p:spPr>
                      <a:xfrm>
                        <a:off x="1589" y="1589"/>
                        <a:ext cx="1587" cy="1587"/>
                      </a:xfrm>
                      <a:prstGeom prst="rect">
                        <a:avLst/>
                      </a:prstGeom>
                    </p:spPr>
                  </p:pic>
                </p:oleObj>
              </mc:Fallback>
            </mc:AlternateContent>
          </a:graphicData>
        </a:graphic>
      </p:graphicFrame>
      <p:sp>
        <p:nvSpPr>
          <p:cNvPr id="15" name="Title 1"/>
          <p:cNvSpPr>
            <a:spLocks noGrp="1"/>
          </p:cNvSpPr>
          <p:nvPr>
            <p:ph type="title"/>
          </p:nvPr>
        </p:nvSpPr>
        <p:spPr>
          <a:xfrm>
            <a:off x="457200" y="274638"/>
            <a:ext cx="8229600" cy="1143000"/>
          </a:xfrm>
        </p:spPr>
        <p:txBody>
          <a:bodyPr anchor="t">
            <a:normAutofit/>
          </a:bodyPr>
          <a:lstStyle>
            <a:lvl1pPr algn="l">
              <a:buFont typeface="Arial" pitchFamily="34" charset="0"/>
              <a:buNone/>
              <a:defRPr sz="2429" b="0" i="0">
                <a:solidFill>
                  <a:schemeClr val="accent1"/>
                </a:solidFill>
                <a:latin typeface="Arial"/>
                <a:cs typeface="Arial"/>
              </a:defRPr>
            </a:lvl1pPr>
          </a:lstStyle>
          <a:p>
            <a:r>
              <a:rPr lang="en-US" dirty="0"/>
              <a:t>Click to edit Master title style</a:t>
            </a:r>
          </a:p>
        </p:txBody>
      </p:sp>
      <p:sp>
        <p:nvSpPr>
          <p:cNvPr id="6" name="Slide Number Placeholder 5"/>
          <p:cNvSpPr>
            <a:spLocks noGrp="1"/>
          </p:cNvSpPr>
          <p:nvPr>
            <p:ph type="sldNum" sz="quarter" idx="4"/>
          </p:nvPr>
        </p:nvSpPr>
        <p:spPr>
          <a:xfrm>
            <a:off x="6663392" y="6008243"/>
            <a:ext cx="2133600" cy="365125"/>
          </a:xfrm>
          <a:prstGeom prst="rect">
            <a:avLst/>
          </a:prstGeom>
        </p:spPr>
        <p:txBody>
          <a:bodyPr vert="horz" lIns="127987" tIns="63993" rIns="127987" bIns="63993" rtlCol="0" anchor="ctr"/>
          <a:lstStyle>
            <a:lvl1pPr algn="r">
              <a:defRPr sz="1214" b="0" i="0">
                <a:solidFill>
                  <a:srgbClr val="636466"/>
                </a:solidFill>
                <a:latin typeface="Museo Sans 300"/>
                <a:cs typeface="Museo Sans 300"/>
              </a:defRPr>
            </a:lvl1pPr>
          </a:lstStyle>
          <a:p>
            <a:r>
              <a:rPr lang="en-US" dirty="0" err="1">
                <a:solidFill>
                  <a:schemeClr val="tx2"/>
                </a:solidFill>
                <a:latin typeface="Arial"/>
                <a:cs typeface="Arial"/>
              </a:rPr>
              <a:t>www.lnct.global</a:t>
            </a:r>
            <a:r>
              <a:rPr lang="en-US" dirty="0">
                <a:solidFill>
                  <a:schemeClr val="tx2"/>
                </a:solidFill>
                <a:latin typeface="Arial"/>
                <a:cs typeface="Arial"/>
              </a:rPr>
              <a:t> </a:t>
            </a:r>
            <a:r>
              <a:rPr lang="en-US" dirty="0">
                <a:latin typeface="Arial"/>
                <a:cs typeface="Arial"/>
              </a:rPr>
              <a:t>| </a:t>
            </a:r>
            <a:fld id="{2459FD92-E8AB-4F86-BA9A-090210CAFD7B}" type="slidenum">
              <a:rPr lang="en-US" smtClean="0">
                <a:latin typeface="Arial"/>
                <a:cs typeface="Arial"/>
              </a:rPr>
              <a:pPr/>
              <a:t>‹#›</a:t>
            </a:fld>
            <a:endParaRPr lang="en-US" dirty="0">
              <a:solidFill>
                <a:srgbClr val="E32726"/>
              </a:solidFill>
              <a:latin typeface="Arial"/>
              <a:cs typeface="Arial"/>
            </a:endParaRPr>
          </a:p>
        </p:txBody>
      </p:sp>
      <p:sp>
        <p:nvSpPr>
          <p:cNvPr id="8" name="Content Placeholder 2"/>
          <p:cNvSpPr>
            <a:spLocks noGrp="1"/>
          </p:cNvSpPr>
          <p:nvPr>
            <p:ph idx="1"/>
          </p:nvPr>
        </p:nvSpPr>
        <p:spPr>
          <a:xfrm>
            <a:off x="457200" y="2870640"/>
            <a:ext cx="8229600" cy="2352364"/>
          </a:xfrm>
        </p:spPr>
        <p:txBody>
          <a:bodyPr/>
          <a:lstStyle>
            <a:lvl1pPr marL="457105" indent="-457105">
              <a:buClr>
                <a:schemeClr val="accent1"/>
              </a:buClr>
              <a:buFont typeface="Wingdings" charset="2"/>
              <a:buChar char="§"/>
              <a:defRPr sz="2000" b="0" i="0">
                <a:solidFill>
                  <a:srgbClr val="313231"/>
                </a:solidFill>
                <a:latin typeface="Arial"/>
                <a:cs typeface="Arial"/>
              </a:defRPr>
            </a:lvl1pPr>
            <a:lvl2pPr marL="799933" indent="-342828">
              <a:buClr>
                <a:schemeClr val="accent1"/>
              </a:buClr>
              <a:buFont typeface="Wingdings" charset="2"/>
              <a:buChar char="§"/>
              <a:defRPr sz="1786" b="0" i="0">
                <a:solidFill>
                  <a:srgbClr val="313231"/>
                </a:solidFill>
                <a:latin typeface="Arial"/>
                <a:cs typeface="Arial"/>
              </a:defRPr>
            </a:lvl2pPr>
            <a:lvl3pPr marL="1257038" indent="-342828">
              <a:buClr>
                <a:schemeClr val="accent1"/>
              </a:buClr>
              <a:buFont typeface="Wingdings" charset="2"/>
              <a:buChar char="§"/>
              <a:defRPr sz="1571" b="0" i="0">
                <a:solidFill>
                  <a:srgbClr val="313231"/>
                </a:solidFill>
                <a:latin typeface="Arial"/>
                <a:cs typeface="Arial"/>
              </a:defRPr>
            </a:lvl3pPr>
            <a:lvl4pPr marL="1714142" indent="-342828">
              <a:buClr>
                <a:schemeClr val="accent1"/>
              </a:buClr>
              <a:buFont typeface="Wingdings" charset="2"/>
              <a:buChar char="§"/>
              <a:defRPr sz="1429" b="0" i="0">
                <a:solidFill>
                  <a:srgbClr val="313231"/>
                </a:solidFill>
                <a:latin typeface="Arial"/>
                <a:cs typeface="Arial"/>
              </a:defRPr>
            </a:lvl4pPr>
            <a:lvl5pPr>
              <a:buClr>
                <a:schemeClr val="accent1"/>
              </a:buClr>
              <a:buFont typeface="Wingdings" charset="2"/>
              <a:buChar char="§"/>
              <a:defRPr sz="1214" b="0" i="0">
                <a:solidFill>
                  <a:srgbClr val="313231"/>
                </a:solidFill>
                <a:latin typeface="Arial"/>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idx="10" hasCustomPrompt="1"/>
          </p:nvPr>
        </p:nvSpPr>
        <p:spPr>
          <a:xfrm>
            <a:off x="457200" y="1539706"/>
            <a:ext cx="8229600" cy="1174353"/>
          </a:xfrm>
          <a:solidFill>
            <a:schemeClr val="tx2">
              <a:lumMod val="40000"/>
              <a:lumOff val="60000"/>
              <a:alpha val="50000"/>
            </a:schemeClr>
          </a:solidFill>
          <a:ln>
            <a:noFill/>
          </a:ln>
        </p:spPr>
        <p:txBody>
          <a:bodyPr anchor="ctr"/>
          <a:lstStyle>
            <a:lvl1pPr marL="457105" indent="-457105">
              <a:buClr>
                <a:srgbClr val="00A6B6"/>
              </a:buClr>
              <a:buFontTx/>
              <a:buNone/>
              <a:defRPr sz="2000" b="0" i="0" baseline="0">
                <a:solidFill>
                  <a:schemeClr val="accent2"/>
                </a:solidFill>
                <a:latin typeface="Arial"/>
                <a:cs typeface="Arial"/>
              </a:defRPr>
            </a:lvl1pPr>
            <a:lvl2pPr marL="799933" indent="-342828">
              <a:buClr>
                <a:srgbClr val="00A6B6"/>
              </a:buClr>
              <a:buFontTx/>
              <a:buNone/>
              <a:defRPr sz="1786" b="0" i="0">
                <a:solidFill>
                  <a:srgbClr val="313231"/>
                </a:solidFill>
                <a:latin typeface="Museo Slab 300"/>
                <a:cs typeface="Museo Slab 300"/>
              </a:defRPr>
            </a:lvl2pPr>
            <a:lvl3pPr marL="1257038" indent="-342828">
              <a:buClr>
                <a:srgbClr val="00A6B6"/>
              </a:buClr>
              <a:buFontTx/>
              <a:buNone/>
              <a:defRPr sz="1571" b="0" i="0">
                <a:solidFill>
                  <a:srgbClr val="313231"/>
                </a:solidFill>
                <a:latin typeface="Museo Slab 300"/>
                <a:cs typeface="Museo Slab 300"/>
              </a:defRPr>
            </a:lvl3pPr>
            <a:lvl4pPr marL="1714142" indent="-342828">
              <a:buClr>
                <a:srgbClr val="00A6B6"/>
              </a:buClr>
              <a:buFontTx/>
              <a:buNone/>
              <a:defRPr sz="1429" b="0" i="0">
                <a:solidFill>
                  <a:srgbClr val="313231"/>
                </a:solidFill>
                <a:latin typeface="Museo Slab 300"/>
                <a:cs typeface="Museo Slab 300"/>
              </a:defRPr>
            </a:lvl4pPr>
            <a:lvl5pPr>
              <a:buClr>
                <a:srgbClr val="00A6B6"/>
              </a:buClr>
              <a:buFontTx/>
              <a:buNone/>
              <a:defRPr sz="1214" b="0" i="0">
                <a:solidFill>
                  <a:srgbClr val="313231"/>
                </a:solidFill>
                <a:latin typeface="Museo Slab 300"/>
                <a:cs typeface="Museo Slab 300"/>
              </a:defRPr>
            </a:lvl5pPr>
          </a:lstStyle>
          <a:p>
            <a:pPr lvl="0"/>
            <a:r>
              <a:rPr lang="en-US" dirty="0"/>
              <a:t>“Pull Quote Style”</a:t>
            </a:r>
          </a:p>
        </p:txBody>
      </p:sp>
    </p:spTree>
    <p:extLst>
      <p:ext uri="{BB962C8B-B14F-4D97-AF65-F5344CB8AC3E}">
        <p14:creationId xmlns:p14="http://schemas.microsoft.com/office/powerpoint/2010/main" val="15596958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1_table format">
    <p:bg>
      <p:bgPr>
        <a:solidFill>
          <a:schemeClr val="accent2"/>
        </a:solidFill>
        <a:effectLst/>
      </p:bgPr>
    </p:bg>
    <p:spTree>
      <p:nvGrpSpPr>
        <p:cNvPr id="1" name=""/>
        <p:cNvGrpSpPr/>
        <p:nvPr/>
      </p:nvGrpSpPr>
      <p:grpSpPr>
        <a:xfrm>
          <a:off x="0" y="0"/>
          <a:ext cx="0" cy="0"/>
          <a:chOff x="0" y="0"/>
          <a:chExt cx="0" cy="0"/>
        </a:xfrm>
      </p:grpSpPr>
      <p:sp>
        <p:nvSpPr>
          <p:cNvPr id="15" name="Title 1"/>
          <p:cNvSpPr>
            <a:spLocks noGrp="1"/>
          </p:cNvSpPr>
          <p:nvPr>
            <p:ph type="title" hasCustomPrompt="1"/>
          </p:nvPr>
        </p:nvSpPr>
        <p:spPr>
          <a:xfrm>
            <a:off x="914400" y="3269040"/>
            <a:ext cx="8229600" cy="1143000"/>
          </a:xfrm>
        </p:spPr>
        <p:txBody>
          <a:bodyPr anchor="b" anchorCtr="0">
            <a:normAutofit/>
          </a:bodyPr>
          <a:lstStyle>
            <a:lvl1pPr algn="l">
              <a:buFont typeface="Arial" pitchFamily="34" charset="0"/>
              <a:buNone/>
              <a:defRPr sz="3214" b="0" i="0" baseline="0">
                <a:solidFill>
                  <a:schemeClr val="bg1"/>
                </a:solidFill>
                <a:latin typeface="Arial"/>
                <a:cs typeface="Arial"/>
              </a:defRPr>
            </a:lvl1pPr>
          </a:lstStyle>
          <a:p>
            <a:r>
              <a:rPr lang="en-US" dirty="0"/>
              <a:t>Section Title Style</a:t>
            </a:r>
          </a:p>
        </p:txBody>
      </p:sp>
      <p:sp>
        <p:nvSpPr>
          <p:cNvPr id="6" name="Slide Number Placeholder 5"/>
          <p:cNvSpPr>
            <a:spLocks noGrp="1"/>
          </p:cNvSpPr>
          <p:nvPr>
            <p:ph type="sldNum" sz="quarter" idx="4"/>
          </p:nvPr>
        </p:nvSpPr>
        <p:spPr>
          <a:xfrm>
            <a:off x="228106" y="6354599"/>
            <a:ext cx="2133600" cy="365125"/>
          </a:xfrm>
          <a:prstGeom prst="rect">
            <a:avLst/>
          </a:prstGeom>
        </p:spPr>
        <p:txBody>
          <a:bodyPr vert="horz" lIns="127987" tIns="63993" rIns="127987" bIns="63993" rtlCol="0" anchor="ctr"/>
          <a:lstStyle>
            <a:lvl1pPr algn="r">
              <a:defRPr sz="1214" b="0" i="0">
                <a:solidFill>
                  <a:schemeClr val="bg1"/>
                </a:solidFill>
                <a:latin typeface="Museo Sans 300"/>
                <a:cs typeface="Museo Sans 300"/>
              </a:defRPr>
            </a:lvl1pPr>
          </a:lstStyle>
          <a:p>
            <a:pPr algn="l"/>
            <a:fld id="{2459FD92-E8AB-4F86-BA9A-090210CAFD7B}" type="slidenum">
              <a:rPr lang="en-US" smtClean="0">
                <a:latin typeface="Arial"/>
                <a:cs typeface="Arial"/>
              </a:rPr>
              <a:pPr algn="l"/>
              <a:t>‹#›</a:t>
            </a:fld>
            <a:r>
              <a:rPr lang="en-US" dirty="0">
                <a:latin typeface="Arial"/>
                <a:cs typeface="Arial"/>
              </a:rPr>
              <a:t> | </a:t>
            </a:r>
            <a:r>
              <a:rPr lang="en-US" dirty="0" err="1">
                <a:latin typeface="Arial"/>
                <a:cs typeface="Arial"/>
              </a:rPr>
              <a:t>www.lnct.global</a:t>
            </a:r>
            <a:endParaRPr lang="en-US" dirty="0">
              <a:latin typeface="Arial"/>
              <a:cs typeface="Arial"/>
            </a:endParaRPr>
          </a:p>
        </p:txBody>
      </p:sp>
    </p:spTree>
    <p:extLst>
      <p:ext uri="{BB962C8B-B14F-4D97-AF65-F5344CB8AC3E}">
        <p14:creationId xmlns:p14="http://schemas.microsoft.com/office/powerpoint/2010/main" val="26568111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ags" Target="../tags/tag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0"/>
          </a:schemeClr>
        </a:solidFill>
        <a:effectLst/>
      </p:bgPr>
    </p:bg>
    <p:spTree>
      <p:nvGrpSpPr>
        <p:cNvPr id="1" name=""/>
        <p:cNvGrpSpPr/>
        <p:nvPr/>
      </p:nvGrpSpPr>
      <p:grpSpPr>
        <a:xfrm>
          <a:off x="0" y="0"/>
          <a:ext cx="0" cy="0"/>
          <a:chOff x="0" y="0"/>
          <a:chExt cx="0" cy="0"/>
        </a:xfrm>
      </p:grpSpPr>
      <p:graphicFrame>
        <p:nvGraphicFramePr>
          <p:cNvPr id="6" name="Object 5" hidden="1">
            <a:extLst>
              <a:ext uri="{FF2B5EF4-FFF2-40B4-BE49-F238E27FC236}">
                <a16:creationId xmlns:a16="http://schemas.microsoft.com/office/drawing/2014/main" id="{0F9CD11A-8958-49A4-BA8F-D12AA7D63CDD}"/>
              </a:ext>
            </a:extLst>
          </p:cNvPr>
          <p:cNvGraphicFramePr>
            <a:graphicFrameLocks noChangeAspect="1"/>
          </p:cNvGraphicFramePr>
          <p:nvPr userDrawn="1">
            <p:custDataLst>
              <p:tags r:id="rId6"/>
            </p:custDataLst>
            <p:extLst>
              <p:ext uri="{D42A27DB-BD31-4B8C-83A1-F6EECF244321}">
                <p14:modId xmlns:p14="http://schemas.microsoft.com/office/powerpoint/2010/main" val="900172538"/>
              </p:ext>
            </p:extLst>
          </p:nvPr>
        </p:nvGraphicFramePr>
        <p:xfrm>
          <a:off x="1589" y="1589"/>
          <a:ext cx="1587" cy="1587"/>
        </p:xfrm>
        <a:graphic>
          <a:graphicData uri="http://schemas.openxmlformats.org/presentationml/2006/ole">
            <mc:AlternateContent xmlns:mc="http://schemas.openxmlformats.org/markup-compatibility/2006">
              <mc:Choice xmlns:v="urn:schemas-microsoft-com:vml" Requires="v">
                <p:oleObj name="think-cell Slide" r:id="rId7" imgW="384" imgH="384" progId="TCLayout.ActiveDocument.1">
                  <p:embed/>
                </p:oleObj>
              </mc:Choice>
              <mc:Fallback>
                <p:oleObj name="think-cell Slide" r:id="rId7" imgW="384" imgH="384" progId="TCLayout.ActiveDocument.1">
                  <p:embed/>
                  <p:pic>
                    <p:nvPicPr>
                      <p:cNvPr id="6" name="Object 5" hidden="1">
                        <a:extLst>
                          <a:ext uri="{FF2B5EF4-FFF2-40B4-BE49-F238E27FC236}">
                            <a16:creationId xmlns:a16="http://schemas.microsoft.com/office/drawing/2014/main" id="{0F9CD11A-8958-49A4-BA8F-D12AA7D63CDD}"/>
                          </a:ext>
                        </a:extLst>
                      </p:cNvPr>
                      <p:cNvPicPr/>
                      <p:nvPr/>
                    </p:nvPicPr>
                    <p:blipFill>
                      <a:blip r:embed="rId8"/>
                      <a:stretch>
                        <a:fillRect/>
                      </a:stretch>
                    </p:blipFill>
                    <p:spPr>
                      <a:xfrm>
                        <a:off x="1589" y="1589"/>
                        <a:ext cx="1587" cy="1587"/>
                      </a:xfrm>
                      <a:prstGeom prst="rect">
                        <a:avLst/>
                      </a:prstGeom>
                    </p:spPr>
                  </p:pic>
                </p:oleObj>
              </mc:Fallback>
            </mc:AlternateContent>
          </a:graphicData>
        </a:graphic>
      </p:graphicFrame>
      <p:sp>
        <p:nvSpPr>
          <p:cNvPr id="2" name="Title Placeholder 1"/>
          <p:cNvSpPr>
            <a:spLocks noGrp="1"/>
          </p:cNvSpPr>
          <p:nvPr>
            <p:ph type="title"/>
          </p:nvPr>
        </p:nvSpPr>
        <p:spPr>
          <a:xfrm>
            <a:off x="457200" y="274638"/>
            <a:ext cx="8229600" cy="1143000"/>
          </a:xfrm>
          <a:prstGeom prst="rect">
            <a:avLst/>
          </a:prstGeom>
        </p:spPr>
        <p:txBody>
          <a:bodyPr vert="horz" lIns="127987" tIns="63993" rIns="127987" bIns="63993"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1"/>
            <a:ext cx="8229600" cy="4525963"/>
          </a:xfrm>
          <a:prstGeom prst="rect">
            <a:avLst/>
          </a:prstGeom>
        </p:spPr>
        <p:txBody>
          <a:bodyPr vert="horz" lIns="127987" tIns="63993" rIns="127987" bIns="63993"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1"/>
            <a:ext cx="2133600" cy="365125"/>
          </a:xfrm>
          <a:prstGeom prst="rect">
            <a:avLst/>
          </a:prstGeom>
        </p:spPr>
        <p:txBody>
          <a:bodyPr vert="horz" lIns="127987" tIns="63993" rIns="127987" bIns="63993" rtlCol="0" anchor="ctr"/>
          <a:lstStyle>
            <a:lvl1pPr algn="l">
              <a:defRPr sz="1214">
                <a:solidFill>
                  <a:schemeClr val="tx1">
                    <a:tint val="75000"/>
                  </a:schemeClr>
                </a:solidFill>
              </a:defRPr>
            </a:lvl1pPr>
          </a:lstStyle>
          <a:p>
            <a:endParaRPr lang="en-US" dirty="0">
              <a:solidFill>
                <a:srgbClr val="6E6553">
                  <a:tint val="75000"/>
                </a:srgbClr>
              </a:solidFill>
            </a:endParaRPr>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127987" tIns="63993" rIns="127987" bIns="63993" rtlCol="0" anchor="ctr"/>
          <a:lstStyle>
            <a:lvl1pPr algn="ctr">
              <a:defRPr sz="1214">
                <a:solidFill>
                  <a:schemeClr val="tx1">
                    <a:tint val="75000"/>
                  </a:schemeClr>
                </a:solidFill>
              </a:defRPr>
            </a:lvl1pPr>
          </a:lstStyle>
          <a:p>
            <a:endParaRPr lang="en-US">
              <a:solidFill>
                <a:srgbClr val="6E6553">
                  <a:tint val="75000"/>
                </a:srgbClr>
              </a:solidFill>
            </a:endParaRPr>
          </a:p>
        </p:txBody>
      </p:sp>
    </p:spTree>
    <p:extLst>
      <p:ext uri="{BB962C8B-B14F-4D97-AF65-F5344CB8AC3E}">
        <p14:creationId xmlns:p14="http://schemas.microsoft.com/office/powerpoint/2010/main" val="32797387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Lst>
  <p:hf hdr="0" ftr="0" dt="0"/>
  <p:txStyles>
    <p:titleStyle>
      <a:lvl1pPr algn="ctr" defTabSz="914209" rtl="0" eaLnBrk="1" latinLnBrk="0" hangingPunct="1">
        <a:spcBef>
          <a:spcPct val="0"/>
        </a:spcBef>
        <a:buNone/>
        <a:defRPr sz="4429" b="0" i="0" kern="1200">
          <a:solidFill>
            <a:schemeClr val="accent1"/>
          </a:solidFill>
          <a:latin typeface="Arial"/>
          <a:ea typeface="+mj-ea"/>
          <a:cs typeface="Arial"/>
        </a:defRPr>
      </a:lvl1pPr>
    </p:titleStyle>
    <p:bodyStyle>
      <a:lvl1pPr marL="342828" indent="-342828" algn="l" defTabSz="914209" rtl="0" eaLnBrk="1" latinLnBrk="0" hangingPunct="1">
        <a:spcBef>
          <a:spcPct val="20000"/>
        </a:spcBef>
        <a:buClr>
          <a:schemeClr val="accent1"/>
        </a:buClr>
        <a:buFont typeface="Wingdings" charset="2"/>
        <a:buChar char="§"/>
        <a:defRPr sz="3214" b="0" i="0" kern="1200">
          <a:solidFill>
            <a:schemeClr val="accent3"/>
          </a:solidFill>
          <a:latin typeface="Arial"/>
          <a:ea typeface="+mn-ea"/>
          <a:cs typeface="Arial"/>
        </a:defRPr>
      </a:lvl1pPr>
      <a:lvl2pPr marL="742795" indent="-285691" algn="l" defTabSz="914209" rtl="0" eaLnBrk="1" latinLnBrk="0" hangingPunct="1">
        <a:spcBef>
          <a:spcPct val="20000"/>
        </a:spcBef>
        <a:buClr>
          <a:schemeClr val="accent1"/>
        </a:buClr>
        <a:buFont typeface="Wingdings" charset="2"/>
        <a:buChar char="§"/>
        <a:defRPr sz="2786" b="0" i="0" kern="1200">
          <a:solidFill>
            <a:schemeClr val="accent3"/>
          </a:solidFill>
          <a:latin typeface="Arial"/>
          <a:ea typeface="+mn-ea"/>
          <a:cs typeface="Arial"/>
        </a:defRPr>
      </a:lvl2pPr>
      <a:lvl3pPr marL="1142761" indent="-228552" algn="l" defTabSz="914209" rtl="0" eaLnBrk="1" latinLnBrk="0" hangingPunct="1">
        <a:spcBef>
          <a:spcPct val="20000"/>
        </a:spcBef>
        <a:buClr>
          <a:schemeClr val="accent1"/>
        </a:buClr>
        <a:buFont typeface="Wingdings" charset="2"/>
        <a:buChar char="§"/>
        <a:defRPr lang="en-US" sz="4429" b="0" i="0" kern="1200" dirty="0">
          <a:solidFill>
            <a:schemeClr val="accent3"/>
          </a:solidFill>
          <a:latin typeface="Arial"/>
          <a:ea typeface="+mj-ea"/>
          <a:cs typeface="Arial"/>
        </a:defRPr>
      </a:lvl3pPr>
      <a:lvl4pPr marL="1599866" indent="-228552" algn="l" defTabSz="914209" rtl="0" eaLnBrk="1" latinLnBrk="0" hangingPunct="1">
        <a:spcBef>
          <a:spcPct val="20000"/>
        </a:spcBef>
        <a:buClr>
          <a:schemeClr val="accent1"/>
        </a:buClr>
        <a:buFont typeface="Wingdings" charset="2"/>
        <a:buChar char="§"/>
        <a:defRPr sz="2000" b="0" i="0" kern="1200">
          <a:solidFill>
            <a:schemeClr val="accent3"/>
          </a:solidFill>
          <a:latin typeface="Arial"/>
          <a:ea typeface="+mn-ea"/>
          <a:cs typeface="Arial"/>
        </a:defRPr>
      </a:lvl4pPr>
      <a:lvl5pPr marL="2056971" indent="-228552" algn="l" defTabSz="914209" rtl="0" eaLnBrk="1" latinLnBrk="0" hangingPunct="1">
        <a:spcBef>
          <a:spcPct val="20000"/>
        </a:spcBef>
        <a:buClr>
          <a:schemeClr val="accent1"/>
        </a:buClr>
        <a:buFont typeface="Wingdings" charset="2"/>
        <a:buChar char="§"/>
        <a:defRPr sz="2000" b="0" i="0" kern="1200">
          <a:solidFill>
            <a:schemeClr val="accent3"/>
          </a:solidFill>
          <a:latin typeface="Arial"/>
          <a:ea typeface="+mn-ea"/>
          <a:cs typeface="Arial"/>
        </a:defRPr>
      </a:lvl5pPr>
      <a:lvl6pPr marL="2514075" indent="-228552" algn="l" defTabSz="914209"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180" indent="-228552" algn="l" defTabSz="914209"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285" indent="-228552" algn="l" defTabSz="914209"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5389" indent="-228552" algn="l" defTabSz="914209"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209" rtl="0" eaLnBrk="1" latinLnBrk="0" hangingPunct="1">
        <a:defRPr sz="1786" kern="1200">
          <a:solidFill>
            <a:schemeClr val="tx1"/>
          </a:solidFill>
          <a:latin typeface="+mn-lt"/>
          <a:ea typeface="+mn-ea"/>
          <a:cs typeface="+mn-cs"/>
        </a:defRPr>
      </a:lvl1pPr>
      <a:lvl2pPr marL="457105" algn="l" defTabSz="914209" rtl="0" eaLnBrk="1" latinLnBrk="0" hangingPunct="1">
        <a:defRPr sz="1786" kern="1200">
          <a:solidFill>
            <a:schemeClr val="tx1"/>
          </a:solidFill>
          <a:latin typeface="+mn-lt"/>
          <a:ea typeface="+mn-ea"/>
          <a:cs typeface="+mn-cs"/>
        </a:defRPr>
      </a:lvl2pPr>
      <a:lvl3pPr marL="914209" algn="l" defTabSz="914209" rtl="0" eaLnBrk="1" latinLnBrk="0" hangingPunct="1">
        <a:defRPr sz="1786" kern="1200">
          <a:solidFill>
            <a:schemeClr val="tx1"/>
          </a:solidFill>
          <a:latin typeface="+mn-lt"/>
          <a:ea typeface="+mn-ea"/>
          <a:cs typeface="+mn-cs"/>
        </a:defRPr>
      </a:lvl3pPr>
      <a:lvl4pPr marL="1371314" algn="l" defTabSz="914209" rtl="0" eaLnBrk="1" latinLnBrk="0" hangingPunct="1">
        <a:defRPr sz="1786" kern="1200">
          <a:solidFill>
            <a:schemeClr val="tx1"/>
          </a:solidFill>
          <a:latin typeface="+mn-lt"/>
          <a:ea typeface="+mn-ea"/>
          <a:cs typeface="+mn-cs"/>
        </a:defRPr>
      </a:lvl4pPr>
      <a:lvl5pPr marL="1828419" algn="l" defTabSz="914209" rtl="0" eaLnBrk="1" latinLnBrk="0" hangingPunct="1">
        <a:defRPr sz="1786" kern="1200">
          <a:solidFill>
            <a:schemeClr val="tx1"/>
          </a:solidFill>
          <a:latin typeface="+mn-lt"/>
          <a:ea typeface="+mn-ea"/>
          <a:cs typeface="+mn-cs"/>
        </a:defRPr>
      </a:lvl5pPr>
      <a:lvl6pPr marL="2285523" algn="l" defTabSz="914209" rtl="0" eaLnBrk="1" latinLnBrk="0" hangingPunct="1">
        <a:defRPr sz="1786" kern="1200">
          <a:solidFill>
            <a:schemeClr val="tx1"/>
          </a:solidFill>
          <a:latin typeface="+mn-lt"/>
          <a:ea typeface="+mn-ea"/>
          <a:cs typeface="+mn-cs"/>
        </a:defRPr>
      </a:lvl6pPr>
      <a:lvl7pPr marL="2742628" algn="l" defTabSz="914209" rtl="0" eaLnBrk="1" latinLnBrk="0" hangingPunct="1">
        <a:defRPr sz="1786" kern="1200">
          <a:solidFill>
            <a:schemeClr val="tx1"/>
          </a:solidFill>
          <a:latin typeface="+mn-lt"/>
          <a:ea typeface="+mn-ea"/>
          <a:cs typeface="+mn-cs"/>
        </a:defRPr>
      </a:lvl7pPr>
      <a:lvl8pPr marL="3199733" algn="l" defTabSz="914209" rtl="0" eaLnBrk="1" latinLnBrk="0" hangingPunct="1">
        <a:defRPr sz="1786" kern="1200">
          <a:solidFill>
            <a:schemeClr val="tx1"/>
          </a:solidFill>
          <a:latin typeface="+mn-lt"/>
          <a:ea typeface="+mn-ea"/>
          <a:cs typeface="+mn-cs"/>
        </a:defRPr>
      </a:lvl8pPr>
      <a:lvl9pPr marL="3656837" algn="l" defTabSz="914209" rtl="0" eaLnBrk="1" latinLnBrk="0" hangingPunct="1">
        <a:defRPr sz="178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2"/>
        </a:solidFill>
        <a:effectLst/>
      </p:bgPr>
    </p:bg>
    <p:spTree>
      <p:nvGrpSpPr>
        <p:cNvPr id="1" name="">
          <a:extLst>
            <a:ext uri="{FF2B5EF4-FFF2-40B4-BE49-F238E27FC236}">
              <a16:creationId xmlns:a16="http://schemas.microsoft.com/office/drawing/2014/main" id="{3C697145-4621-F6DF-6634-77E854FF70D5}"/>
            </a:ext>
          </a:extLst>
        </p:cNvPr>
        <p:cNvGrpSpPr/>
        <p:nvPr/>
      </p:nvGrpSpPr>
      <p:grpSpPr>
        <a:xfrm>
          <a:off x="0" y="0"/>
          <a:ext cx="0" cy="0"/>
          <a:chOff x="0" y="0"/>
          <a:chExt cx="0" cy="0"/>
        </a:xfrm>
      </p:grpSpPr>
      <p:sp>
        <p:nvSpPr>
          <p:cNvPr id="11" name="Rectangle 10">
            <a:extLst>
              <a:ext uri="{FF2B5EF4-FFF2-40B4-BE49-F238E27FC236}">
                <a16:creationId xmlns:a16="http://schemas.microsoft.com/office/drawing/2014/main" id="{BD91C623-077D-96C3-AA66-1E77C46CEAC7}"/>
              </a:ext>
            </a:extLst>
          </p:cNvPr>
          <p:cNvSpPr/>
          <p:nvPr/>
        </p:nvSpPr>
        <p:spPr>
          <a:xfrm>
            <a:off x="-33512" y="6384597"/>
            <a:ext cx="9214087" cy="503121"/>
          </a:xfrm>
          <a:prstGeom prst="rect">
            <a:avLst/>
          </a:prstGeom>
          <a:solidFill>
            <a:schemeClr val="bg2"/>
          </a:solidFill>
          <a:ln>
            <a:noFill/>
          </a:ln>
        </p:spPr>
        <p:style>
          <a:lnRef idx="1">
            <a:schemeClr val="accent1"/>
          </a:lnRef>
          <a:fillRef idx="3">
            <a:schemeClr val="accent1"/>
          </a:fillRef>
          <a:effectRef idx="2">
            <a:schemeClr val="accent1"/>
          </a:effectRef>
          <a:fontRef idx="minor">
            <a:schemeClr val="lt1"/>
          </a:fontRef>
        </p:style>
        <p:txBody>
          <a:bodyPr lIns="19046" tIns="9523" rIns="19046" bIns="9523" rtlCol="0" anchor="ctr"/>
          <a:lstStyle/>
          <a:p>
            <a:pPr marL="0" marR="0" lvl="0" indent="0" algn="ctr" defTabSz="914209" rtl="0" eaLnBrk="1" fontAlgn="auto" latinLnBrk="0" hangingPunct="1">
              <a:lnSpc>
                <a:spcPct val="100000"/>
              </a:lnSpc>
              <a:spcBef>
                <a:spcPts val="0"/>
              </a:spcBef>
              <a:spcAft>
                <a:spcPts val="0"/>
              </a:spcAft>
              <a:buClrTx/>
              <a:buSzTx/>
              <a:buFontTx/>
              <a:buNone/>
              <a:tabLst/>
              <a:defRPr/>
            </a:pPr>
            <a:endParaRPr kumimoji="0" lang="en-US" sz="1786" b="0" i="0" u="none" strike="noStrike" kern="1200" cap="none" spc="0" normalizeH="0" baseline="0" noProof="0" dirty="0">
              <a:ln>
                <a:noFill/>
              </a:ln>
              <a:solidFill>
                <a:srgbClr val="F7F7F7"/>
              </a:solidFill>
              <a:effectLst/>
              <a:uLnTx/>
              <a:uFillTx/>
              <a:latin typeface="Poppins" panose="00000500000000000000" pitchFamily="2" charset="0"/>
              <a:ea typeface="+mn-ea"/>
              <a:cs typeface="Poppins" panose="00000500000000000000" pitchFamily="2" charset="0"/>
            </a:endParaRPr>
          </a:p>
        </p:txBody>
      </p:sp>
      <p:sp>
        <p:nvSpPr>
          <p:cNvPr id="2" name="Rectangle 1">
            <a:extLst>
              <a:ext uri="{FF2B5EF4-FFF2-40B4-BE49-F238E27FC236}">
                <a16:creationId xmlns:a16="http://schemas.microsoft.com/office/drawing/2014/main" id="{33B33E47-F1EC-9769-6F8A-B6A6A62DD8FF}"/>
              </a:ext>
            </a:extLst>
          </p:cNvPr>
          <p:cNvSpPr/>
          <p:nvPr/>
        </p:nvSpPr>
        <p:spPr>
          <a:xfrm>
            <a:off x="19997" y="962332"/>
            <a:ext cx="9123391" cy="5442178"/>
          </a:xfrm>
          <a:prstGeom prst="rect">
            <a:avLst/>
          </a:prstGeom>
          <a:solidFill>
            <a:srgbClr val="17A89F"/>
          </a:solidFill>
          <a:ln w="76200">
            <a:solidFill>
              <a:srgbClr val="17A89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209" rtl="0" eaLnBrk="1" fontAlgn="auto" latinLnBrk="0" hangingPunct="1">
              <a:lnSpc>
                <a:spcPct val="100000"/>
              </a:lnSpc>
              <a:spcBef>
                <a:spcPts val="0"/>
              </a:spcBef>
              <a:spcAft>
                <a:spcPts val="0"/>
              </a:spcAft>
              <a:buClrTx/>
              <a:buSzTx/>
              <a:buFontTx/>
              <a:buNone/>
              <a:tabLst/>
              <a:defRPr/>
            </a:pPr>
            <a:endParaRPr kumimoji="0" lang="en-US" sz="1786" b="0" i="0" u="none" strike="noStrike" kern="1200" cap="none" spc="0" normalizeH="0" baseline="0" noProof="0" dirty="0">
              <a:ln>
                <a:noFill/>
              </a:ln>
              <a:solidFill>
                <a:srgbClr val="F7F7F7"/>
              </a:solidFill>
              <a:effectLst/>
              <a:uLnTx/>
              <a:uFillTx/>
              <a:latin typeface="Arial"/>
              <a:ea typeface="+mn-ea"/>
              <a:cs typeface="+mn-cs"/>
            </a:endParaRPr>
          </a:p>
        </p:txBody>
      </p:sp>
      <p:sp>
        <p:nvSpPr>
          <p:cNvPr id="7" name="Text Box 14">
            <a:extLst>
              <a:ext uri="{FF2B5EF4-FFF2-40B4-BE49-F238E27FC236}">
                <a16:creationId xmlns:a16="http://schemas.microsoft.com/office/drawing/2014/main" id="{C1CD0FA6-C9F6-1D06-6084-8849003B6409}"/>
              </a:ext>
            </a:extLst>
          </p:cNvPr>
          <p:cNvSpPr txBox="1">
            <a:spLocks noChangeArrowheads="1"/>
          </p:cNvSpPr>
          <p:nvPr/>
        </p:nvSpPr>
        <p:spPr bwMode="auto">
          <a:xfrm>
            <a:off x="104853" y="100243"/>
            <a:ext cx="8936406" cy="7348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19046" tIns="9523" rIns="19046" bIns="9523">
            <a:spAutoFit/>
          </a:bodyPr>
          <a:lstStyle>
            <a:lvl1pPr algn="ctr" defTabSz="4389438" eaLnBrk="0" hangingPunct="0">
              <a:defRPr sz="8600">
                <a:solidFill>
                  <a:schemeClr val="tx1"/>
                </a:solidFill>
                <a:latin typeface="Arial" charset="0"/>
                <a:ea typeface="ＭＳ Ｐゴシック" charset="0"/>
              </a:defRPr>
            </a:lvl1pPr>
            <a:lvl2pPr marL="742950" indent="-285750" algn="ctr" defTabSz="4389438" eaLnBrk="0" hangingPunct="0">
              <a:defRPr sz="8600">
                <a:solidFill>
                  <a:schemeClr val="tx1"/>
                </a:solidFill>
                <a:latin typeface="Arial" charset="0"/>
                <a:ea typeface="ＭＳ Ｐゴシック" charset="0"/>
              </a:defRPr>
            </a:lvl2pPr>
            <a:lvl3pPr marL="1143000" indent="-228600" algn="ctr" defTabSz="4389438" eaLnBrk="0" hangingPunct="0">
              <a:defRPr sz="8600">
                <a:solidFill>
                  <a:schemeClr val="tx1"/>
                </a:solidFill>
                <a:latin typeface="Arial" charset="0"/>
                <a:ea typeface="ＭＳ Ｐゴシック" charset="0"/>
              </a:defRPr>
            </a:lvl3pPr>
            <a:lvl4pPr marL="1600200" indent="-228600" algn="ctr" defTabSz="4389438" eaLnBrk="0" hangingPunct="0">
              <a:defRPr sz="8600">
                <a:solidFill>
                  <a:schemeClr val="tx1"/>
                </a:solidFill>
                <a:latin typeface="Arial" charset="0"/>
                <a:ea typeface="ＭＳ Ｐゴシック" charset="0"/>
              </a:defRPr>
            </a:lvl4pPr>
            <a:lvl5pPr marL="2057400" indent="-228600" algn="ctr" defTabSz="4389438" eaLnBrk="0" hangingPunct="0">
              <a:defRPr sz="8600">
                <a:solidFill>
                  <a:schemeClr val="tx1"/>
                </a:solidFill>
                <a:latin typeface="Arial" charset="0"/>
                <a:ea typeface="ＭＳ Ｐゴシック" charset="0"/>
              </a:defRPr>
            </a:lvl5pPr>
            <a:lvl6pPr marL="2514600" indent="-228600" algn="ctr" defTabSz="4389438" eaLnBrk="0" fontAlgn="base" hangingPunct="0">
              <a:spcBef>
                <a:spcPct val="0"/>
              </a:spcBef>
              <a:spcAft>
                <a:spcPct val="0"/>
              </a:spcAft>
              <a:defRPr sz="8600">
                <a:solidFill>
                  <a:schemeClr val="tx1"/>
                </a:solidFill>
                <a:latin typeface="Arial" charset="0"/>
                <a:ea typeface="ＭＳ Ｐゴシック" charset="0"/>
              </a:defRPr>
            </a:lvl6pPr>
            <a:lvl7pPr marL="2971800" indent="-228600" algn="ctr" defTabSz="4389438" eaLnBrk="0" fontAlgn="base" hangingPunct="0">
              <a:spcBef>
                <a:spcPct val="0"/>
              </a:spcBef>
              <a:spcAft>
                <a:spcPct val="0"/>
              </a:spcAft>
              <a:defRPr sz="8600">
                <a:solidFill>
                  <a:schemeClr val="tx1"/>
                </a:solidFill>
                <a:latin typeface="Arial" charset="0"/>
                <a:ea typeface="ＭＳ Ｐゴシック" charset="0"/>
              </a:defRPr>
            </a:lvl7pPr>
            <a:lvl8pPr marL="3429000" indent="-228600" algn="ctr" defTabSz="4389438" eaLnBrk="0" fontAlgn="base" hangingPunct="0">
              <a:spcBef>
                <a:spcPct val="0"/>
              </a:spcBef>
              <a:spcAft>
                <a:spcPct val="0"/>
              </a:spcAft>
              <a:defRPr sz="8600">
                <a:solidFill>
                  <a:schemeClr val="tx1"/>
                </a:solidFill>
                <a:latin typeface="Arial" charset="0"/>
                <a:ea typeface="ＭＳ Ｐゴシック" charset="0"/>
              </a:defRPr>
            </a:lvl8pPr>
            <a:lvl9pPr marL="3886200" indent="-228600" algn="ctr" defTabSz="4389438" eaLnBrk="0" fontAlgn="base" hangingPunct="0">
              <a:spcBef>
                <a:spcPct val="0"/>
              </a:spcBef>
              <a:spcAft>
                <a:spcPct val="0"/>
              </a:spcAft>
              <a:defRPr sz="8600">
                <a:solidFill>
                  <a:schemeClr val="tx1"/>
                </a:solidFill>
                <a:latin typeface="Arial" charset="0"/>
                <a:ea typeface="ＭＳ Ｐゴシック" charset="0"/>
              </a:defRPr>
            </a:lvl9pPr>
          </a:lstStyle>
          <a:p>
            <a:pPr marL="0" marR="0" lvl="0" indent="0" algn="ctr" defTabSz="3135376" rtl="0" eaLnBrk="1" fontAlgn="auto" latinLnBrk="0" hangingPunct="1">
              <a:lnSpc>
                <a:spcPct val="100000"/>
              </a:lnSpc>
              <a:spcBef>
                <a:spcPct val="50000"/>
              </a:spcBef>
              <a:spcAft>
                <a:spcPts val="125"/>
              </a:spcAft>
              <a:buClrTx/>
              <a:buSzTx/>
              <a:buFontTx/>
              <a:buNone/>
              <a:tabLst/>
              <a:defRPr/>
            </a:pPr>
            <a:r>
              <a:rPr kumimoji="0" lang="mn-MN" sz="2200" b="1" i="0" u="none" strike="noStrike" cap="none" normalizeH="0" baseline="0" noProof="0" dirty="0">
                <a:ln>
                  <a:noFill/>
                </a:ln>
                <a:solidFill>
                  <a:srgbClr val="1070B8"/>
                </a:solidFill>
                <a:effectLst/>
                <a:uLnTx/>
                <a:uFillTx/>
                <a:latin typeface="Cambria" panose="02040503050406030204" pitchFamily="18" charset="0"/>
                <a:ea typeface="Cambria" panose="02040503050406030204" pitchFamily="18" charset="0"/>
                <a:cs typeface="Poppins" panose="00000500000000000000" pitchFamily="2" charset="0"/>
              </a:rPr>
              <a:t>Филиппин</a:t>
            </a:r>
          </a:p>
          <a:p>
            <a:pPr lvl="0">
              <a:spcBef>
                <a:spcPts val="125"/>
              </a:spcBef>
              <a:buClr>
                <a:srgbClr val="313231"/>
              </a:buClr>
              <a:buSzPts val="1100"/>
            </a:pPr>
            <a:r>
              <a:rPr lang="mn-MN" sz="1100" b="1" dirty="0">
                <a:solidFill>
                  <a:srgbClr val="313231"/>
                </a:solidFill>
                <a:latin typeface="Cambria" panose="02040503050406030204" pitchFamily="18" charset="0"/>
                <a:ea typeface="Cambria" panose="02040503050406030204" pitchFamily="18" charset="0"/>
                <a:cs typeface="Poppins"/>
                <a:sym typeface="Poppins"/>
              </a:rPr>
              <a:t>Шинэ вакцин нэвтрүүлэхэд дотоодын нөөцийг тэргүүлэх чиглэл болгохыг дэмжих</a:t>
            </a:r>
            <a:endParaRPr lang="mn-MN" sz="1100" dirty="0">
              <a:latin typeface="Cambria" panose="02040503050406030204" pitchFamily="18" charset="0"/>
              <a:ea typeface="Cambria" panose="02040503050406030204" pitchFamily="18" charset="0"/>
            </a:endParaRPr>
          </a:p>
          <a:p>
            <a:pPr lvl="0">
              <a:spcBef>
                <a:spcPts val="125"/>
              </a:spcBef>
              <a:buClr>
                <a:srgbClr val="313231"/>
              </a:buClr>
              <a:buSzPts val="1100"/>
            </a:pPr>
            <a:r>
              <a:rPr lang="mn-MN" sz="1100" b="1" i="1" dirty="0">
                <a:solidFill>
                  <a:srgbClr val="313231"/>
                </a:solidFill>
                <a:latin typeface="Cambria" panose="02040503050406030204" pitchFamily="18" charset="0"/>
                <a:ea typeface="Cambria" panose="02040503050406030204" pitchFamily="18" charset="0"/>
                <a:cs typeface="Poppins"/>
                <a:sym typeface="Poppins"/>
              </a:rPr>
              <a:t>Филиппин, Манила, 2025 оны 7 дугаар сарын 23-25-ны өдөр</a:t>
            </a:r>
            <a:endParaRPr lang="mn-MN" sz="1100" dirty="0">
              <a:latin typeface="Cambria" panose="02040503050406030204" pitchFamily="18" charset="0"/>
              <a:ea typeface="Cambria" panose="02040503050406030204" pitchFamily="18" charset="0"/>
            </a:endParaRPr>
          </a:p>
        </p:txBody>
      </p:sp>
      <p:pic>
        <p:nvPicPr>
          <p:cNvPr id="12" name="Picture 11" descr="GAVI_Alliance_Colour_Logo.jpg">
            <a:extLst>
              <a:ext uri="{FF2B5EF4-FFF2-40B4-BE49-F238E27FC236}">
                <a16:creationId xmlns:a16="http://schemas.microsoft.com/office/drawing/2014/main" id="{DAED03C6-382C-BEF0-8386-2AF257BD47F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853" y="6448434"/>
            <a:ext cx="1142629" cy="438007"/>
          </a:xfrm>
          <a:prstGeom prst="rect">
            <a:avLst/>
          </a:prstGeom>
        </p:spPr>
      </p:pic>
      <p:pic>
        <p:nvPicPr>
          <p:cNvPr id="13" name="Picture 12">
            <a:extLst>
              <a:ext uri="{FF2B5EF4-FFF2-40B4-BE49-F238E27FC236}">
                <a16:creationId xmlns:a16="http://schemas.microsoft.com/office/drawing/2014/main" id="{C4A61F43-0444-08FC-C8CB-68774E5203D6}"/>
              </a:ext>
            </a:extLst>
          </p:cNvPr>
          <p:cNvPicPr>
            <a:picLocks noChangeAspect="1"/>
          </p:cNvPicPr>
          <p:nvPr/>
        </p:nvPicPr>
        <p:blipFill>
          <a:blip r:embed="rId3"/>
          <a:stretch>
            <a:fillRect/>
          </a:stretch>
        </p:blipFill>
        <p:spPr>
          <a:xfrm>
            <a:off x="7472359" y="6448433"/>
            <a:ext cx="1569528" cy="438008"/>
          </a:xfrm>
          <a:prstGeom prst="rect">
            <a:avLst/>
          </a:prstGeom>
        </p:spPr>
      </p:pic>
      <p:sp>
        <p:nvSpPr>
          <p:cNvPr id="31" name="Text Box 49">
            <a:extLst>
              <a:ext uri="{FF2B5EF4-FFF2-40B4-BE49-F238E27FC236}">
                <a16:creationId xmlns:a16="http://schemas.microsoft.com/office/drawing/2014/main" id="{29E28327-D3BB-28E3-75D4-E4314C631EE4}"/>
              </a:ext>
            </a:extLst>
          </p:cNvPr>
          <p:cNvSpPr txBox="1">
            <a:spLocks noChangeArrowheads="1"/>
          </p:cNvSpPr>
          <p:nvPr/>
        </p:nvSpPr>
        <p:spPr bwMode="auto">
          <a:xfrm>
            <a:off x="118384" y="941346"/>
            <a:ext cx="8962653" cy="1731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19046" tIns="9523" rIns="19046" bIns="9523">
            <a:spAutoFit/>
          </a:bodyPr>
          <a:lstStyle>
            <a:lvl1pPr algn="ctr" defTabSz="4389438" eaLnBrk="0" hangingPunct="0">
              <a:defRPr sz="8600">
                <a:solidFill>
                  <a:schemeClr val="tx1"/>
                </a:solidFill>
                <a:latin typeface="Arial" charset="0"/>
                <a:ea typeface="ＭＳ Ｐゴシック" charset="0"/>
              </a:defRPr>
            </a:lvl1pPr>
            <a:lvl2pPr marL="742950" indent="-285750" algn="ctr" defTabSz="4389438" eaLnBrk="0" hangingPunct="0">
              <a:defRPr sz="8600">
                <a:solidFill>
                  <a:schemeClr val="tx1"/>
                </a:solidFill>
                <a:latin typeface="Arial" charset="0"/>
                <a:ea typeface="ＭＳ Ｐゴシック" charset="0"/>
              </a:defRPr>
            </a:lvl2pPr>
            <a:lvl3pPr marL="1143000" indent="-228600" algn="ctr" defTabSz="4389438" eaLnBrk="0" hangingPunct="0">
              <a:defRPr sz="8600">
                <a:solidFill>
                  <a:schemeClr val="tx1"/>
                </a:solidFill>
                <a:latin typeface="Arial" charset="0"/>
                <a:ea typeface="ＭＳ Ｐゴシック" charset="0"/>
              </a:defRPr>
            </a:lvl3pPr>
            <a:lvl4pPr marL="1600200" indent="-228600" algn="ctr" defTabSz="4389438" eaLnBrk="0" hangingPunct="0">
              <a:defRPr sz="8600">
                <a:solidFill>
                  <a:schemeClr val="tx1"/>
                </a:solidFill>
                <a:latin typeface="Arial" charset="0"/>
                <a:ea typeface="ＭＳ Ｐゴシック" charset="0"/>
              </a:defRPr>
            </a:lvl4pPr>
            <a:lvl5pPr marL="2057400" indent="-228600" algn="ctr" defTabSz="4389438" eaLnBrk="0" hangingPunct="0">
              <a:defRPr sz="8600">
                <a:solidFill>
                  <a:schemeClr val="tx1"/>
                </a:solidFill>
                <a:latin typeface="Arial" charset="0"/>
                <a:ea typeface="ＭＳ Ｐゴシック" charset="0"/>
              </a:defRPr>
            </a:lvl5pPr>
            <a:lvl6pPr marL="2514600" indent="-228600" algn="ctr" defTabSz="4389438" eaLnBrk="0" fontAlgn="base" hangingPunct="0">
              <a:spcBef>
                <a:spcPct val="0"/>
              </a:spcBef>
              <a:spcAft>
                <a:spcPct val="0"/>
              </a:spcAft>
              <a:defRPr sz="8600">
                <a:solidFill>
                  <a:schemeClr val="tx1"/>
                </a:solidFill>
                <a:latin typeface="Arial" charset="0"/>
                <a:ea typeface="ＭＳ Ｐゴシック" charset="0"/>
              </a:defRPr>
            </a:lvl6pPr>
            <a:lvl7pPr marL="2971800" indent="-228600" algn="ctr" defTabSz="4389438" eaLnBrk="0" fontAlgn="base" hangingPunct="0">
              <a:spcBef>
                <a:spcPct val="0"/>
              </a:spcBef>
              <a:spcAft>
                <a:spcPct val="0"/>
              </a:spcAft>
              <a:defRPr sz="8600">
                <a:solidFill>
                  <a:schemeClr val="tx1"/>
                </a:solidFill>
                <a:latin typeface="Arial" charset="0"/>
                <a:ea typeface="ＭＳ Ｐゴシック" charset="0"/>
              </a:defRPr>
            </a:lvl7pPr>
            <a:lvl8pPr marL="3429000" indent="-228600" algn="ctr" defTabSz="4389438" eaLnBrk="0" fontAlgn="base" hangingPunct="0">
              <a:spcBef>
                <a:spcPct val="0"/>
              </a:spcBef>
              <a:spcAft>
                <a:spcPct val="0"/>
              </a:spcAft>
              <a:defRPr sz="8600">
                <a:solidFill>
                  <a:schemeClr val="tx1"/>
                </a:solidFill>
                <a:latin typeface="Arial" charset="0"/>
                <a:ea typeface="ＭＳ Ｐゴシック" charset="0"/>
              </a:defRPr>
            </a:lvl8pPr>
            <a:lvl9pPr marL="3886200" indent="-228600" algn="ctr" defTabSz="4389438" eaLnBrk="0" fontAlgn="base" hangingPunct="0">
              <a:spcBef>
                <a:spcPct val="0"/>
              </a:spcBef>
              <a:spcAft>
                <a:spcPct val="0"/>
              </a:spcAft>
              <a:defRPr sz="8600">
                <a:solidFill>
                  <a:schemeClr val="tx1"/>
                </a:solidFill>
                <a:latin typeface="Arial" charset="0"/>
                <a:ea typeface="ＭＳ Ｐゴシック" charset="0"/>
              </a:defRPr>
            </a:lvl9pPr>
          </a:lstStyle>
          <a:p>
            <a:pPr marL="0" marR="0" lvl="0" indent="0" algn="ctr" defTabSz="3135376" rtl="0" eaLnBrk="1" fontAlgn="auto" latinLnBrk="0" hangingPunct="1">
              <a:lnSpc>
                <a:spcPct val="100000"/>
              </a:lnSpc>
              <a:spcBef>
                <a:spcPct val="50000"/>
              </a:spcBef>
              <a:spcAft>
                <a:spcPts val="0"/>
              </a:spcAft>
              <a:buClrTx/>
              <a:buSzTx/>
              <a:buFontTx/>
              <a:buNone/>
              <a:tabLst/>
              <a:defRPr/>
            </a:pPr>
            <a:r>
              <a:rPr kumimoji="0" lang="mn-MN" sz="1000" b="1" i="0" u="none" strike="noStrike" cap="none" normalizeH="0" baseline="0" noProof="0" dirty="0">
                <a:ln>
                  <a:noFill/>
                </a:ln>
                <a:solidFill>
                  <a:srgbClr val="FFFFFF"/>
                </a:solidFill>
                <a:effectLst/>
                <a:uLnTx/>
                <a:uFillTx/>
                <a:latin typeface="Cambria" panose="02040503050406030204" pitchFamily="18" charset="0"/>
                <a:ea typeface="Cambria" panose="02040503050406030204" pitchFamily="18" charset="0"/>
                <a:cs typeface="Poppins ExtraBold" panose="00000900000000000000" pitchFamily="2" charset="0"/>
              </a:rPr>
              <a:t>Нэвтрүүлэлтийн байдал</a:t>
            </a:r>
          </a:p>
        </p:txBody>
      </p:sp>
      <p:graphicFrame>
        <p:nvGraphicFramePr>
          <p:cNvPr id="6" name="Table 5">
            <a:extLst>
              <a:ext uri="{FF2B5EF4-FFF2-40B4-BE49-F238E27FC236}">
                <a16:creationId xmlns:a16="http://schemas.microsoft.com/office/drawing/2014/main" id="{1EAC3E47-9569-F769-F8FF-52AD7651C189}"/>
              </a:ext>
            </a:extLst>
          </p:cNvPr>
          <p:cNvGraphicFramePr>
            <a:graphicFrameLocks noGrp="1"/>
          </p:cNvGraphicFramePr>
          <p:nvPr>
            <p:extLst>
              <p:ext uri="{D42A27DB-BD31-4B8C-83A1-F6EECF244321}">
                <p14:modId xmlns:p14="http://schemas.microsoft.com/office/powerpoint/2010/main" val="2389979546"/>
              </p:ext>
            </p:extLst>
          </p:nvPr>
        </p:nvGraphicFramePr>
        <p:xfrm>
          <a:off x="118388" y="1110724"/>
          <a:ext cx="8979408" cy="1276304"/>
        </p:xfrm>
        <a:graphic>
          <a:graphicData uri="http://schemas.openxmlformats.org/drawingml/2006/table">
            <a:tbl>
              <a:tblPr firstRow="1" firstCol="1" bandRow="1">
                <a:tableStyleId>{0505E3EF-67EA-436B-97B2-0124C06EBD24}</a:tableStyleId>
              </a:tblPr>
              <a:tblGrid>
                <a:gridCol w="1737360">
                  <a:extLst>
                    <a:ext uri="{9D8B030D-6E8A-4147-A177-3AD203B41FA5}">
                      <a16:colId xmlns:a16="http://schemas.microsoft.com/office/drawing/2014/main" val="2441690924"/>
                    </a:ext>
                  </a:extLst>
                </a:gridCol>
                <a:gridCol w="2414016">
                  <a:extLst>
                    <a:ext uri="{9D8B030D-6E8A-4147-A177-3AD203B41FA5}">
                      <a16:colId xmlns:a16="http://schemas.microsoft.com/office/drawing/2014/main" val="4243113650"/>
                    </a:ext>
                  </a:extLst>
                </a:gridCol>
                <a:gridCol w="1207008">
                  <a:extLst>
                    <a:ext uri="{9D8B030D-6E8A-4147-A177-3AD203B41FA5}">
                      <a16:colId xmlns:a16="http://schemas.microsoft.com/office/drawing/2014/main" val="3815672779"/>
                    </a:ext>
                  </a:extLst>
                </a:gridCol>
                <a:gridCol w="1207008">
                  <a:extLst>
                    <a:ext uri="{9D8B030D-6E8A-4147-A177-3AD203B41FA5}">
                      <a16:colId xmlns:a16="http://schemas.microsoft.com/office/drawing/2014/main" val="2702660334"/>
                    </a:ext>
                  </a:extLst>
                </a:gridCol>
                <a:gridCol w="2414016">
                  <a:extLst>
                    <a:ext uri="{9D8B030D-6E8A-4147-A177-3AD203B41FA5}">
                      <a16:colId xmlns:a16="http://schemas.microsoft.com/office/drawing/2014/main" val="2137277064"/>
                    </a:ext>
                  </a:extLst>
                </a:gridCol>
              </a:tblGrid>
              <a:tr h="0">
                <a:tc>
                  <a:txBody>
                    <a:bodyPr/>
                    <a:lstStyle/>
                    <a:p>
                      <a:pPr marL="0" marR="0" algn="l" rtl="0">
                        <a:lnSpc>
                          <a:spcPct val="150000"/>
                        </a:lnSpc>
                        <a:spcBef>
                          <a:spcPts val="0"/>
                        </a:spcBef>
                        <a:spcAft>
                          <a:spcPts val="0"/>
                        </a:spcAft>
                      </a:pPr>
                      <a:endParaRPr lang="en-US" sz="1000" dirty="0">
                        <a:effectLst/>
                        <a:latin typeface="Cambria" panose="02040503050406030204" pitchFamily="18" charset="0"/>
                        <a:ea typeface="Cambria" panose="02040503050406030204" pitchFamily="18" charset="0"/>
                        <a:cs typeface="Poppins Medium" panose="00000600000000000000" pitchFamily="2" charset="0"/>
                      </a:endParaRPr>
                    </a:p>
                  </a:txBody>
                  <a:tcPr marL="48986" marR="48986" marT="0" marB="0"/>
                </a:tc>
                <a:tc>
                  <a:txBody>
                    <a:bodyPr/>
                    <a:lstStyle/>
                    <a:p>
                      <a:pPr marL="0" marR="0" algn="ctr">
                        <a:lnSpc>
                          <a:spcPct val="100000"/>
                        </a:lnSpc>
                        <a:spcBef>
                          <a:spcPts val="0"/>
                        </a:spcBef>
                        <a:spcAft>
                          <a:spcPts val="0"/>
                        </a:spcAft>
                      </a:pPr>
                      <a:r>
                        <a:rPr lang="mn-MN" sz="700" b="1" dirty="0">
                          <a:effectLst/>
                          <a:latin typeface="Cambria" panose="02040503050406030204" pitchFamily="18" charset="0"/>
                          <a:ea typeface="Cambria" panose="02040503050406030204" pitchFamily="18" charset="0"/>
                          <a:cs typeface="Poppins SemiBold" panose="00000700000000000000" pitchFamily="2" charset="0"/>
                        </a:rPr>
                        <a:t>ПНЕВМОКОККЫН ВАКЦИН (PCV)</a:t>
                      </a:r>
                    </a:p>
                  </a:txBody>
                  <a:tcPr marL="48986" marR="48986" marT="36000" marB="36000" anchor="ctr"/>
                </a:tc>
                <a:tc gridSpan="2">
                  <a:txBody>
                    <a:bodyPr/>
                    <a:lstStyle/>
                    <a:p>
                      <a:pPr marL="0" marR="0" algn="ctr">
                        <a:lnSpc>
                          <a:spcPct val="100000"/>
                        </a:lnSpc>
                        <a:spcBef>
                          <a:spcPts val="0"/>
                        </a:spcBef>
                        <a:spcAft>
                          <a:spcPts val="0"/>
                        </a:spcAft>
                      </a:pPr>
                      <a:r>
                        <a:rPr lang="mn-MN" sz="700" b="1" dirty="0">
                          <a:effectLst/>
                          <a:latin typeface="Cambria" panose="02040503050406030204" pitchFamily="18" charset="0"/>
                          <a:ea typeface="Cambria" panose="02040503050406030204" pitchFamily="18" charset="0"/>
                          <a:cs typeface="Poppins SemiBold" panose="00000700000000000000" pitchFamily="2" charset="0"/>
                        </a:rPr>
                        <a:t>Рота вирусын вакцин (Rota) </a:t>
                      </a:r>
                    </a:p>
                  </a:txBody>
                  <a:tcPr marL="48986" marR="48986" marT="36000" marB="36000" anchor="ctr"/>
                </a:tc>
                <a:tc hMerge="1">
                  <a:txBody>
                    <a:bodyPr/>
                    <a:lstStyle/>
                    <a:p>
                      <a:endParaRPr lang="en-GE"/>
                    </a:p>
                  </a:txBody>
                  <a:tcPr/>
                </a:tc>
                <a:tc>
                  <a:txBody>
                    <a:bodyPr/>
                    <a:lstStyle/>
                    <a:p>
                      <a:pPr marL="0" marR="0" algn="ctr">
                        <a:lnSpc>
                          <a:spcPct val="100000"/>
                        </a:lnSpc>
                        <a:spcBef>
                          <a:spcPts val="0"/>
                        </a:spcBef>
                        <a:spcAft>
                          <a:spcPts val="0"/>
                        </a:spcAft>
                      </a:pPr>
                      <a:r>
                        <a:rPr lang="mn-MN" sz="700" b="1" noProof="0" dirty="0">
                          <a:effectLst/>
                          <a:latin typeface="Cambria" panose="02040503050406030204" pitchFamily="18" charset="0"/>
                          <a:ea typeface="Cambria" panose="02040503050406030204" pitchFamily="18" charset="0"/>
                          <a:cs typeface="Poppins SemiBold" panose="00000700000000000000" pitchFamily="2" charset="0"/>
                        </a:rPr>
                        <a:t>Хүний хөхөнцөр вирусын эсрэг вакцин (HPV)</a:t>
                      </a:r>
                    </a:p>
                  </a:txBody>
                  <a:tcPr marL="48986" marR="48986" marT="36000" marB="36000" anchor="ctr"/>
                </a:tc>
                <a:extLst>
                  <a:ext uri="{0D108BD9-81ED-4DB2-BD59-A6C34878D82A}">
                    <a16:rowId xmlns:a16="http://schemas.microsoft.com/office/drawing/2014/main" val="4244451803"/>
                  </a:ext>
                </a:extLst>
              </a:tr>
              <a:tr h="114910">
                <a:tc>
                  <a:txBody>
                    <a:bodyPr/>
                    <a:lstStyle/>
                    <a:p>
                      <a:pPr marL="0" marR="0" algn="ctr">
                        <a:lnSpc>
                          <a:spcPct val="100000"/>
                        </a:lnSpc>
                        <a:spcBef>
                          <a:spcPts val="0"/>
                        </a:spcBef>
                        <a:spcAft>
                          <a:spcPts val="0"/>
                        </a:spcAft>
                      </a:pPr>
                      <a:r>
                        <a:rPr lang="mn-MN" sz="600" dirty="0">
                          <a:effectLst/>
                          <a:latin typeface="Cambria" panose="02040503050406030204" pitchFamily="18" charset="0"/>
                          <a:ea typeface="Cambria" panose="02040503050406030204" pitchFamily="18" charset="0"/>
                          <a:cs typeface="Poppins" pitchFamily="2" charset="77"/>
                        </a:rPr>
                        <a:t>Нэвтрүүлэлтийн жил</a:t>
                      </a:r>
                    </a:p>
                  </a:txBody>
                  <a:tcPr marL="48986" marR="48986" marT="36000" marB="36000" anchor="ctr"/>
                </a:tc>
                <a:tc>
                  <a:txBody>
                    <a:bodyPr/>
                    <a:lstStyle/>
                    <a:p>
                      <a:pPr marL="0" marR="0" algn="ctr">
                        <a:lnSpc>
                          <a:spcPct val="100000"/>
                        </a:lnSpc>
                        <a:spcBef>
                          <a:spcPts val="0"/>
                        </a:spcBef>
                        <a:spcAft>
                          <a:spcPts val="0"/>
                        </a:spcAft>
                      </a:pPr>
                      <a:r>
                        <a:rPr lang="mn-MN" sz="500" dirty="0">
                          <a:effectLst/>
                          <a:latin typeface="Cambria" panose="02040503050406030204" pitchFamily="18" charset="0"/>
                          <a:ea typeface="Cambria" panose="02040503050406030204" pitchFamily="18" charset="0"/>
                          <a:cs typeface="Poppins" pitchFamily="2" charset="77"/>
                        </a:rPr>
                        <a:t>2014</a:t>
                      </a:r>
                    </a:p>
                  </a:txBody>
                  <a:tcPr marL="48986" marR="48986" marT="36000" marB="36000" anchor="ctr"/>
                </a:tc>
                <a:tc>
                  <a:txBody>
                    <a:bodyPr/>
                    <a:lstStyle/>
                    <a:p>
                      <a:pPr marL="0" marR="0" algn="ctr">
                        <a:lnSpc>
                          <a:spcPct val="100000"/>
                        </a:lnSpc>
                        <a:spcBef>
                          <a:spcPts val="0"/>
                        </a:spcBef>
                        <a:spcAft>
                          <a:spcPts val="0"/>
                        </a:spcAft>
                      </a:pPr>
                      <a:r>
                        <a:rPr lang="mn-MN" sz="500">
                          <a:effectLst/>
                          <a:latin typeface="Cambria" panose="02040503050406030204" pitchFamily="18" charset="0"/>
                          <a:ea typeface="Cambria" panose="02040503050406030204" pitchFamily="18" charset="0"/>
                          <a:cs typeface="Poppins" pitchFamily="2" charset="77"/>
                        </a:rPr>
                        <a:t>2012</a:t>
                      </a:r>
                    </a:p>
                  </a:txBody>
                  <a:tcPr marL="48986" marR="48986" marT="36000" marB="36000" anchor="ctr"/>
                </a:tc>
                <a:tc>
                  <a:txBody>
                    <a:bodyPr/>
                    <a:lstStyle/>
                    <a:p>
                      <a:pPr marL="0" marR="0" algn="ctr">
                        <a:lnSpc>
                          <a:spcPct val="100000"/>
                        </a:lnSpc>
                        <a:spcBef>
                          <a:spcPts val="0"/>
                        </a:spcBef>
                        <a:spcAft>
                          <a:spcPts val="0"/>
                        </a:spcAft>
                      </a:pPr>
                      <a:r>
                        <a:rPr lang="mn-MN" sz="500" dirty="0">
                          <a:effectLst/>
                          <a:latin typeface="Cambria" panose="02040503050406030204" pitchFamily="18" charset="0"/>
                          <a:ea typeface="Cambria" panose="02040503050406030204" pitchFamily="18" charset="0"/>
                          <a:cs typeface="Poppins" pitchFamily="2" charset="77"/>
                        </a:rPr>
                        <a:t>2027</a:t>
                      </a:r>
                    </a:p>
                  </a:txBody>
                  <a:tcPr marL="48986" marR="48986" marT="36000" marB="36000" anchor="ctr"/>
                </a:tc>
                <a:tc>
                  <a:txBody>
                    <a:bodyPr/>
                    <a:lstStyle/>
                    <a:p>
                      <a:pPr marL="0" marR="0" algn="ctr">
                        <a:lnSpc>
                          <a:spcPct val="100000"/>
                        </a:lnSpc>
                        <a:spcBef>
                          <a:spcPts val="0"/>
                        </a:spcBef>
                        <a:spcAft>
                          <a:spcPts val="0"/>
                        </a:spcAft>
                      </a:pPr>
                      <a:r>
                        <a:rPr lang="mn-MN" sz="500">
                          <a:effectLst/>
                          <a:latin typeface="Cambria" panose="02040503050406030204" pitchFamily="18" charset="0"/>
                          <a:ea typeface="Cambria" panose="02040503050406030204" pitchFamily="18" charset="0"/>
                          <a:cs typeface="Poppins" pitchFamily="2" charset="77"/>
                        </a:rPr>
                        <a:t>2015</a:t>
                      </a:r>
                    </a:p>
                  </a:txBody>
                  <a:tcPr marL="48986" marR="48986" marT="36000" marB="36000" anchor="ctr"/>
                </a:tc>
                <a:extLst>
                  <a:ext uri="{0D108BD9-81ED-4DB2-BD59-A6C34878D82A}">
                    <a16:rowId xmlns:a16="http://schemas.microsoft.com/office/drawing/2014/main" val="3830800114"/>
                  </a:ext>
                </a:extLst>
              </a:tr>
              <a:tr h="0">
                <a:tc>
                  <a:txBody>
                    <a:bodyPr/>
                    <a:lstStyle/>
                    <a:p>
                      <a:pPr marL="0" marR="0" lvl="0" indent="-368205" algn="ctr">
                        <a:lnSpc>
                          <a:spcPct val="100000"/>
                        </a:lnSpc>
                        <a:spcBef>
                          <a:spcPts val="0"/>
                        </a:spcBef>
                        <a:spcAft>
                          <a:spcPts val="0"/>
                        </a:spcAft>
                        <a:tabLst/>
                      </a:pPr>
                      <a:r>
                        <a:rPr lang="mn-MN" sz="600" dirty="0">
                          <a:effectLst/>
                          <a:latin typeface="Cambria" panose="02040503050406030204" pitchFamily="18" charset="0"/>
                          <a:ea typeface="Cambria" panose="02040503050406030204" pitchFamily="18" charset="0"/>
                          <a:cs typeface="Poppins" pitchFamily="2" charset="77"/>
                        </a:rPr>
                        <a:t>Нэвтрүүлэлтийн байдал</a:t>
                      </a:r>
                    </a:p>
                  </a:txBody>
                  <a:tcPr marL="48986" marR="48986" marT="36000" marB="0" anchor="ctr"/>
                </a:tc>
                <a:tc>
                  <a:txBody>
                    <a:bodyPr/>
                    <a:lstStyle/>
                    <a:p>
                      <a:pPr marL="6350" marR="0" lvl="1" indent="0" algn="l" rtl="0">
                        <a:lnSpc>
                          <a:spcPct val="100000"/>
                        </a:lnSpc>
                        <a:spcBef>
                          <a:spcPts val="0"/>
                        </a:spcBef>
                        <a:spcAft>
                          <a:spcPts val="0"/>
                        </a:spcAft>
                        <a:buNone/>
                      </a:pPr>
                      <a:r>
                        <a:rPr lang="mn-MN" sz="500" u="none" strike="noStrike" cap="none" dirty="0">
                          <a:latin typeface="Cambria" panose="02040503050406030204" pitchFamily="18" charset="0"/>
                          <a:ea typeface="Cambria" panose="02040503050406030204" pitchFamily="18" charset="0"/>
                          <a:cs typeface="Poppins"/>
                          <a:sym typeface="Poppins"/>
                        </a:rPr>
                        <a:t>Улсын хэмжээнд. 2024 оны албан ёсны жилийн хамралт: Пневмококкийн эсрэг вакцин </a:t>
                      </a:r>
                      <a:r>
                        <a:rPr lang="tr-TR" sz="500" u="none" strike="noStrike" cap="none" dirty="0">
                          <a:latin typeface="Cambria" panose="02040503050406030204" pitchFamily="18" charset="0"/>
                          <a:ea typeface="Cambria" panose="02040503050406030204" pitchFamily="18" charset="0"/>
                          <a:cs typeface="Poppins"/>
                          <a:sym typeface="Poppins"/>
                        </a:rPr>
                        <a:t>PCV1: 59.39%; </a:t>
                      </a:r>
                      <a:r>
                        <a:rPr lang="mn-MN" sz="500" u="none" strike="noStrike" cap="none" dirty="0">
                          <a:latin typeface="Cambria" panose="02040503050406030204" pitchFamily="18" charset="0"/>
                          <a:ea typeface="Cambria" panose="02040503050406030204" pitchFamily="18" charset="0"/>
                          <a:cs typeface="Poppins"/>
                          <a:sym typeface="Poppins"/>
                        </a:rPr>
                        <a:t>Пневмококкийн эсрэг вакцин </a:t>
                      </a:r>
                      <a:r>
                        <a:rPr lang="tr-TR" sz="500" u="none" strike="noStrike" cap="none" dirty="0">
                          <a:latin typeface="Cambria" panose="02040503050406030204" pitchFamily="18" charset="0"/>
                          <a:ea typeface="Cambria" panose="02040503050406030204" pitchFamily="18" charset="0"/>
                          <a:cs typeface="Poppins"/>
                          <a:sym typeface="Poppins"/>
                        </a:rPr>
                        <a:t>PCV2: 50.38% </a:t>
                      </a:r>
                      <a:r>
                        <a:rPr lang="mn-MN" sz="500" u="none" strike="noStrike" cap="none" dirty="0">
                          <a:latin typeface="Cambria" panose="02040503050406030204" pitchFamily="18" charset="0"/>
                          <a:ea typeface="Cambria" panose="02040503050406030204" pitchFamily="18" charset="0"/>
                          <a:cs typeface="Poppins"/>
                          <a:sym typeface="Poppins"/>
                        </a:rPr>
                        <a:t>Пневмококкийн эсрэг вакцин </a:t>
                      </a:r>
                      <a:r>
                        <a:rPr lang="tr-TR" sz="500" u="none" strike="noStrike" cap="none" dirty="0">
                          <a:latin typeface="Cambria" panose="02040503050406030204" pitchFamily="18" charset="0"/>
                          <a:ea typeface="Cambria" panose="02040503050406030204" pitchFamily="18" charset="0"/>
                          <a:cs typeface="Poppins"/>
                          <a:sym typeface="Poppins"/>
                        </a:rPr>
                        <a:t>PCV3: 48.77%</a:t>
                      </a:r>
                      <a:endParaRPr lang="tr-TR" sz="800" dirty="0">
                        <a:latin typeface="Cambria" panose="02040503050406030204" pitchFamily="18" charset="0"/>
                        <a:ea typeface="Cambria" panose="02040503050406030204" pitchFamily="18" charset="0"/>
                      </a:endParaRPr>
                    </a:p>
                  </a:txBody>
                  <a:tcPr marL="48986" marR="48986" marT="36000" marB="36000" anchor="ctr"/>
                </a:tc>
                <a:tc>
                  <a:txBody>
                    <a:bodyPr/>
                    <a:lstStyle/>
                    <a:p>
                      <a:pPr marL="88900" marR="0" lvl="1" indent="0" algn="ctr">
                        <a:lnSpc>
                          <a:spcPct val="100000"/>
                        </a:lnSpc>
                        <a:spcBef>
                          <a:spcPts val="0"/>
                        </a:spcBef>
                        <a:spcAft>
                          <a:spcPts val="0"/>
                        </a:spcAft>
                        <a:tabLst/>
                      </a:pPr>
                      <a:r>
                        <a:rPr lang="mn-MN" sz="500" dirty="0">
                          <a:effectLst/>
                          <a:latin typeface="Cambria" panose="02040503050406030204" pitchFamily="18" charset="0"/>
                          <a:ea typeface="Cambria" panose="02040503050406030204" pitchFamily="18" charset="0"/>
                          <a:cs typeface="Poppins" pitchFamily="2" charset="77"/>
                        </a:rPr>
                        <a:t>Туршилтын нэвтрүүлэлт </a:t>
                      </a:r>
                    </a:p>
                  </a:txBody>
                  <a:tcPr marL="48986" marR="48986" marT="36000" marB="36000" anchor="ctr"/>
                </a:tc>
                <a:tc>
                  <a:txBody>
                    <a:bodyPr/>
                    <a:lstStyle/>
                    <a:p>
                      <a:pPr marL="88900" marR="0" lvl="1" indent="0" algn="ctr">
                        <a:lnSpc>
                          <a:spcPct val="100000"/>
                        </a:lnSpc>
                        <a:spcBef>
                          <a:spcPts val="0"/>
                        </a:spcBef>
                        <a:spcAft>
                          <a:spcPts val="0"/>
                        </a:spcAft>
                        <a:tabLst/>
                      </a:pPr>
                      <a:r>
                        <a:rPr lang="mn-MN" sz="500" dirty="0">
                          <a:effectLst/>
                          <a:latin typeface="Cambria" panose="02040503050406030204" pitchFamily="18" charset="0"/>
                          <a:ea typeface="Cambria" panose="02040503050406030204" pitchFamily="18" charset="0"/>
                          <a:cs typeface="Poppins" pitchFamily="2" charset="77"/>
                        </a:rPr>
                        <a:t>Улсын хэмжээнд</a:t>
                      </a:r>
                    </a:p>
                  </a:txBody>
                  <a:tcPr marL="48986" marR="48986" marT="36000" marB="36000" anchor="ctr"/>
                </a:tc>
                <a:tc>
                  <a:txBody>
                    <a:bodyPr/>
                    <a:lstStyle/>
                    <a:p>
                      <a:pPr marL="88900" marR="0" lvl="1" indent="0" algn="ctr" rtl="0">
                        <a:lnSpc>
                          <a:spcPct val="100000"/>
                        </a:lnSpc>
                        <a:spcBef>
                          <a:spcPts val="0"/>
                        </a:spcBef>
                        <a:spcAft>
                          <a:spcPts val="0"/>
                        </a:spcAft>
                        <a:buClr>
                          <a:schemeClr val="dk1"/>
                        </a:buClr>
                        <a:buSzPts val="500"/>
                        <a:buFont typeface="Poppins"/>
                        <a:buNone/>
                      </a:pPr>
                      <a:r>
                        <a:rPr lang="mn-MN" sz="500" u="none" strike="noStrike" cap="none" dirty="0">
                          <a:latin typeface="Cambria" panose="02040503050406030204" pitchFamily="18" charset="0"/>
                          <a:ea typeface="Cambria" panose="02040503050406030204" pitchFamily="18" charset="0"/>
                          <a:cs typeface="Poppins"/>
                          <a:sym typeface="Poppins"/>
                        </a:rPr>
                        <a:t>Улсын хэмжээнд. </a:t>
                      </a:r>
                      <a:r>
                        <a:rPr lang="mn-MN" sz="500" b="0" u="none" strike="noStrike" cap="none" dirty="0">
                          <a:solidFill>
                            <a:schemeClr val="dk1"/>
                          </a:solidFill>
                          <a:latin typeface="Cambria" panose="02040503050406030204" pitchFamily="18" charset="0"/>
                          <a:ea typeface="Cambria" panose="02040503050406030204" pitchFamily="18" charset="0"/>
                          <a:cs typeface="Poppins"/>
                          <a:sym typeface="Poppins"/>
                        </a:rPr>
                        <a:t>2024 оны албан  ёсны жилийн хамралт: Хүний хөхөнцөр вирусын эсрэг вакцин </a:t>
                      </a:r>
                      <a:r>
                        <a:rPr lang="tr-TR" sz="500" b="0" u="none" strike="noStrike" cap="none" dirty="0">
                          <a:solidFill>
                            <a:schemeClr val="dk1"/>
                          </a:solidFill>
                          <a:latin typeface="Cambria" panose="02040503050406030204" pitchFamily="18" charset="0"/>
                          <a:ea typeface="Cambria" panose="02040503050406030204" pitchFamily="18" charset="0"/>
                          <a:cs typeface="Poppins"/>
                          <a:sym typeface="Poppins"/>
                        </a:rPr>
                        <a:t>HPV1: 72.28%; </a:t>
                      </a:r>
                      <a:r>
                        <a:rPr lang="mn-MN" sz="500" b="0" u="none" strike="noStrike" cap="none" dirty="0">
                          <a:solidFill>
                            <a:schemeClr val="dk1"/>
                          </a:solidFill>
                          <a:latin typeface="Cambria" panose="02040503050406030204" pitchFamily="18" charset="0"/>
                          <a:ea typeface="Cambria" panose="02040503050406030204" pitchFamily="18" charset="0"/>
                          <a:cs typeface="Poppins"/>
                          <a:sym typeface="Poppins"/>
                        </a:rPr>
                        <a:t>Хүний хөхөнцөр вирусын эсрэг вакцин </a:t>
                      </a:r>
                      <a:r>
                        <a:rPr lang="tr-TR" sz="500" b="0" u="none" strike="noStrike" cap="none" dirty="0">
                          <a:solidFill>
                            <a:schemeClr val="dk1"/>
                          </a:solidFill>
                          <a:latin typeface="Cambria" panose="02040503050406030204" pitchFamily="18" charset="0"/>
                          <a:ea typeface="Cambria" panose="02040503050406030204" pitchFamily="18" charset="0"/>
                          <a:cs typeface="Poppins"/>
                          <a:sym typeface="Poppins"/>
                        </a:rPr>
                        <a:t>HPV2: 2.84%</a:t>
                      </a:r>
                      <a:endParaRPr lang="tr-TR" sz="800" dirty="0">
                        <a:latin typeface="Cambria" panose="02040503050406030204" pitchFamily="18" charset="0"/>
                        <a:ea typeface="Cambria" panose="02040503050406030204" pitchFamily="18" charset="0"/>
                      </a:endParaRPr>
                    </a:p>
                  </a:txBody>
                  <a:tcPr marL="48986" marR="48986" marT="36000" marB="36000" anchor="ctr"/>
                </a:tc>
                <a:extLst>
                  <a:ext uri="{0D108BD9-81ED-4DB2-BD59-A6C34878D82A}">
                    <a16:rowId xmlns:a16="http://schemas.microsoft.com/office/drawing/2014/main" val="4236886848"/>
                  </a:ext>
                </a:extLst>
              </a:tr>
              <a:tr h="98798">
                <a:tc>
                  <a:txBody>
                    <a:bodyPr/>
                    <a:lstStyle/>
                    <a:p>
                      <a:pPr marL="0" marR="0" lvl="0" indent="-368205" algn="ctr">
                        <a:lnSpc>
                          <a:spcPct val="100000"/>
                        </a:lnSpc>
                        <a:spcBef>
                          <a:spcPts val="0"/>
                        </a:spcBef>
                        <a:spcAft>
                          <a:spcPts val="0"/>
                        </a:spcAft>
                        <a:tabLst/>
                      </a:pPr>
                      <a:r>
                        <a:rPr lang="mn-MN" sz="600" dirty="0">
                          <a:effectLst/>
                          <a:latin typeface="Cambria" panose="02040503050406030204" pitchFamily="18" charset="0"/>
                          <a:ea typeface="Cambria" panose="02040503050406030204" pitchFamily="18" charset="0"/>
                          <a:cs typeface="Poppins" pitchFamily="2" charset="77"/>
                        </a:rPr>
                        <a:t>Вакцины зорилтот бүлэг </a:t>
                      </a:r>
                    </a:p>
                  </a:txBody>
                  <a:tcPr marL="48986" marR="48986" marT="36000" marB="0" anchor="ctr"/>
                </a:tc>
                <a:tc>
                  <a:txBody>
                    <a:bodyPr/>
                    <a:lstStyle/>
                    <a:p>
                      <a:pPr marL="88900" marR="0" lvl="1" indent="0" algn="ctr">
                        <a:lnSpc>
                          <a:spcPct val="100000"/>
                        </a:lnSpc>
                        <a:spcBef>
                          <a:spcPts val="0"/>
                        </a:spcBef>
                        <a:spcAft>
                          <a:spcPts val="0"/>
                        </a:spcAft>
                        <a:tabLst/>
                      </a:pPr>
                      <a:r>
                        <a:rPr lang="mn-MN" sz="500">
                          <a:solidFill>
                            <a:schemeClr val="dk1"/>
                          </a:solidFill>
                          <a:effectLst/>
                          <a:latin typeface="Cambria" panose="02040503050406030204" pitchFamily="18" charset="0"/>
                          <a:ea typeface="Cambria" panose="02040503050406030204" pitchFamily="18" charset="0"/>
                          <a:cs typeface="Poppins" pitchFamily="2" charset="77"/>
                        </a:rPr>
                        <a:t>0-11 сар; 12 – 23 сар</a:t>
                      </a:r>
                    </a:p>
                  </a:txBody>
                  <a:tcPr marL="48986" marR="48986" marT="36000" marB="36000" anchor="ctr"/>
                </a:tc>
                <a:tc gridSpan="2">
                  <a:txBody>
                    <a:bodyPr/>
                    <a:lstStyle/>
                    <a:p>
                      <a:pPr marL="88900" marR="0" lvl="1" indent="0" algn="ctr">
                        <a:lnSpc>
                          <a:spcPct val="100000"/>
                        </a:lnSpc>
                        <a:spcBef>
                          <a:spcPts val="0"/>
                        </a:spcBef>
                        <a:spcAft>
                          <a:spcPts val="0"/>
                        </a:spcAft>
                        <a:tabLst/>
                      </a:pPr>
                      <a:r>
                        <a:rPr lang="mn-MN" sz="500" b="0" dirty="0">
                          <a:solidFill>
                            <a:schemeClr val="dk1"/>
                          </a:solidFill>
                          <a:effectLst/>
                          <a:latin typeface="Cambria" panose="02040503050406030204" pitchFamily="18" charset="0"/>
                          <a:ea typeface="Cambria" panose="02040503050406030204" pitchFamily="18" charset="0"/>
                          <a:cs typeface="Poppins" pitchFamily="2" charset="77"/>
                        </a:rPr>
                        <a:t>6 долоо хоног (1 ½ сар) &lt;32 долоо хоногийн нас хүртэл</a:t>
                      </a:r>
                    </a:p>
                  </a:txBody>
                  <a:tcPr marL="48986" marR="48986" marT="36000" marB="36000" anchor="ctr"/>
                </a:tc>
                <a:tc hMerge="1">
                  <a:txBody>
                    <a:bodyPr/>
                    <a:lstStyle/>
                    <a:p>
                      <a:endParaRPr lang="en-GE"/>
                    </a:p>
                  </a:txBody>
                  <a:tcPr/>
                </a:tc>
                <a:tc>
                  <a:txBody>
                    <a:bodyPr/>
                    <a:lstStyle/>
                    <a:p>
                      <a:pPr marL="6350" marR="0" lvl="1" indent="0" algn="ctr" defTabSz="914209" rtl="0" eaLnBrk="1" fontAlgn="auto" latinLnBrk="0" hangingPunct="1">
                        <a:lnSpc>
                          <a:spcPct val="100000"/>
                        </a:lnSpc>
                        <a:spcBef>
                          <a:spcPts val="0"/>
                        </a:spcBef>
                        <a:spcAft>
                          <a:spcPts val="0"/>
                        </a:spcAft>
                        <a:buClrTx/>
                        <a:buSzTx/>
                        <a:buFontTx/>
                        <a:buNone/>
                        <a:tabLst/>
                        <a:defRPr/>
                      </a:pPr>
                      <a:r>
                        <a:rPr lang="mn-MN" sz="500" b="0" dirty="0">
                          <a:solidFill>
                            <a:schemeClr val="dk1"/>
                          </a:solidFill>
                          <a:effectLst/>
                          <a:latin typeface="Cambria" panose="02040503050406030204" pitchFamily="18" charset="0"/>
                          <a:ea typeface="Cambria" panose="02040503050406030204" pitchFamily="18" charset="0"/>
                          <a:cs typeface="Poppins" pitchFamily="2" charset="77"/>
                        </a:rPr>
                        <a:t>9 настай охид; 4-р ангийн охид</a:t>
                      </a:r>
                    </a:p>
                  </a:txBody>
                  <a:tcPr marL="48986" marR="48986" marT="36000" marB="36000" anchor="ctr"/>
                </a:tc>
                <a:extLst>
                  <a:ext uri="{0D108BD9-81ED-4DB2-BD59-A6C34878D82A}">
                    <a16:rowId xmlns:a16="http://schemas.microsoft.com/office/drawing/2014/main" val="2669951412"/>
                  </a:ext>
                </a:extLst>
              </a:tr>
              <a:tr h="243221">
                <a:tc>
                  <a:txBody>
                    <a:bodyPr/>
                    <a:lstStyle/>
                    <a:p>
                      <a:pPr marL="0" marR="0" lvl="0" indent="0" algn="ctr" rtl="0">
                        <a:lnSpc>
                          <a:spcPct val="107000"/>
                        </a:lnSpc>
                        <a:spcBef>
                          <a:spcPts val="0"/>
                        </a:spcBef>
                        <a:spcAft>
                          <a:spcPts val="0"/>
                        </a:spcAft>
                        <a:buClr>
                          <a:schemeClr val="dk1"/>
                        </a:buClr>
                        <a:buSzPts val="500"/>
                        <a:buFont typeface="Poppins"/>
                        <a:buNone/>
                      </a:pPr>
                      <a:r>
                        <a:rPr lang="mn-MN" sz="600" u="none" strike="noStrike" cap="none" dirty="0">
                          <a:latin typeface="Cambria" panose="02040503050406030204" pitchFamily="18" charset="0"/>
                          <a:ea typeface="Cambria" panose="02040503050406030204" pitchFamily="18" charset="0"/>
                          <a:cs typeface="Poppins"/>
                          <a:sym typeface="Poppins"/>
                        </a:rPr>
                        <a:t>Вакцин ба тунгийн тоо / Нэвтрүүлэлтийн төлөвлөсөн санхүүгийн дэмжлэг </a:t>
                      </a:r>
                      <a:endParaRPr lang="mn-MN" sz="600" dirty="0">
                        <a:latin typeface="Cambria" panose="02040503050406030204" pitchFamily="18" charset="0"/>
                        <a:ea typeface="Cambria" panose="02040503050406030204" pitchFamily="18" charset="0"/>
                      </a:endParaRPr>
                    </a:p>
                  </a:txBody>
                  <a:tcPr marL="68580" marR="68580" marT="0" marB="0" anchor="ctr"/>
                </a:tc>
                <a:tc>
                  <a:txBody>
                    <a:bodyPr/>
                    <a:lstStyle/>
                    <a:p>
                      <a:pPr marL="88900" marR="0" lvl="1" indent="0" algn="l" rtl="0">
                        <a:lnSpc>
                          <a:spcPct val="100000"/>
                        </a:lnSpc>
                        <a:spcBef>
                          <a:spcPts val="0"/>
                        </a:spcBef>
                        <a:spcAft>
                          <a:spcPts val="0"/>
                        </a:spcAft>
                        <a:tabLst/>
                      </a:pPr>
                      <a:endParaRPr lang="en-US" sz="500" b="1" kern="1200" dirty="0">
                        <a:solidFill>
                          <a:schemeClr val="dk1"/>
                        </a:solidFill>
                        <a:effectLst/>
                        <a:latin typeface="Cambria" panose="02040503050406030204" pitchFamily="18" charset="0"/>
                        <a:ea typeface="Cambria" panose="02040503050406030204" pitchFamily="18" charset="0"/>
                        <a:cs typeface="Poppins" pitchFamily="2" charset="77"/>
                      </a:endParaRPr>
                    </a:p>
                  </a:txBody>
                  <a:tcPr marL="48986" marR="48986" marT="36000" marB="36000" anchor="ctr"/>
                </a:tc>
                <a:tc>
                  <a:txBody>
                    <a:bodyPr/>
                    <a:lstStyle/>
                    <a:p>
                      <a:pPr marL="88900" marR="0" lvl="1" indent="0" algn="l" rtl="0">
                        <a:lnSpc>
                          <a:spcPct val="100000"/>
                        </a:lnSpc>
                        <a:spcBef>
                          <a:spcPts val="0"/>
                        </a:spcBef>
                        <a:spcAft>
                          <a:spcPts val="0"/>
                        </a:spcAft>
                        <a:tabLst/>
                      </a:pPr>
                      <a:endParaRPr lang="en-US" sz="500" b="0" kern="1200" dirty="0">
                        <a:solidFill>
                          <a:schemeClr val="dk1"/>
                        </a:solidFill>
                        <a:effectLst/>
                        <a:latin typeface="Cambria" panose="02040503050406030204" pitchFamily="18" charset="0"/>
                        <a:ea typeface="Cambria" panose="02040503050406030204" pitchFamily="18" charset="0"/>
                        <a:cs typeface="Poppins" pitchFamily="2" charset="77"/>
                      </a:endParaRPr>
                    </a:p>
                  </a:txBody>
                  <a:tcPr marL="48986" marR="48986" marT="36000" marB="36000" anchor="ctr"/>
                </a:tc>
                <a:tc>
                  <a:txBody>
                    <a:bodyPr/>
                    <a:lstStyle/>
                    <a:p>
                      <a:pPr marL="88900" marR="0" lvl="1" indent="0" algn="ctr" defTabSz="914209" rtl="0" eaLnBrk="1" fontAlgn="auto" latinLnBrk="0" hangingPunct="1">
                        <a:lnSpc>
                          <a:spcPct val="100000"/>
                        </a:lnSpc>
                        <a:spcBef>
                          <a:spcPts val="0"/>
                        </a:spcBef>
                        <a:spcAft>
                          <a:spcPts val="0"/>
                        </a:spcAft>
                        <a:buClrTx/>
                        <a:buSzTx/>
                        <a:buFontTx/>
                        <a:buNone/>
                        <a:tabLst/>
                        <a:defRPr/>
                      </a:pPr>
                      <a:r>
                        <a:rPr lang="mn-MN" sz="500" b="0" dirty="0">
                          <a:solidFill>
                            <a:schemeClr val="dk1"/>
                          </a:solidFill>
                          <a:effectLst/>
                          <a:latin typeface="Cambria" panose="02040503050406030204" pitchFamily="18" charset="0"/>
                          <a:ea typeface="Cambria" panose="02040503050406030204" pitchFamily="18" charset="0"/>
                          <a:cs typeface="Poppins" pitchFamily="2" charset="77"/>
                        </a:rPr>
                        <a:t>Дотоод нөөц</a:t>
                      </a:r>
                    </a:p>
                  </a:txBody>
                  <a:tcPr marL="48986" marR="48986" marT="36000" marB="36000" anchor="ctr"/>
                </a:tc>
                <a:tc>
                  <a:txBody>
                    <a:bodyPr/>
                    <a:lstStyle/>
                    <a:p>
                      <a:pPr marL="88900" marR="0" lvl="1" indent="0" algn="ctr" rtl="0">
                        <a:lnSpc>
                          <a:spcPct val="100000"/>
                        </a:lnSpc>
                        <a:spcBef>
                          <a:spcPts val="0"/>
                        </a:spcBef>
                        <a:spcAft>
                          <a:spcPts val="0"/>
                        </a:spcAft>
                        <a:buNone/>
                      </a:pPr>
                      <a:r>
                        <a:rPr lang="mn-MN" sz="500" b="0" u="none" strike="noStrike" cap="none" dirty="0">
                          <a:solidFill>
                            <a:schemeClr val="dk1"/>
                          </a:solidFill>
                          <a:latin typeface="Cambria" panose="02040503050406030204" pitchFamily="18" charset="0"/>
                          <a:ea typeface="Cambria" panose="02040503050406030204" pitchFamily="18" charset="0"/>
                          <a:cs typeface="Poppins"/>
                          <a:sym typeface="Poppins"/>
                        </a:rPr>
                        <a:t>Дөрвөлсөн Хүний хөхөнцөр вирусын эсрэг вакцин (</a:t>
                      </a:r>
                      <a:r>
                        <a:rPr lang="tr-TR" sz="500" b="0" u="none" strike="noStrike" cap="none" dirty="0">
                          <a:solidFill>
                            <a:schemeClr val="dk1"/>
                          </a:solidFill>
                          <a:latin typeface="Cambria" panose="02040503050406030204" pitchFamily="18" charset="0"/>
                          <a:ea typeface="Cambria" panose="02040503050406030204" pitchFamily="18" charset="0"/>
                          <a:cs typeface="Poppins"/>
                          <a:sym typeface="Poppins"/>
                        </a:rPr>
                        <a:t>HPV) </a:t>
                      </a:r>
                      <a:r>
                        <a:rPr lang="mn-MN" sz="500" b="0" u="none" strike="noStrike" cap="none" dirty="0">
                          <a:solidFill>
                            <a:schemeClr val="dk1"/>
                          </a:solidFill>
                          <a:latin typeface="Cambria" panose="02040503050406030204" pitchFamily="18" charset="0"/>
                          <a:ea typeface="Cambria" panose="02040503050406030204" pitchFamily="18" charset="0"/>
                          <a:cs typeface="Poppins"/>
                          <a:sym typeface="Poppins"/>
                        </a:rPr>
                        <a:t>вакцин, 2 тунгийн хөтөлбөр</a:t>
                      </a:r>
                      <a:endParaRPr lang="mn-MN" sz="800" dirty="0">
                        <a:latin typeface="Cambria" panose="02040503050406030204" pitchFamily="18" charset="0"/>
                        <a:ea typeface="Cambria" panose="02040503050406030204" pitchFamily="18" charset="0"/>
                      </a:endParaRPr>
                    </a:p>
                  </a:txBody>
                  <a:tcPr marL="48986" marR="48986" marT="36000" marB="36000" anchor="ctr"/>
                </a:tc>
                <a:extLst>
                  <a:ext uri="{0D108BD9-81ED-4DB2-BD59-A6C34878D82A}">
                    <a16:rowId xmlns:a16="http://schemas.microsoft.com/office/drawing/2014/main" val="2870562351"/>
                  </a:ext>
                </a:extLst>
              </a:tr>
              <a:tr h="220500">
                <a:tc gridSpan="5">
                  <a:txBody>
                    <a:bodyPr/>
                    <a:lstStyle/>
                    <a:p>
                      <a:pPr marL="0" marR="0" lvl="0" indent="-188817" algn="l" defTabSz="914209" rtl="0" eaLnBrk="1" fontAlgn="auto" latinLnBrk="0" hangingPunct="1">
                        <a:lnSpc>
                          <a:spcPct val="100000"/>
                        </a:lnSpc>
                        <a:spcBef>
                          <a:spcPts val="0"/>
                        </a:spcBef>
                        <a:spcAft>
                          <a:spcPts val="0"/>
                        </a:spcAft>
                        <a:buClrTx/>
                        <a:buSzTx/>
                        <a:buFontTx/>
                        <a:buNone/>
                        <a:tabLst/>
                        <a:defRPr/>
                      </a:pPr>
                      <a:endParaRPr lang="en-US" sz="700" dirty="0">
                        <a:effectLst/>
                        <a:latin typeface="Poppins" pitchFamily="2" charset="77"/>
                        <a:ea typeface="Calibri" panose="020F0502020204030204" pitchFamily="34" charset="0"/>
                        <a:cs typeface="Poppins" pitchFamily="2" charset="77"/>
                      </a:endParaRPr>
                    </a:p>
                  </a:txBody>
                  <a:tcPr marL="48986" marR="48986" marT="36000" marB="0" anchor="ctr">
                    <a:solidFill>
                      <a:srgbClr val="17A89F"/>
                    </a:solidFill>
                  </a:tcPr>
                </a:tc>
                <a:tc hMerge="1">
                  <a:txBody>
                    <a:bodyPr/>
                    <a:lstStyle/>
                    <a:p>
                      <a:endParaRPr lang="en-GE"/>
                    </a:p>
                  </a:txBody>
                  <a:tcPr/>
                </a:tc>
                <a:tc hMerge="1">
                  <a:txBody>
                    <a:bodyPr/>
                    <a:lstStyle/>
                    <a:p>
                      <a:endParaRPr lang="en-GE"/>
                    </a:p>
                  </a:txBody>
                  <a:tcPr/>
                </a:tc>
                <a:tc hMerge="1">
                  <a:txBody>
                    <a:bodyPr/>
                    <a:lstStyle/>
                    <a:p>
                      <a:endParaRPr lang="en-GE"/>
                    </a:p>
                  </a:txBody>
                  <a:tcPr/>
                </a:tc>
                <a:tc hMerge="1">
                  <a:txBody>
                    <a:bodyPr/>
                    <a:lstStyle/>
                    <a:p>
                      <a:endParaRPr lang="en-GE"/>
                    </a:p>
                  </a:txBody>
                  <a:tcPr/>
                </a:tc>
                <a:extLst>
                  <a:ext uri="{0D108BD9-81ED-4DB2-BD59-A6C34878D82A}">
                    <a16:rowId xmlns:a16="http://schemas.microsoft.com/office/drawing/2014/main" val="2662487172"/>
                  </a:ext>
                </a:extLst>
              </a:tr>
            </a:tbl>
          </a:graphicData>
        </a:graphic>
      </p:graphicFrame>
      <p:graphicFrame>
        <p:nvGraphicFramePr>
          <p:cNvPr id="9" name="Table 8">
            <a:extLst>
              <a:ext uri="{FF2B5EF4-FFF2-40B4-BE49-F238E27FC236}">
                <a16:creationId xmlns:a16="http://schemas.microsoft.com/office/drawing/2014/main" id="{AE29CAC3-1071-EDE2-E5E5-671832C8351C}"/>
              </a:ext>
            </a:extLst>
          </p:cNvPr>
          <p:cNvGraphicFramePr>
            <a:graphicFrameLocks noGrp="1"/>
          </p:cNvGraphicFramePr>
          <p:nvPr>
            <p:extLst>
              <p:ext uri="{D42A27DB-BD31-4B8C-83A1-F6EECF244321}">
                <p14:modId xmlns:p14="http://schemas.microsoft.com/office/powerpoint/2010/main" val="549985725"/>
              </p:ext>
            </p:extLst>
          </p:nvPr>
        </p:nvGraphicFramePr>
        <p:xfrm>
          <a:off x="118384" y="2160391"/>
          <a:ext cx="8979408" cy="1948016"/>
        </p:xfrm>
        <a:graphic>
          <a:graphicData uri="http://schemas.openxmlformats.org/drawingml/2006/table">
            <a:tbl>
              <a:tblPr firstRow="1" firstCol="1" bandRow="1">
                <a:tableStyleId>{0505E3EF-67EA-436B-97B2-0124C06EBD24}</a:tableStyleId>
              </a:tblPr>
              <a:tblGrid>
                <a:gridCol w="4708313">
                  <a:extLst>
                    <a:ext uri="{9D8B030D-6E8A-4147-A177-3AD203B41FA5}">
                      <a16:colId xmlns:a16="http://schemas.microsoft.com/office/drawing/2014/main" val="2441690924"/>
                    </a:ext>
                  </a:extLst>
                </a:gridCol>
                <a:gridCol w="2069569">
                  <a:extLst>
                    <a:ext uri="{9D8B030D-6E8A-4147-A177-3AD203B41FA5}">
                      <a16:colId xmlns:a16="http://schemas.microsoft.com/office/drawing/2014/main" val="4243113650"/>
                    </a:ext>
                  </a:extLst>
                </a:gridCol>
                <a:gridCol w="2201526">
                  <a:extLst>
                    <a:ext uri="{9D8B030D-6E8A-4147-A177-3AD203B41FA5}">
                      <a16:colId xmlns:a16="http://schemas.microsoft.com/office/drawing/2014/main" val="3319182671"/>
                    </a:ext>
                  </a:extLst>
                </a:gridCol>
              </a:tblGrid>
              <a:tr h="195773">
                <a:tc gridSpan="3">
                  <a:txBody>
                    <a:bodyPr/>
                    <a:lstStyle/>
                    <a:p>
                      <a:pPr marL="0" marR="0" lvl="0" indent="-188817" algn="l" defTabSz="914209" rtl="0" eaLnBrk="1" fontAlgn="auto" latinLnBrk="0" hangingPunct="1">
                        <a:lnSpc>
                          <a:spcPct val="100000"/>
                        </a:lnSpc>
                        <a:spcBef>
                          <a:spcPts val="0"/>
                        </a:spcBef>
                        <a:spcAft>
                          <a:spcPts val="0"/>
                        </a:spcAft>
                        <a:buClrTx/>
                        <a:buSzTx/>
                        <a:buFontTx/>
                        <a:buNone/>
                        <a:tabLst/>
                        <a:defRPr/>
                      </a:pPr>
                      <a:endParaRPr lang="en-US" sz="1000" dirty="0">
                        <a:effectLst/>
                        <a:latin typeface="Poppins" pitchFamily="2" charset="77"/>
                        <a:ea typeface="Calibri" panose="020F0502020204030204" pitchFamily="34" charset="0"/>
                        <a:cs typeface="Poppins" pitchFamily="2" charset="77"/>
                      </a:endParaRPr>
                    </a:p>
                  </a:txBody>
                  <a:tcPr marL="48986" marR="48986" marT="36000" marB="0">
                    <a:solidFill>
                      <a:srgbClr val="17A89F"/>
                    </a:solidFill>
                  </a:tcPr>
                </a:tc>
                <a:tc hMerge="1">
                  <a:txBody>
                    <a:bodyPr/>
                    <a:lstStyle/>
                    <a:p>
                      <a:endParaRPr lang="en-GE"/>
                    </a:p>
                  </a:txBody>
                  <a:tcPr/>
                </a:tc>
                <a:tc hMerge="1">
                  <a:txBody>
                    <a:bodyPr/>
                    <a:lstStyle/>
                    <a:p>
                      <a:endParaRPr lang="en-GE"/>
                    </a:p>
                  </a:txBody>
                  <a:tcPr/>
                </a:tc>
                <a:extLst>
                  <a:ext uri="{0D108BD9-81ED-4DB2-BD59-A6C34878D82A}">
                    <a16:rowId xmlns:a16="http://schemas.microsoft.com/office/drawing/2014/main" val="2662487172"/>
                  </a:ext>
                </a:extLst>
              </a:tr>
              <a:tr h="177066">
                <a:tc>
                  <a:txBody>
                    <a:bodyPr/>
                    <a:lstStyle/>
                    <a:p>
                      <a:pPr marL="0" marR="0" lvl="0" indent="-188817" algn="ctr" defTabSz="914209" rtl="0" eaLnBrk="1" fontAlgn="auto" latinLnBrk="0" hangingPunct="1">
                        <a:lnSpc>
                          <a:spcPct val="100000"/>
                        </a:lnSpc>
                        <a:spcBef>
                          <a:spcPts val="0"/>
                        </a:spcBef>
                        <a:spcAft>
                          <a:spcPts val="0"/>
                        </a:spcAft>
                        <a:buClrTx/>
                        <a:buSzTx/>
                        <a:buFontTx/>
                        <a:buNone/>
                        <a:tabLst/>
                        <a:defRPr/>
                      </a:pPr>
                      <a:r>
                        <a:rPr lang="mn-MN" sz="700" dirty="0">
                          <a:effectLst/>
                          <a:latin typeface="Cambria" panose="02040503050406030204" pitchFamily="18" charset="0"/>
                          <a:ea typeface="Cambria" panose="02040503050406030204" pitchFamily="18" charset="0"/>
                          <a:cs typeface="Poppins" pitchFamily="2" charset="77"/>
                        </a:rPr>
                        <a:t>Гол сорилтууд</a:t>
                      </a:r>
                    </a:p>
                  </a:txBody>
                  <a:tcPr marL="48986" marR="48986" marT="36000" marB="0" anchor="ctr"/>
                </a:tc>
                <a:tc>
                  <a:txBody>
                    <a:bodyPr/>
                    <a:lstStyle/>
                    <a:p>
                      <a:pPr marL="0" marR="0" lvl="0" indent="0" algn="ctr" rtl="0">
                        <a:lnSpc>
                          <a:spcPct val="100000"/>
                        </a:lnSpc>
                        <a:spcBef>
                          <a:spcPts val="0"/>
                        </a:spcBef>
                        <a:spcAft>
                          <a:spcPts val="0"/>
                        </a:spcAft>
                        <a:buClr>
                          <a:schemeClr val="dk1"/>
                        </a:buClr>
                        <a:buSzPts val="700"/>
                        <a:buFont typeface="Poppins"/>
                        <a:buNone/>
                      </a:pPr>
                      <a:r>
                        <a:rPr lang="mn-MN" sz="700" b="1" u="none" strike="noStrike" cap="none" dirty="0">
                          <a:solidFill>
                            <a:schemeClr val="dk1"/>
                          </a:solidFill>
                          <a:latin typeface="Cambria" panose="02040503050406030204" pitchFamily="18" charset="0"/>
                          <a:ea typeface="Cambria" panose="02040503050406030204" pitchFamily="18" charset="0"/>
                          <a:cs typeface="Poppins"/>
                          <a:sym typeface="Poppins"/>
                        </a:rPr>
                        <a:t>Шийдвэр гаргагчид</a:t>
                      </a:r>
                      <a:endParaRPr lang="mn-MN" sz="800" dirty="0">
                        <a:latin typeface="Cambria" panose="02040503050406030204" pitchFamily="18" charset="0"/>
                        <a:ea typeface="Cambria" panose="02040503050406030204" pitchFamily="18" charset="0"/>
                      </a:endParaRPr>
                    </a:p>
                  </a:txBody>
                  <a:tcPr marL="48986" marR="48986" marT="36000" marB="36000" anchor="ctr"/>
                </a:tc>
                <a:tc>
                  <a:txBody>
                    <a:bodyPr/>
                    <a:lstStyle/>
                    <a:p>
                      <a:pPr marL="0" marR="0" lvl="0" indent="0" algn="ctr" rtl="0">
                        <a:spcBef>
                          <a:spcPts val="0"/>
                        </a:spcBef>
                        <a:spcAft>
                          <a:spcPts val="0"/>
                        </a:spcAft>
                        <a:buNone/>
                      </a:pPr>
                      <a:r>
                        <a:rPr lang="mn-MN" sz="700" b="1" u="none" strike="noStrike" cap="none" dirty="0">
                          <a:solidFill>
                            <a:schemeClr val="dk1"/>
                          </a:solidFill>
                          <a:latin typeface="Cambria" panose="02040503050406030204" pitchFamily="18" charset="0"/>
                          <a:ea typeface="Cambria" panose="02040503050406030204" pitchFamily="18" charset="0"/>
                          <a:cs typeface="Poppins"/>
                          <a:sym typeface="Poppins"/>
                        </a:rPr>
                        <a:t>Байр</a:t>
                      </a:r>
                      <a:r>
                        <a:rPr lang="mn-MN" sz="700" b="1" dirty="0">
                          <a:solidFill>
                            <a:schemeClr val="dk1"/>
                          </a:solidFill>
                          <a:latin typeface="Cambria" panose="02040503050406030204" pitchFamily="18" charset="0"/>
                          <a:ea typeface="Cambria" panose="02040503050406030204" pitchFamily="18" charset="0"/>
                          <a:cs typeface="Poppins"/>
                          <a:sym typeface="Poppins"/>
                        </a:rPr>
                        <a:t> суурь</a:t>
                      </a:r>
                      <a:endParaRPr lang="mn-MN" sz="800" dirty="0">
                        <a:latin typeface="Cambria" panose="02040503050406030204" pitchFamily="18" charset="0"/>
                        <a:ea typeface="Cambria" panose="02040503050406030204" pitchFamily="18" charset="0"/>
                      </a:endParaRPr>
                    </a:p>
                  </a:txBody>
                  <a:tcPr marL="48986" marR="48986" marT="36000" marB="36000" anchor="ctr"/>
                </a:tc>
                <a:extLst>
                  <a:ext uri="{0D108BD9-81ED-4DB2-BD59-A6C34878D82A}">
                    <a16:rowId xmlns:a16="http://schemas.microsoft.com/office/drawing/2014/main" val="1053874978"/>
                  </a:ext>
                </a:extLst>
              </a:tr>
              <a:tr h="0">
                <a:tc rowSpan="3">
                  <a:txBody>
                    <a:bodyPr/>
                    <a:lstStyle/>
                    <a:p>
                      <a:pPr marL="7938" marR="0" lvl="1" indent="0" algn="l" rtl="0">
                        <a:lnSpc>
                          <a:spcPct val="100000"/>
                        </a:lnSpc>
                        <a:spcBef>
                          <a:spcPts val="0"/>
                        </a:spcBef>
                        <a:spcAft>
                          <a:spcPts val="0"/>
                        </a:spcAft>
                        <a:buNone/>
                      </a:pPr>
                      <a:r>
                        <a:rPr lang="mn-MN" sz="450" b="0" u="none" strike="noStrike" cap="none" dirty="0">
                          <a:solidFill>
                            <a:schemeClr val="dk1"/>
                          </a:solidFill>
                          <a:latin typeface="Cambria" panose="02040503050406030204" pitchFamily="18" charset="0"/>
                          <a:ea typeface="Cambria" panose="02040503050406030204" pitchFamily="18" charset="0"/>
                          <a:cs typeface="Poppins"/>
                          <a:sym typeface="Poppins"/>
                        </a:rPr>
                        <a:t>Тогтворгүй байдал ба төсвийн өрсөлдөгч үндэсний тэргүүн чиглэлүүд:</a:t>
                      </a:r>
                      <a:endParaRPr lang="mn-MN" sz="800" dirty="0">
                        <a:latin typeface="Cambria" panose="02040503050406030204" pitchFamily="18" charset="0"/>
                        <a:ea typeface="Cambria" panose="02040503050406030204" pitchFamily="18" charset="0"/>
                      </a:endParaRPr>
                    </a:p>
                    <a:p>
                      <a:pPr marL="7938" marR="0" lvl="1" indent="0" algn="l" rtl="0">
                        <a:lnSpc>
                          <a:spcPct val="100000"/>
                        </a:lnSpc>
                        <a:spcBef>
                          <a:spcPts val="100"/>
                        </a:spcBef>
                        <a:spcAft>
                          <a:spcPts val="0"/>
                        </a:spcAft>
                        <a:buNone/>
                      </a:pPr>
                      <a:r>
                        <a:rPr lang="mn-MN" sz="450" b="0" u="none" strike="noStrike" cap="none" dirty="0">
                          <a:solidFill>
                            <a:schemeClr val="dk1"/>
                          </a:solidFill>
                          <a:latin typeface="Cambria" panose="02040503050406030204" pitchFamily="18" charset="0"/>
                          <a:ea typeface="Cambria" panose="02040503050406030204" pitchFamily="18" charset="0"/>
                          <a:cs typeface="Poppins"/>
                          <a:sym typeface="Poppins"/>
                        </a:rPr>
                        <a:t>Эрүүл мэндийн газар Үндэсний Вакцинжуулалтын Институцид (ҮВИ) зориулан техникийн хувьд баталгаатай санал боловсруулдаг ч, Төсвийн удирдлагын газар макроэдийн засгийн хязгаарлалтууд болон өр төлбөрийн үүргийн улмаас ихэвчлэн хязгаарлагдмал нэмэлт санхүүжилт олгодог.</a:t>
                      </a:r>
                      <a:endParaRPr lang="mn-MN" sz="800" dirty="0">
                        <a:latin typeface="Cambria" panose="02040503050406030204" pitchFamily="18" charset="0"/>
                        <a:ea typeface="Cambria" panose="02040503050406030204" pitchFamily="18" charset="0"/>
                      </a:endParaRPr>
                    </a:p>
                    <a:p>
                      <a:pPr marL="7938" marR="0" lvl="1" indent="0" algn="l" rtl="0">
                        <a:lnSpc>
                          <a:spcPct val="100000"/>
                        </a:lnSpc>
                        <a:spcBef>
                          <a:spcPts val="100"/>
                        </a:spcBef>
                        <a:spcAft>
                          <a:spcPts val="0"/>
                        </a:spcAft>
                        <a:buNone/>
                      </a:pPr>
                      <a:r>
                        <a:rPr lang="mn-MN" sz="450" b="0" u="none" strike="noStrike" cap="none" dirty="0">
                          <a:solidFill>
                            <a:schemeClr val="dk1"/>
                          </a:solidFill>
                          <a:latin typeface="Cambria" panose="02040503050406030204" pitchFamily="18" charset="0"/>
                          <a:ea typeface="Cambria" panose="02040503050406030204" pitchFamily="18" charset="0"/>
                          <a:cs typeface="Poppins"/>
                          <a:sym typeface="Poppins"/>
                        </a:rPr>
                        <a:t>• Улсын зардлын төлөвлөгөө (</a:t>
                      </a:r>
                      <a:r>
                        <a:rPr lang="tr-TR" sz="450" b="0" u="none" strike="noStrike" cap="none" dirty="0">
                          <a:solidFill>
                            <a:schemeClr val="dk1"/>
                          </a:solidFill>
                          <a:latin typeface="Cambria" panose="02040503050406030204" pitchFamily="18" charset="0"/>
                          <a:ea typeface="Cambria" panose="02040503050406030204" pitchFamily="18" charset="0"/>
                          <a:cs typeface="Poppins"/>
                          <a:sym typeface="Poppins"/>
                        </a:rPr>
                        <a:t>NEP) </a:t>
                      </a:r>
                      <a:r>
                        <a:rPr lang="mn-MN" sz="450" b="0" u="none" strike="noStrike" cap="none" dirty="0">
                          <a:solidFill>
                            <a:schemeClr val="dk1"/>
                          </a:solidFill>
                          <a:latin typeface="Cambria" panose="02040503050406030204" pitchFamily="18" charset="0"/>
                          <a:ea typeface="Cambria" panose="02040503050406030204" pitchFamily="18" charset="0"/>
                          <a:cs typeface="Poppins"/>
                          <a:sym typeface="Poppins"/>
                        </a:rPr>
                        <a:t>ихэвчлэн урьдчилан тогтоосон байдаг. Ихэвчлэн эдгээр нь ирээдүйн хэрэгцээг тооцоолсон төсвийн оронд түүхэн болон өмнөх зарцуулалтад үндэслэгддэг (нэмэгдэлтэй төсөвлөлт), энэ нь ҮВИ зэрэг шинэ санаачилгуудыг хохиролтой байдалд оруулж болзошгүй юм.</a:t>
                      </a:r>
                      <a:endParaRPr lang="mn-MN" sz="800" dirty="0">
                        <a:latin typeface="Cambria" panose="02040503050406030204" pitchFamily="18" charset="0"/>
                        <a:ea typeface="Cambria" panose="02040503050406030204" pitchFamily="18" charset="0"/>
                      </a:endParaRPr>
                    </a:p>
                  </a:txBody>
                  <a:tcPr marL="48986" marR="48986" marT="0" marB="0" anchor="ctr"/>
                </a:tc>
                <a:tc>
                  <a:txBody>
                    <a:bodyPr/>
                    <a:lstStyle/>
                    <a:p>
                      <a:pPr marL="7938" marR="0" lvl="1" indent="0" algn="l">
                        <a:lnSpc>
                          <a:spcPct val="100000"/>
                        </a:lnSpc>
                        <a:spcBef>
                          <a:spcPts val="0"/>
                        </a:spcBef>
                        <a:spcAft>
                          <a:spcPts val="200"/>
                        </a:spcAft>
                        <a:tabLst/>
                      </a:pPr>
                      <a:r>
                        <a:rPr lang="mn-MN" sz="450" b="0" dirty="0">
                          <a:solidFill>
                            <a:schemeClr val="dk1"/>
                          </a:solidFill>
                          <a:effectLst/>
                          <a:latin typeface="Cambria" panose="02040503050406030204" pitchFamily="18" charset="0"/>
                          <a:ea typeface="Cambria" panose="02040503050406030204" pitchFamily="18" charset="0"/>
                          <a:cs typeface="Poppins" pitchFamily="2" charset="77"/>
                        </a:rPr>
                        <a:t>Эрүүл мэндийн газар (ЭМГ) </a:t>
                      </a:r>
                    </a:p>
                  </a:txBody>
                  <a:tcPr marL="48986" marR="48986" marT="36000" marB="36000" anchor="ctr"/>
                </a:tc>
                <a:tc>
                  <a:txBody>
                    <a:bodyPr/>
                    <a:lstStyle/>
                    <a:p>
                      <a:pPr marL="7938" marR="0" lvl="1" indent="0" algn="l">
                        <a:lnSpc>
                          <a:spcPct val="100000"/>
                        </a:lnSpc>
                        <a:spcBef>
                          <a:spcPts val="0"/>
                        </a:spcBef>
                        <a:spcAft>
                          <a:spcPts val="200"/>
                        </a:spcAft>
                        <a:tabLst/>
                      </a:pPr>
                      <a:r>
                        <a:rPr lang="mn-MN" sz="450" b="0" dirty="0">
                          <a:solidFill>
                            <a:schemeClr val="dk1"/>
                          </a:solidFill>
                          <a:effectLst/>
                          <a:latin typeface="Cambria" panose="02040503050406030204" pitchFamily="18" charset="0"/>
                          <a:ea typeface="Cambria" panose="02040503050406030204" pitchFamily="18" charset="0"/>
                          <a:cs typeface="Poppins" pitchFamily="2" charset="77"/>
                        </a:rPr>
                        <a:t>Дэмжигч</a:t>
                      </a:r>
                    </a:p>
                  </a:txBody>
                  <a:tcPr marL="48986" marR="48986" marT="36000" marB="36000" anchor="ctr"/>
                </a:tc>
                <a:extLst>
                  <a:ext uri="{0D108BD9-81ED-4DB2-BD59-A6C34878D82A}">
                    <a16:rowId xmlns:a16="http://schemas.microsoft.com/office/drawing/2014/main" val="2655716968"/>
                  </a:ext>
                </a:extLst>
              </a:tr>
              <a:tr h="154000">
                <a:tc vMerge="1">
                  <a:txBody>
                    <a:bodyPr/>
                    <a:lstStyle/>
                    <a:p>
                      <a:endParaRPr lang="en-GE"/>
                    </a:p>
                  </a:txBody>
                  <a:tcPr/>
                </a:tc>
                <a:tc>
                  <a:txBody>
                    <a:bodyPr/>
                    <a:lstStyle/>
                    <a:p>
                      <a:pPr marL="7938" marR="0" lvl="1" indent="0" algn="l">
                        <a:lnSpc>
                          <a:spcPct val="100000"/>
                        </a:lnSpc>
                        <a:spcBef>
                          <a:spcPts val="0"/>
                        </a:spcBef>
                        <a:spcAft>
                          <a:spcPts val="200"/>
                        </a:spcAft>
                        <a:tabLst/>
                      </a:pPr>
                      <a:r>
                        <a:rPr lang="mn-MN" sz="450" b="0" dirty="0">
                          <a:solidFill>
                            <a:schemeClr val="dk1"/>
                          </a:solidFill>
                          <a:effectLst/>
                          <a:latin typeface="Cambria" panose="02040503050406030204" pitchFamily="18" charset="0"/>
                          <a:ea typeface="Cambria" panose="02040503050406030204" pitchFamily="18" charset="0"/>
                          <a:cs typeface="Poppins" pitchFamily="2" charset="77"/>
                        </a:rPr>
                        <a:t>Төсөв, менежментийн газар (DBM)</a:t>
                      </a:r>
                    </a:p>
                  </a:txBody>
                  <a:tcPr marL="48986" marR="48986" marT="36000" marB="36000" anchor="ctr"/>
                </a:tc>
                <a:tc>
                  <a:txBody>
                    <a:bodyPr/>
                    <a:lstStyle/>
                    <a:p>
                      <a:pPr marL="7938" marR="0" lvl="1" indent="0" algn="l" rtl="0">
                        <a:lnSpc>
                          <a:spcPct val="100000"/>
                        </a:lnSpc>
                        <a:spcBef>
                          <a:spcPts val="0"/>
                        </a:spcBef>
                        <a:spcAft>
                          <a:spcPts val="0"/>
                        </a:spcAft>
                        <a:buNone/>
                      </a:pPr>
                      <a:r>
                        <a:rPr lang="mn-MN" sz="450" b="0" u="none" strike="noStrike" cap="none" dirty="0">
                          <a:solidFill>
                            <a:schemeClr val="dk1"/>
                          </a:solidFill>
                          <a:latin typeface="Cambria" panose="02040503050406030204" pitchFamily="18" charset="0"/>
                          <a:ea typeface="Cambria" panose="02040503050406030204" pitchFamily="18" charset="0"/>
                          <a:cs typeface="Poppins"/>
                          <a:sym typeface="Poppins"/>
                        </a:rPr>
                        <a:t>Төвийг сахисан. Төсвийн түүхэн зарцуулалтыг эргэн харах</a:t>
                      </a:r>
                      <a:endParaRPr lang="mn-MN" sz="800" dirty="0">
                        <a:latin typeface="Cambria" panose="02040503050406030204" pitchFamily="18" charset="0"/>
                        <a:ea typeface="Cambria" panose="02040503050406030204" pitchFamily="18" charset="0"/>
                      </a:endParaRPr>
                    </a:p>
                  </a:txBody>
                  <a:tcPr marL="48986" marR="48986" marT="36000" marB="36000" anchor="ctr"/>
                </a:tc>
                <a:extLst>
                  <a:ext uri="{0D108BD9-81ED-4DB2-BD59-A6C34878D82A}">
                    <a16:rowId xmlns:a16="http://schemas.microsoft.com/office/drawing/2014/main" val="59437931"/>
                  </a:ext>
                </a:extLst>
              </a:tr>
              <a:tr h="207270">
                <a:tc vMerge="1">
                  <a:txBody>
                    <a:bodyPr/>
                    <a:lstStyle/>
                    <a:p>
                      <a:endParaRPr lang="en-GE"/>
                    </a:p>
                  </a:txBody>
                  <a:tcPr/>
                </a:tc>
                <a:tc>
                  <a:txBody>
                    <a:bodyPr/>
                    <a:lstStyle/>
                    <a:p>
                      <a:pPr marL="7938" marR="0" lvl="1" indent="0" algn="l" rtl="0">
                        <a:lnSpc>
                          <a:spcPct val="100000"/>
                        </a:lnSpc>
                        <a:spcBef>
                          <a:spcPts val="0"/>
                        </a:spcBef>
                        <a:spcAft>
                          <a:spcPts val="0"/>
                        </a:spcAft>
                        <a:buNone/>
                      </a:pPr>
                      <a:r>
                        <a:rPr lang="ru-RU" sz="450" b="0" u="none" strike="noStrike" cap="none" dirty="0" err="1">
                          <a:solidFill>
                            <a:schemeClr val="dk1"/>
                          </a:solidFill>
                          <a:latin typeface="Cambria" panose="02040503050406030204" pitchFamily="18" charset="0"/>
                          <a:ea typeface="Cambria" panose="02040503050406030204" pitchFamily="18" charset="0"/>
                          <a:cs typeface="Poppins"/>
                          <a:sym typeface="Poppins"/>
                        </a:rPr>
                        <a:t>Хууль</a:t>
                      </a:r>
                      <a:r>
                        <a:rPr lang="ru-RU" sz="450" b="0" u="none" strike="noStrike" cap="none" dirty="0">
                          <a:solidFill>
                            <a:schemeClr val="dk1"/>
                          </a:solidFill>
                          <a:latin typeface="Cambria" panose="02040503050406030204" pitchFamily="18" charset="0"/>
                          <a:ea typeface="Cambria" panose="02040503050406030204" pitchFamily="18" charset="0"/>
                          <a:cs typeface="Poppins"/>
                          <a:sym typeface="Poppins"/>
                        </a:rPr>
                        <a:t> </a:t>
                      </a:r>
                      <a:r>
                        <a:rPr lang="ru-RU" sz="450" b="0" u="none" strike="noStrike" cap="none" dirty="0" err="1">
                          <a:solidFill>
                            <a:schemeClr val="dk1"/>
                          </a:solidFill>
                          <a:latin typeface="Cambria" panose="02040503050406030204" pitchFamily="18" charset="0"/>
                          <a:ea typeface="Cambria" panose="02040503050406030204" pitchFamily="18" charset="0"/>
                          <a:cs typeface="Poppins"/>
                          <a:sym typeface="Poppins"/>
                        </a:rPr>
                        <a:t>тогтоох</a:t>
                      </a:r>
                      <a:r>
                        <a:rPr lang="ru-RU" sz="450" b="0" u="none" strike="noStrike" cap="none" dirty="0">
                          <a:solidFill>
                            <a:schemeClr val="dk1"/>
                          </a:solidFill>
                          <a:latin typeface="Cambria" panose="02040503050406030204" pitchFamily="18" charset="0"/>
                          <a:ea typeface="Cambria" panose="02040503050406030204" pitchFamily="18" charset="0"/>
                          <a:cs typeface="Poppins"/>
                          <a:sym typeface="Poppins"/>
                        </a:rPr>
                        <a:t> </a:t>
                      </a:r>
                      <a:r>
                        <a:rPr lang="ru-RU" sz="450" b="0" u="none" strike="noStrike" cap="none" dirty="0" err="1">
                          <a:solidFill>
                            <a:schemeClr val="dk1"/>
                          </a:solidFill>
                          <a:latin typeface="Cambria" panose="02040503050406030204" pitchFamily="18" charset="0"/>
                          <a:ea typeface="Cambria" panose="02040503050406030204" pitchFamily="18" charset="0"/>
                          <a:cs typeface="Poppins"/>
                          <a:sym typeface="Poppins"/>
                        </a:rPr>
                        <a:t>байгууллага</a:t>
                      </a:r>
                      <a:r>
                        <a:rPr lang="ru-RU" sz="450" b="0" u="none" strike="noStrike" cap="none" dirty="0">
                          <a:solidFill>
                            <a:schemeClr val="dk1"/>
                          </a:solidFill>
                          <a:latin typeface="Cambria" panose="02040503050406030204" pitchFamily="18" charset="0"/>
                          <a:ea typeface="Cambria" panose="02040503050406030204" pitchFamily="18" charset="0"/>
                          <a:cs typeface="Poppins"/>
                          <a:sym typeface="Poppins"/>
                        </a:rPr>
                        <a:t> (</a:t>
                      </a:r>
                      <a:r>
                        <a:rPr lang="ru-RU" sz="450" b="0" u="none" strike="noStrike" cap="none" dirty="0" err="1">
                          <a:solidFill>
                            <a:schemeClr val="dk1"/>
                          </a:solidFill>
                          <a:latin typeface="Cambria" panose="02040503050406030204" pitchFamily="18" charset="0"/>
                          <a:ea typeface="Cambria" panose="02040503050406030204" pitchFamily="18" charset="0"/>
                          <a:cs typeface="Poppins"/>
                          <a:sym typeface="Poppins"/>
                        </a:rPr>
                        <a:t>Конгрессийн</a:t>
                      </a:r>
                      <a:r>
                        <a:rPr lang="ru-RU" sz="450" b="0" u="none" strike="noStrike" cap="none" dirty="0">
                          <a:solidFill>
                            <a:schemeClr val="dk1"/>
                          </a:solidFill>
                          <a:latin typeface="Cambria" panose="02040503050406030204" pitchFamily="18" charset="0"/>
                          <a:ea typeface="Cambria" panose="02040503050406030204" pitchFamily="18" charset="0"/>
                          <a:cs typeface="Poppins"/>
                          <a:sym typeface="Poppins"/>
                        </a:rPr>
                        <a:t> </a:t>
                      </a:r>
                      <a:r>
                        <a:rPr lang="ru-RU" sz="450" b="0" u="none" strike="noStrike" cap="none" dirty="0" err="1">
                          <a:solidFill>
                            <a:schemeClr val="dk1"/>
                          </a:solidFill>
                          <a:latin typeface="Cambria" panose="02040503050406030204" pitchFamily="18" charset="0"/>
                          <a:ea typeface="Cambria" panose="02040503050406030204" pitchFamily="18" charset="0"/>
                          <a:cs typeface="Poppins"/>
                          <a:sym typeface="Poppins"/>
                        </a:rPr>
                        <a:t>Эрүүл</a:t>
                      </a:r>
                      <a:r>
                        <a:rPr lang="ru-RU" sz="450" b="0" u="none" strike="noStrike" cap="none" dirty="0">
                          <a:solidFill>
                            <a:schemeClr val="dk1"/>
                          </a:solidFill>
                          <a:latin typeface="Cambria" panose="02040503050406030204" pitchFamily="18" charset="0"/>
                          <a:ea typeface="Cambria" panose="02040503050406030204" pitchFamily="18" charset="0"/>
                          <a:cs typeface="Poppins"/>
                          <a:sym typeface="Poppins"/>
                        </a:rPr>
                        <a:t> </a:t>
                      </a:r>
                      <a:r>
                        <a:rPr lang="ru-RU" sz="450" b="0" u="none" strike="noStrike" cap="none" dirty="0" err="1">
                          <a:solidFill>
                            <a:schemeClr val="dk1"/>
                          </a:solidFill>
                          <a:latin typeface="Cambria" panose="02040503050406030204" pitchFamily="18" charset="0"/>
                          <a:ea typeface="Cambria" panose="02040503050406030204" pitchFamily="18" charset="0"/>
                          <a:cs typeface="Poppins"/>
                          <a:sym typeface="Poppins"/>
                        </a:rPr>
                        <a:t>мэндийн</a:t>
                      </a:r>
                      <a:r>
                        <a:rPr lang="ru-RU" sz="450" b="0" u="none" strike="noStrike" cap="none" dirty="0">
                          <a:solidFill>
                            <a:schemeClr val="dk1"/>
                          </a:solidFill>
                          <a:latin typeface="Cambria" panose="02040503050406030204" pitchFamily="18" charset="0"/>
                          <a:ea typeface="Cambria" panose="02040503050406030204" pitchFamily="18" charset="0"/>
                          <a:cs typeface="Poppins"/>
                          <a:sym typeface="Poppins"/>
                        </a:rPr>
                        <a:t> </a:t>
                      </a:r>
                      <a:r>
                        <a:rPr lang="ru-RU" sz="450" b="0" u="none" strike="noStrike" cap="none" dirty="0" err="1">
                          <a:solidFill>
                            <a:schemeClr val="dk1"/>
                          </a:solidFill>
                          <a:latin typeface="Cambria" panose="02040503050406030204" pitchFamily="18" charset="0"/>
                          <a:ea typeface="Cambria" panose="02040503050406030204" pitchFamily="18" charset="0"/>
                          <a:cs typeface="Poppins"/>
                          <a:sym typeface="Poppins"/>
                        </a:rPr>
                        <a:t>хороо</a:t>
                      </a:r>
                      <a:r>
                        <a:rPr lang="ru-RU" sz="450" b="0" u="none" strike="noStrike" cap="none" dirty="0">
                          <a:solidFill>
                            <a:schemeClr val="dk1"/>
                          </a:solidFill>
                          <a:latin typeface="Cambria" panose="02040503050406030204" pitchFamily="18" charset="0"/>
                          <a:ea typeface="Cambria" panose="02040503050406030204" pitchFamily="18" charset="0"/>
                          <a:cs typeface="Poppins"/>
                          <a:sym typeface="Poppins"/>
                        </a:rPr>
                        <a:t> болон Сенат)</a:t>
                      </a:r>
                      <a:endParaRPr lang="ru-RU" sz="800" dirty="0">
                        <a:latin typeface="Cambria" panose="02040503050406030204" pitchFamily="18" charset="0"/>
                        <a:ea typeface="Cambria" panose="02040503050406030204" pitchFamily="18" charset="0"/>
                      </a:endParaRPr>
                    </a:p>
                  </a:txBody>
                  <a:tcPr marL="48986" marR="48986" marT="36000" marB="36000" anchor="ctr"/>
                </a:tc>
                <a:tc>
                  <a:txBody>
                    <a:bodyPr/>
                    <a:lstStyle/>
                    <a:p>
                      <a:pPr marL="7938" marR="0" lvl="1" indent="0" algn="l" rtl="0">
                        <a:lnSpc>
                          <a:spcPct val="100000"/>
                        </a:lnSpc>
                        <a:spcBef>
                          <a:spcPts val="0"/>
                        </a:spcBef>
                        <a:spcAft>
                          <a:spcPts val="0"/>
                        </a:spcAft>
                        <a:buNone/>
                      </a:pPr>
                      <a:r>
                        <a:rPr lang="mn-MN" sz="450" b="0" u="none" strike="noStrike" cap="none" dirty="0">
                          <a:solidFill>
                            <a:schemeClr val="dk1"/>
                          </a:solidFill>
                          <a:latin typeface="Cambria" panose="02040503050406030204" pitchFamily="18" charset="0"/>
                          <a:ea typeface="Cambria" panose="02040503050406030204" pitchFamily="18" charset="0"/>
                          <a:cs typeface="Poppins"/>
                          <a:sym typeface="Poppins"/>
                        </a:rPr>
                        <a:t>Магадгүй дэмжлэг үзүүлж, техникийн баталгаатай баримт бичгүүдийг ухуулга, нөлөөллийн ажлын хүрээнд тусалдаг.</a:t>
                      </a:r>
                      <a:endParaRPr lang="mn-MN" sz="800" dirty="0">
                        <a:latin typeface="Cambria" panose="02040503050406030204" pitchFamily="18" charset="0"/>
                        <a:ea typeface="Cambria" panose="02040503050406030204" pitchFamily="18" charset="0"/>
                      </a:endParaRPr>
                    </a:p>
                  </a:txBody>
                  <a:tcPr marL="48986" marR="48986" marT="36000" marB="36000" anchor="ctr"/>
                </a:tc>
                <a:extLst>
                  <a:ext uri="{0D108BD9-81ED-4DB2-BD59-A6C34878D82A}">
                    <a16:rowId xmlns:a16="http://schemas.microsoft.com/office/drawing/2014/main" val="3322913213"/>
                  </a:ext>
                </a:extLst>
              </a:tr>
              <a:tr h="207270">
                <a:tc rowSpan="2">
                  <a:txBody>
                    <a:bodyPr/>
                    <a:lstStyle/>
                    <a:p>
                      <a:pPr marL="4763" marR="0" lvl="1" indent="0" algn="l" rtl="0">
                        <a:lnSpc>
                          <a:spcPct val="100000"/>
                        </a:lnSpc>
                        <a:spcBef>
                          <a:spcPts val="0"/>
                        </a:spcBef>
                        <a:spcAft>
                          <a:spcPts val="0"/>
                        </a:spcAft>
                        <a:buClr>
                          <a:schemeClr val="dk1"/>
                        </a:buClr>
                        <a:buSzPts val="450"/>
                        <a:buFont typeface="Poppins"/>
                        <a:buNone/>
                      </a:pPr>
                      <a:r>
                        <a:rPr lang="mn-MN" sz="450" b="0" u="none" strike="noStrike" cap="none" dirty="0">
                          <a:solidFill>
                            <a:schemeClr val="dk1"/>
                          </a:solidFill>
                          <a:latin typeface="Cambria" panose="02040503050406030204" pitchFamily="18" charset="0"/>
                          <a:ea typeface="Cambria" panose="02040503050406030204" pitchFamily="18" charset="0"/>
                          <a:cs typeface="Poppins"/>
                          <a:sym typeface="Poppins"/>
                        </a:rPr>
                        <a:t>Вакцины төсвийн гүйцэтгэл сул байна</a:t>
                      </a:r>
                      <a:endParaRPr lang="mn-MN" sz="800" dirty="0">
                        <a:latin typeface="Cambria" panose="02040503050406030204" pitchFamily="18" charset="0"/>
                        <a:ea typeface="Cambria" panose="02040503050406030204" pitchFamily="18" charset="0"/>
                      </a:endParaRPr>
                    </a:p>
                    <a:p>
                      <a:pPr marL="4763" marR="0" lvl="1" indent="0" algn="l" rtl="0">
                        <a:lnSpc>
                          <a:spcPct val="100000"/>
                        </a:lnSpc>
                        <a:spcBef>
                          <a:spcPts val="0"/>
                        </a:spcBef>
                        <a:spcAft>
                          <a:spcPts val="0"/>
                        </a:spcAft>
                        <a:buClr>
                          <a:schemeClr val="dk1"/>
                        </a:buClr>
                        <a:buSzPts val="450"/>
                        <a:buFont typeface="Poppins"/>
                        <a:buNone/>
                      </a:pPr>
                      <a:r>
                        <a:rPr lang="mn-MN" sz="450" b="0" u="none" strike="noStrike" cap="none" dirty="0">
                          <a:solidFill>
                            <a:schemeClr val="dk1"/>
                          </a:solidFill>
                          <a:latin typeface="Cambria" panose="02040503050406030204" pitchFamily="18" charset="0"/>
                          <a:ea typeface="Cambria" panose="02040503050406030204" pitchFamily="18" charset="0"/>
                          <a:cs typeface="Poppins"/>
                          <a:sym typeface="Poppins"/>
                        </a:rPr>
                        <a:t>Вакцин нь үндэсний төсөвт багтсан хэдий ч, бодит мөнгөн гаргалгаа нь ихэвчлэн захиргааны үр ашиггүй байдлаас болон бусад Эрүүл мэндийн газрын хөтөлбөрүүдэд нөөц шилжүүлсэнтэй холбоотойгоор хойшлогддог.</a:t>
                      </a:r>
                      <a:endParaRPr lang="mn-MN" sz="800" dirty="0">
                        <a:latin typeface="Cambria" panose="02040503050406030204" pitchFamily="18" charset="0"/>
                        <a:ea typeface="Cambria" panose="02040503050406030204" pitchFamily="18" charset="0"/>
                      </a:endParaRPr>
                    </a:p>
                    <a:p>
                      <a:pPr marL="4763" marR="0" lvl="1" indent="0" algn="l" rtl="0">
                        <a:lnSpc>
                          <a:spcPct val="100000"/>
                        </a:lnSpc>
                        <a:spcBef>
                          <a:spcPts val="0"/>
                        </a:spcBef>
                        <a:spcAft>
                          <a:spcPts val="0"/>
                        </a:spcAft>
                        <a:buClr>
                          <a:schemeClr val="dk1"/>
                        </a:buClr>
                        <a:buSzPts val="450"/>
                        <a:buFont typeface="Poppins"/>
                        <a:buNone/>
                      </a:pPr>
                      <a:r>
                        <a:rPr lang="mn-MN" sz="450" b="0" u="none" strike="noStrike" cap="none" dirty="0">
                          <a:solidFill>
                            <a:schemeClr val="dk1"/>
                          </a:solidFill>
                          <a:latin typeface="Cambria" panose="02040503050406030204" pitchFamily="18" charset="0"/>
                          <a:ea typeface="Cambria" panose="02040503050406030204" pitchFamily="18" charset="0"/>
                          <a:cs typeface="Poppins"/>
                          <a:sym typeface="Poppins"/>
                        </a:rPr>
                        <a:t>Дархлаажуулалтын төсвийн хэлэлцээрт оролцдог төрийн гол талуудын хоорондын харилцаа, уялдаа сул байсаар үр ашиг багатай байдал үүсдэг.</a:t>
                      </a:r>
                      <a:endParaRPr lang="mn-MN" sz="800" dirty="0">
                        <a:latin typeface="Cambria" panose="02040503050406030204" pitchFamily="18" charset="0"/>
                        <a:ea typeface="Cambria" panose="02040503050406030204" pitchFamily="18" charset="0"/>
                      </a:endParaRPr>
                    </a:p>
                    <a:p>
                      <a:pPr marL="4763" marR="0" lvl="1" indent="0" algn="l" rtl="0">
                        <a:lnSpc>
                          <a:spcPct val="100000"/>
                        </a:lnSpc>
                        <a:spcBef>
                          <a:spcPts val="0"/>
                        </a:spcBef>
                        <a:spcAft>
                          <a:spcPts val="0"/>
                        </a:spcAft>
                        <a:buClr>
                          <a:schemeClr val="dk1"/>
                        </a:buClr>
                        <a:buSzPts val="450"/>
                        <a:buFont typeface="Poppins"/>
                        <a:buNone/>
                      </a:pPr>
                      <a:r>
                        <a:rPr lang="mn-MN" sz="450" b="0" u="none" strike="noStrike" cap="none" dirty="0">
                          <a:solidFill>
                            <a:schemeClr val="dk1"/>
                          </a:solidFill>
                          <a:latin typeface="Cambria" panose="02040503050406030204" pitchFamily="18" charset="0"/>
                          <a:ea typeface="Cambria" panose="02040503050406030204" pitchFamily="18" charset="0"/>
                          <a:cs typeface="Poppins"/>
                          <a:sym typeface="Poppins"/>
                        </a:rPr>
                        <a:t>Вакцины нийлүүлэлтийн хуваарь болон мөнгөн хөрөнгийн гаргалгын цаг хугацаа хоорондын зохицол дутагдсанаас шалтгаалан тээвэрлэлтийн болон үйл ажиллагааны бэрхшээл үүсдэг.</a:t>
                      </a:r>
                      <a:endParaRPr lang="mn-MN" sz="800" dirty="0">
                        <a:latin typeface="Cambria" panose="02040503050406030204" pitchFamily="18" charset="0"/>
                        <a:ea typeface="Cambria" panose="02040503050406030204" pitchFamily="18" charset="0"/>
                      </a:endParaRPr>
                    </a:p>
                  </a:txBody>
                  <a:tcPr marL="48986" marR="48986" marT="0" marB="0" anchor="ctr"/>
                </a:tc>
                <a:tc>
                  <a:txBody>
                    <a:bodyPr/>
                    <a:lstStyle/>
                    <a:p>
                      <a:pPr marL="4763" marR="0" lvl="1" indent="0" algn="l" rtl="0">
                        <a:lnSpc>
                          <a:spcPct val="100000"/>
                        </a:lnSpc>
                        <a:spcBef>
                          <a:spcPts val="0"/>
                        </a:spcBef>
                        <a:spcAft>
                          <a:spcPts val="0"/>
                        </a:spcAft>
                        <a:buClr>
                          <a:schemeClr val="dk1"/>
                        </a:buClr>
                        <a:buSzPts val="450"/>
                        <a:buFont typeface="Poppins"/>
                        <a:buNone/>
                      </a:pPr>
                      <a:r>
                        <a:rPr lang="mn-MN" sz="450" b="0" u="none" strike="noStrike" cap="none" dirty="0">
                          <a:solidFill>
                            <a:schemeClr val="dk1"/>
                          </a:solidFill>
                          <a:latin typeface="Cambria" panose="02040503050406030204" pitchFamily="18" charset="0"/>
                          <a:ea typeface="Cambria" panose="02040503050406030204" pitchFamily="18" charset="0"/>
                          <a:cs typeface="Poppins"/>
                          <a:sym typeface="Poppins"/>
                        </a:rPr>
                        <a:t>Эрүүл мэндийн газрын Өвчин урьдчилан сэргийлэх, хянах газар; Санхүүгийн удирдлагын алба</a:t>
                      </a:r>
                      <a:endParaRPr lang="mn-MN" sz="800" dirty="0">
                        <a:latin typeface="Cambria" panose="02040503050406030204" pitchFamily="18" charset="0"/>
                        <a:ea typeface="Cambria" panose="02040503050406030204" pitchFamily="18" charset="0"/>
                      </a:endParaRPr>
                    </a:p>
                  </a:txBody>
                  <a:tcPr marL="48986" marR="48986" marT="36000" marB="36000" anchor="ctr"/>
                </a:tc>
                <a:tc>
                  <a:txBody>
                    <a:bodyPr/>
                    <a:lstStyle/>
                    <a:p>
                      <a:pPr marL="4763" marR="0" lvl="1" indent="0" algn="l" rtl="0">
                        <a:lnSpc>
                          <a:spcPct val="100000"/>
                        </a:lnSpc>
                        <a:spcBef>
                          <a:spcPts val="0"/>
                        </a:spcBef>
                        <a:spcAft>
                          <a:spcPts val="0"/>
                        </a:spcAft>
                        <a:buClr>
                          <a:schemeClr val="dk1"/>
                        </a:buClr>
                        <a:buSzPts val="450"/>
                        <a:buFont typeface="Poppins"/>
                        <a:buNone/>
                      </a:pPr>
                      <a:r>
                        <a:rPr lang="mn-MN" sz="450" b="0" u="none" strike="noStrike" cap="none" dirty="0">
                          <a:solidFill>
                            <a:schemeClr val="dk1"/>
                          </a:solidFill>
                          <a:latin typeface="Cambria" panose="02040503050406030204" pitchFamily="18" charset="0"/>
                          <a:ea typeface="Cambria" panose="02040503050406030204" pitchFamily="18" charset="0"/>
                          <a:cs typeface="Poppins"/>
                          <a:sym typeface="Poppins"/>
                        </a:rPr>
                        <a:t>Дэмжлэг үзүүлдэг ч мөнгөн гаргалгааг түргэсгэх эрх мэдэл нь хязгаарлагдмал байдаг.</a:t>
                      </a:r>
                      <a:endParaRPr lang="mn-MN" sz="800" dirty="0">
                        <a:latin typeface="Cambria" panose="02040503050406030204" pitchFamily="18" charset="0"/>
                        <a:ea typeface="Cambria" panose="02040503050406030204" pitchFamily="18" charset="0"/>
                      </a:endParaRPr>
                    </a:p>
                  </a:txBody>
                  <a:tcPr marL="48986" marR="48986" marT="36000" marB="36000" anchor="ctr"/>
                </a:tc>
                <a:extLst>
                  <a:ext uri="{0D108BD9-81ED-4DB2-BD59-A6C34878D82A}">
                    <a16:rowId xmlns:a16="http://schemas.microsoft.com/office/drawing/2014/main" val="4272214654"/>
                  </a:ext>
                </a:extLst>
              </a:tr>
              <a:tr h="162898">
                <a:tc vMerge="1">
                  <a:txBody>
                    <a:bodyPr/>
                    <a:lstStyle/>
                    <a:p>
                      <a:endParaRPr lang="en-GE"/>
                    </a:p>
                  </a:txBody>
                  <a:tcPr/>
                </a:tc>
                <a:tc>
                  <a:txBody>
                    <a:bodyPr/>
                    <a:lstStyle/>
                    <a:p>
                      <a:pPr marL="4763" marR="0" lvl="1" indent="0" algn="l" rtl="0">
                        <a:lnSpc>
                          <a:spcPct val="100000"/>
                        </a:lnSpc>
                        <a:spcBef>
                          <a:spcPts val="0"/>
                        </a:spcBef>
                        <a:spcAft>
                          <a:spcPts val="0"/>
                        </a:spcAft>
                        <a:buClr>
                          <a:schemeClr val="dk1"/>
                        </a:buClr>
                        <a:buSzPts val="450"/>
                        <a:buFont typeface="Poppins"/>
                        <a:buNone/>
                      </a:pPr>
                      <a:r>
                        <a:rPr lang="mn-MN" sz="450" b="0" u="none" strike="noStrike" cap="none" dirty="0">
                          <a:solidFill>
                            <a:schemeClr val="dk1"/>
                          </a:solidFill>
                          <a:latin typeface="Cambria" panose="02040503050406030204" pitchFamily="18" charset="0"/>
                          <a:ea typeface="Cambria" panose="02040503050406030204" pitchFamily="18" charset="0"/>
                          <a:cs typeface="Poppins"/>
                          <a:sym typeface="Poppins"/>
                        </a:rPr>
                        <a:t>Эрүүл мэндийн газрын бүс нутаг, орон нутгийн аймаг, сумдын албан газрууд</a:t>
                      </a:r>
                      <a:endParaRPr lang="mn-MN" sz="800" dirty="0">
                        <a:latin typeface="Cambria" panose="02040503050406030204" pitchFamily="18" charset="0"/>
                        <a:ea typeface="Cambria" panose="02040503050406030204" pitchFamily="18" charset="0"/>
                      </a:endParaRPr>
                    </a:p>
                  </a:txBody>
                  <a:tcPr marL="48986" marR="48986" marT="36000" marB="36000" anchor="ctr"/>
                </a:tc>
                <a:tc>
                  <a:txBody>
                    <a:bodyPr/>
                    <a:lstStyle/>
                    <a:p>
                      <a:pPr marL="4763" marR="0" lvl="1" indent="0" algn="l" rtl="0">
                        <a:lnSpc>
                          <a:spcPct val="100000"/>
                        </a:lnSpc>
                        <a:spcBef>
                          <a:spcPts val="0"/>
                        </a:spcBef>
                        <a:spcAft>
                          <a:spcPts val="0"/>
                        </a:spcAft>
                        <a:buClr>
                          <a:schemeClr val="dk1"/>
                        </a:buClr>
                        <a:buSzPts val="450"/>
                        <a:buFont typeface="Poppins"/>
                        <a:buNone/>
                      </a:pPr>
                      <a:r>
                        <a:rPr lang="mn-MN" sz="450" b="0" u="none" strike="noStrike" cap="none" dirty="0">
                          <a:solidFill>
                            <a:schemeClr val="dk1"/>
                          </a:solidFill>
                          <a:latin typeface="Cambria" panose="02040503050406030204" pitchFamily="18" charset="0"/>
                          <a:ea typeface="Cambria" panose="02040503050406030204" pitchFamily="18" charset="0"/>
                          <a:cs typeface="Poppins"/>
                          <a:sym typeface="Poppins"/>
                        </a:rPr>
                        <a:t>Вакцин худалдан авах, хүргэх үйл явцын хоцрогдлоос ихээхэн шалтгаалдаг.</a:t>
                      </a:r>
                      <a:endParaRPr lang="mn-MN" sz="800" dirty="0">
                        <a:latin typeface="Cambria" panose="02040503050406030204" pitchFamily="18" charset="0"/>
                        <a:ea typeface="Cambria" panose="02040503050406030204" pitchFamily="18" charset="0"/>
                      </a:endParaRPr>
                    </a:p>
                  </a:txBody>
                  <a:tcPr marL="48986" marR="48986" marT="36000" marB="36000" anchor="ctr"/>
                </a:tc>
                <a:extLst>
                  <a:ext uri="{0D108BD9-81ED-4DB2-BD59-A6C34878D82A}">
                    <a16:rowId xmlns:a16="http://schemas.microsoft.com/office/drawing/2014/main" val="3680670263"/>
                  </a:ext>
                </a:extLst>
              </a:tr>
              <a:tr h="118330">
                <a:tc rowSpan="3">
                  <a:txBody>
                    <a:bodyPr/>
                    <a:lstStyle/>
                    <a:p>
                      <a:pPr marL="4763" marR="0" lvl="1" indent="0" algn="l" rtl="0">
                        <a:lnSpc>
                          <a:spcPct val="100000"/>
                        </a:lnSpc>
                        <a:spcBef>
                          <a:spcPts val="0"/>
                        </a:spcBef>
                        <a:spcAft>
                          <a:spcPts val="0"/>
                        </a:spcAft>
                        <a:buNone/>
                      </a:pPr>
                      <a:r>
                        <a:rPr lang="mn-MN" sz="450" b="0" u="none" strike="noStrike" cap="none" dirty="0">
                          <a:solidFill>
                            <a:schemeClr val="dk1"/>
                          </a:solidFill>
                          <a:latin typeface="Cambria" panose="02040503050406030204" pitchFamily="18" charset="0"/>
                          <a:ea typeface="Cambria" panose="02040503050406030204" pitchFamily="18" charset="0"/>
                          <a:cs typeface="Poppins"/>
                          <a:sym typeface="Poppins"/>
                        </a:rPr>
                        <a:t>Вакцины эхний худалдан авалтаас хойш санхүүгийн үүрэг хариуцлага сул байна.</a:t>
                      </a:r>
                      <a:endParaRPr lang="mn-MN" sz="800" dirty="0">
                        <a:latin typeface="Cambria" panose="02040503050406030204" pitchFamily="18" charset="0"/>
                        <a:ea typeface="Cambria" panose="02040503050406030204" pitchFamily="18" charset="0"/>
                      </a:endParaRPr>
                    </a:p>
                    <a:p>
                      <a:pPr marL="4763" marR="0" lvl="1" indent="0" algn="l" rtl="0">
                        <a:lnSpc>
                          <a:spcPct val="100000"/>
                        </a:lnSpc>
                        <a:spcBef>
                          <a:spcPts val="0"/>
                        </a:spcBef>
                        <a:spcAft>
                          <a:spcPts val="0"/>
                        </a:spcAft>
                        <a:buNone/>
                      </a:pPr>
                      <a:r>
                        <a:rPr lang="mn-MN" sz="450" b="0" u="none" strike="noStrike" cap="none" dirty="0">
                          <a:solidFill>
                            <a:schemeClr val="dk1"/>
                          </a:solidFill>
                          <a:latin typeface="Cambria" panose="02040503050406030204" pitchFamily="18" charset="0"/>
                          <a:ea typeface="Cambria" panose="02040503050406030204" pitchFamily="18" charset="0"/>
                          <a:cs typeface="Poppins"/>
                          <a:sym typeface="Poppins"/>
                        </a:rPr>
                        <a:t>Орон нутгийн засаг захиргааны нэгжүүд анх вакцин худалдан авах зардалд санхүүжилт өгөх боловч хүргэлтийн зардал (жишээ нь, хөргүүрийн сүлжээ, эрүүл мэндийн ажилтан, эрэлт үүсгэх ажил) шаардлагыг дутуу тооцож, санхүүжилтийг хангалтгүй гаргадаг.</a:t>
                      </a:r>
                      <a:endParaRPr lang="mn-MN" sz="800" dirty="0">
                        <a:latin typeface="Cambria" panose="02040503050406030204" pitchFamily="18" charset="0"/>
                        <a:ea typeface="Cambria" panose="02040503050406030204" pitchFamily="18" charset="0"/>
                      </a:endParaRPr>
                    </a:p>
                  </a:txBody>
                  <a:tcPr marL="48986" marR="48986" marT="0" marB="0" anchor="ctr"/>
                </a:tc>
                <a:tc>
                  <a:txBody>
                    <a:bodyPr/>
                    <a:lstStyle/>
                    <a:p>
                      <a:pPr marL="4763" marR="0" lvl="1" indent="0" algn="l" rtl="0">
                        <a:lnSpc>
                          <a:spcPct val="100000"/>
                        </a:lnSpc>
                        <a:spcBef>
                          <a:spcPts val="0"/>
                        </a:spcBef>
                        <a:spcAft>
                          <a:spcPts val="0"/>
                        </a:spcAft>
                        <a:buNone/>
                      </a:pPr>
                      <a:r>
                        <a:rPr lang="mn-MN" sz="450" b="0" u="none" strike="noStrike" cap="none" dirty="0">
                          <a:solidFill>
                            <a:schemeClr val="dk1"/>
                          </a:solidFill>
                          <a:latin typeface="Cambria" panose="02040503050406030204" pitchFamily="18" charset="0"/>
                          <a:ea typeface="Cambria" panose="02040503050406030204" pitchFamily="18" charset="0"/>
                          <a:cs typeface="Poppins"/>
                          <a:sym typeface="Poppins"/>
                        </a:rPr>
                        <a:t>Эрүүл мэндийн газар - Үндэсний Вакцинжуулалтын Хөтөлбөр</a:t>
                      </a:r>
                      <a:endParaRPr lang="mn-MN" sz="800" dirty="0">
                        <a:latin typeface="Cambria" panose="02040503050406030204" pitchFamily="18" charset="0"/>
                        <a:ea typeface="Cambria" panose="02040503050406030204" pitchFamily="18" charset="0"/>
                      </a:endParaRPr>
                    </a:p>
                  </a:txBody>
                  <a:tcPr marL="48986" marR="48986" marT="36000" marB="36000" anchor="ctr"/>
                </a:tc>
                <a:tc>
                  <a:txBody>
                    <a:bodyPr/>
                    <a:lstStyle/>
                    <a:p>
                      <a:pPr marL="4763" marR="0" lvl="1" indent="0" algn="l" rtl="0">
                        <a:lnSpc>
                          <a:spcPct val="100000"/>
                        </a:lnSpc>
                        <a:spcBef>
                          <a:spcPts val="0"/>
                        </a:spcBef>
                        <a:spcAft>
                          <a:spcPts val="0"/>
                        </a:spcAft>
                        <a:buNone/>
                      </a:pPr>
                      <a:r>
                        <a:rPr lang="mn-MN" sz="450" b="0" u="none" strike="noStrike" cap="none" dirty="0">
                          <a:solidFill>
                            <a:schemeClr val="dk1"/>
                          </a:solidFill>
                          <a:latin typeface="Cambria" panose="02040503050406030204" pitchFamily="18" charset="0"/>
                          <a:ea typeface="Cambria" panose="02040503050406030204" pitchFamily="18" charset="0"/>
                          <a:cs typeface="Poppins"/>
                          <a:sym typeface="Poppins"/>
                        </a:rPr>
                        <a:t>Дэмжлэг үзүүлдэг ч хүчтэй эдийн засгийн үндэслэл гаргах хангалттай мэдээлэлгүй байж болно.</a:t>
                      </a:r>
                      <a:endParaRPr lang="mn-MN" sz="800" dirty="0">
                        <a:latin typeface="Cambria" panose="02040503050406030204" pitchFamily="18" charset="0"/>
                        <a:ea typeface="Cambria" panose="02040503050406030204" pitchFamily="18" charset="0"/>
                      </a:endParaRPr>
                    </a:p>
                  </a:txBody>
                  <a:tcPr marL="48986" marR="48986" marT="36000" marB="36000" anchor="ctr"/>
                </a:tc>
                <a:extLst>
                  <a:ext uri="{0D108BD9-81ED-4DB2-BD59-A6C34878D82A}">
                    <a16:rowId xmlns:a16="http://schemas.microsoft.com/office/drawing/2014/main" val="427278204"/>
                  </a:ext>
                </a:extLst>
              </a:tr>
              <a:tr h="207270">
                <a:tc vMerge="1">
                  <a:txBody>
                    <a:bodyPr/>
                    <a:lstStyle/>
                    <a:p>
                      <a:endParaRPr lang="en-GE"/>
                    </a:p>
                  </a:txBody>
                  <a:tcPr/>
                </a:tc>
                <a:tc>
                  <a:txBody>
                    <a:bodyPr/>
                    <a:lstStyle/>
                    <a:p>
                      <a:pPr marL="4763" marR="0" lvl="1" indent="0" algn="l" rtl="0">
                        <a:lnSpc>
                          <a:spcPct val="100000"/>
                        </a:lnSpc>
                        <a:spcBef>
                          <a:spcPts val="0"/>
                        </a:spcBef>
                        <a:spcAft>
                          <a:spcPts val="0"/>
                        </a:spcAft>
                        <a:buNone/>
                      </a:pPr>
                      <a:r>
                        <a:rPr lang="mn-MN" sz="450" b="0" u="none" strike="noStrike" cap="none" dirty="0">
                          <a:solidFill>
                            <a:schemeClr val="dk1"/>
                          </a:solidFill>
                          <a:latin typeface="Cambria" panose="02040503050406030204" pitchFamily="18" charset="0"/>
                          <a:ea typeface="Cambria" panose="02040503050406030204" pitchFamily="18" charset="0"/>
                          <a:cs typeface="Poppins"/>
                          <a:sym typeface="Poppins"/>
                        </a:rPr>
                        <a:t>Орон нутгийн тэргүүлэгчид (Аймаг, хотын захирагч нар) – янз бүрийн хандлагатай байдаг.</a:t>
                      </a:r>
                      <a:endParaRPr lang="mn-MN" sz="800" dirty="0">
                        <a:latin typeface="Cambria" panose="02040503050406030204" pitchFamily="18" charset="0"/>
                        <a:ea typeface="Cambria" panose="02040503050406030204" pitchFamily="18" charset="0"/>
                      </a:endParaRPr>
                    </a:p>
                  </a:txBody>
                  <a:tcPr marL="48986" marR="48986" marT="0" marB="0" anchor="ctr"/>
                </a:tc>
                <a:tc>
                  <a:txBody>
                    <a:bodyPr/>
                    <a:lstStyle/>
                    <a:p>
                      <a:pPr marL="4763" marR="0" lvl="1" indent="0" algn="l" rtl="0">
                        <a:lnSpc>
                          <a:spcPct val="100000"/>
                        </a:lnSpc>
                        <a:spcBef>
                          <a:spcPts val="0"/>
                        </a:spcBef>
                        <a:spcAft>
                          <a:spcPts val="0"/>
                        </a:spcAft>
                        <a:buNone/>
                      </a:pPr>
                      <a:r>
                        <a:rPr lang="mn-MN" sz="450" b="0" u="none" strike="noStrike" cap="none" dirty="0">
                          <a:solidFill>
                            <a:schemeClr val="dk1"/>
                          </a:solidFill>
                          <a:latin typeface="Cambria" panose="02040503050406030204" pitchFamily="18" charset="0"/>
                          <a:ea typeface="Cambria" panose="02040503050406030204" pitchFamily="18" charset="0"/>
                          <a:cs typeface="Poppins"/>
                          <a:sym typeface="Poppins"/>
                        </a:rPr>
                        <a:t>Ялгаатай-зарим нь дархлаажуулалтаас илүүтэй нүдэнд илрээгүй дэд бүтцийг илүү эрхэмлэдэг.</a:t>
                      </a:r>
                      <a:endParaRPr lang="mn-MN" sz="800" dirty="0">
                        <a:latin typeface="Cambria" panose="02040503050406030204" pitchFamily="18" charset="0"/>
                        <a:ea typeface="Cambria" panose="02040503050406030204" pitchFamily="18" charset="0"/>
                      </a:endParaRPr>
                    </a:p>
                  </a:txBody>
                  <a:tcPr marL="48986" marR="48986" marT="36000" marB="36000" anchor="ctr"/>
                </a:tc>
                <a:extLst>
                  <a:ext uri="{0D108BD9-81ED-4DB2-BD59-A6C34878D82A}">
                    <a16:rowId xmlns:a16="http://schemas.microsoft.com/office/drawing/2014/main" val="1696002195"/>
                  </a:ext>
                </a:extLst>
              </a:tr>
              <a:tr h="233183">
                <a:tc vMerge="1">
                  <a:txBody>
                    <a:bodyPr/>
                    <a:lstStyle/>
                    <a:p>
                      <a:endParaRPr lang="en-GE"/>
                    </a:p>
                  </a:txBody>
                  <a:tcPr/>
                </a:tc>
                <a:tc>
                  <a:txBody>
                    <a:bodyPr/>
                    <a:lstStyle/>
                    <a:p>
                      <a:pPr marL="4763" marR="0" lvl="1" indent="0" algn="l" rtl="0">
                        <a:lnSpc>
                          <a:spcPct val="100000"/>
                        </a:lnSpc>
                        <a:spcBef>
                          <a:spcPts val="0"/>
                        </a:spcBef>
                        <a:spcAft>
                          <a:spcPts val="0"/>
                        </a:spcAft>
                        <a:buNone/>
                      </a:pPr>
                      <a:r>
                        <a:rPr lang="mn-MN" sz="450" b="0" u="none" strike="noStrike" cap="none" dirty="0">
                          <a:solidFill>
                            <a:schemeClr val="dk1"/>
                          </a:solidFill>
                          <a:latin typeface="Cambria" panose="02040503050406030204" pitchFamily="18" charset="0"/>
                          <a:ea typeface="Cambria" panose="02040503050406030204" pitchFamily="18" charset="0"/>
                          <a:cs typeface="Poppins"/>
                          <a:sym typeface="Poppins"/>
                        </a:rPr>
                        <a:t>Хөгжлийн түншүүд (жишээлбэл, ДЭМБ, ЮНИСЕФ, Жипиго)</a:t>
                      </a:r>
                      <a:endParaRPr lang="mn-MN" sz="800" dirty="0">
                        <a:latin typeface="Cambria" panose="02040503050406030204" pitchFamily="18" charset="0"/>
                        <a:ea typeface="Cambria" panose="02040503050406030204" pitchFamily="18" charset="0"/>
                      </a:endParaRPr>
                    </a:p>
                  </a:txBody>
                  <a:tcPr marL="48986" marR="48986" marT="36000" marB="36000" anchor="ctr"/>
                </a:tc>
                <a:tc>
                  <a:txBody>
                    <a:bodyPr/>
                    <a:lstStyle/>
                    <a:p>
                      <a:pPr marL="4763" marR="0" lvl="1" indent="0" algn="l" rtl="0">
                        <a:lnSpc>
                          <a:spcPct val="100000"/>
                        </a:lnSpc>
                        <a:spcBef>
                          <a:spcPts val="0"/>
                        </a:spcBef>
                        <a:spcAft>
                          <a:spcPts val="0"/>
                        </a:spcAft>
                        <a:buNone/>
                      </a:pPr>
                      <a:r>
                        <a:rPr lang="mn-MN" sz="450" b="0" u="none" strike="noStrike" cap="none" dirty="0">
                          <a:solidFill>
                            <a:schemeClr val="dk1"/>
                          </a:solidFill>
                          <a:latin typeface="Cambria" panose="02040503050406030204" pitchFamily="18" charset="0"/>
                          <a:ea typeface="Cambria" panose="02040503050406030204" pitchFamily="18" charset="0"/>
                          <a:cs typeface="Poppins"/>
                          <a:sym typeface="Poppins"/>
                        </a:rPr>
                        <a:t>Дэмжлэг үзүүлж, Үндэсний дархлаажуулалтын хөтөлбөрийг хэрэгжүүлэхэд орон нутгийн олон нэгжүүдэд техникийн тусламж үзүүлдэг.</a:t>
                      </a:r>
                      <a:endParaRPr lang="mn-MN" sz="800" dirty="0">
                        <a:latin typeface="Cambria" panose="02040503050406030204" pitchFamily="18" charset="0"/>
                        <a:ea typeface="Cambria" panose="02040503050406030204" pitchFamily="18" charset="0"/>
                      </a:endParaRPr>
                    </a:p>
                  </a:txBody>
                  <a:tcPr marL="48986" marR="48986" marT="36000" marB="36000" anchor="ctr"/>
                </a:tc>
                <a:extLst>
                  <a:ext uri="{0D108BD9-81ED-4DB2-BD59-A6C34878D82A}">
                    <a16:rowId xmlns:a16="http://schemas.microsoft.com/office/drawing/2014/main" val="1746683670"/>
                  </a:ext>
                </a:extLst>
              </a:tr>
            </a:tbl>
          </a:graphicData>
        </a:graphic>
      </p:graphicFrame>
      <p:sp>
        <p:nvSpPr>
          <p:cNvPr id="10" name="Text Box 49">
            <a:extLst>
              <a:ext uri="{FF2B5EF4-FFF2-40B4-BE49-F238E27FC236}">
                <a16:creationId xmlns:a16="http://schemas.microsoft.com/office/drawing/2014/main" id="{F4CF794E-0799-C721-9842-E50C379AC477}"/>
              </a:ext>
            </a:extLst>
          </p:cNvPr>
          <p:cNvSpPr txBox="1">
            <a:spLocks noChangeArrowheads="1"/>
          </p:cNvSpPr>
          <p:nvPr/>
        </p:nvSpPr>
        <p:spPr bwMode="auto">
          <a:xfrm>
            <a:off x="110858" y="2160391"/>
            <a:ext cx="8977703" cy="1731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19046" tIns="9523" rIns="19046" bIns="9523">
            <a:spAutoFit/>
          </a:bodyPr>
          <a:lstStyle>
            <a:lvl1pPr algn="ctr" defTabSz="4389438" eaLnBrk="0" hangingPunct="0">
              <a:defRPr sz="8600">
                <a:solidFill>
                  <a:schemeClr val="tx1"/>
                </a:solidFill>
                <a:latin typeface="Arial" charset="0"/>
                <a:ea typeface="ＭＳ Ｐゴシック" charset="0"/>
              </a:defRPr>
            </a:lvl1pPr>
            <a:lvl2pPr marL="742950" indent="-285750" algn="ctr" defTabSz="4389438" eaLnBrk="0" hangingPunct="0">
              <a:defRPr sz="8600">
                <a:solidFill>
                  <a:schemeClr val="tx1"/>
                </a:solidFill>
                <a:latin typeface="Arial" charset="0"/>
                <a:ea typeface="ＭＳ Ｐゴシック" charset="0"/>
              </a:defRPr>
            </a:lvl2pPr>
            <a:lvl3pPr marL="1143000" indent="-228600" algn="ctr" defTabSz="4389438" eaLnBrk="0" hangingPunct="0">
              <a:defRPr sz="8600">
                <a:solidFill>
                  <a:schemeClr val="tx1"/>
                </a:solidFill>
                <a:latin typeface="Arial" charset="0"/>
                <a:ea typeface="ＭＳ Ｐゴシック" charset="0"/>
              </a:defRPr>
            </a:lvl3pPr>
            <a:lvl4pPr marL="1600200" indent="-228600" algn="ctr" defTabSz="4389438" eaLnBrk="0" hangingPunct="0">
              <a:defRPr sz="8600">
                <a:solidFill>
                  <a:schemeClr val="tx1"/>
                </a:solidFill>
                <a:latin typeface="Arial" charset="0"/>
                <a:ea typeface="ＭＳ Ｐゴシック" charset="0"/>
              </a:defRPr>
            </a:lvl4pPr>
            <a:lvl5pPr marL="2057400" indent="-228600" algn="ctr" defTabSz="4389438" eaLnBrk="0" hangingPunct="0">
              <a:defRPr sz="8600">
                <a:solidFill>
                  <a:schemeClr val="tx1"/>
                </a:solidFill>
                <a:latin typeface="Arial" charset="0"/>
                <a:ea typeface="ＭＳ Ｐゴシック" charset="0"/>
              </a:defRPr>
            </a:lvl5pPr>
            <a:lvl6pPr marL="2514600" indent="-228600" algn="ctr" defTabSz="4389438" eaLnBrk="0" fontAlgn="base" hangingPunct="0">
              <a:spcBef>
                <a:spcPct val="0"/>
              </a:spcBef>
              <a:spcAft>
                <a:spcPct val="0"/>
              </a:spcAft>
              <a:defRPr sz="8600">
                <a:solidFill>
                  <a:schemeClr val="tx1"/>
                </a:solidFill>
                <a:latin typeface="Arial" charset="0"/>
                <a:ea typeface="ＭＳ Ｐゴシック" charset="0"/>
              </a:defRPr>
            </a:lvl6pPr>
            <a:lvl7pPr marL="2971800" indent="-228600" algn="ctr" defTabSz="4389438" eaLnBrk="0" fontAlgn="base" hangingPunct="0">
              <a:spcBef>
                <a:spcPct val="0"/>
              </a:spcBef>
              <a:spcAft>
                <a:spcPct val="0"/>
              </a:spcAft>
              <a:defRPr sz="8600">
                <a:solidFill>
                  <a:schemeClr val="tx1"/>
                </a:solidFill>
                <a:latin typeface="Arial" charset="0"/>
                <a:ea typeface="ＭＳ Ｐゴシック" charset="0"/>
              </a:defRPr>
            </a:lvl7pPr>
            <a:lvl8pPr marL="3429000" indent="-228600" algn="ctr" defTabSz="4389438" eaLnBrk="0" fontAlgn="base" hangingPunct="0">
              <a:spcBef>
                <a:spcPct val="0"/>
              </a:spcBef>
              <a:spcAft>
                <a:spcPct val="0"/>
              </a:spcAft>
              <a:defRPr sz="8600">
                <a:solidFill>
                  <a:schemeClr val="tx1"/>
                </a:solidFill>
                <a:latin typeface="Arial" charset="0"/>
                <a:ea typeface="ＭＳ Ｐゴシック" charset="0"/>
              </a:defRPr>
            </a:lvl8pPr>
            <a:lvl9pPr marL="3886200" indent="-228600" algn="ctr" defTabSz="4389438" eaLnBrk="0" fontAlgn="base" hangingPunct="0">
              <a:spcBef>
                <a:spcPct val="0"/>
              </a:spcBef>
              <a:spcAft>
                <a:spcPct val="0"/>
              </a:spcAft>
              <a:defRPr sz="8600">
                <a:solidFill>
                  <a:schemeClr val="tx1"/>
                </a:solidFill>
                <a:latin typeface="Arial" charset="0"/>
                <a:ea typeface="ＭＳ Ｐゴシック" charset="0"/>
              </a:defRPr>
            </a:lvl9pPr>
          </a:lstStyle>
          <a:p>
            <a:pPr marL="0" marR="0" lvl="0" indent="0" algn="ctr" defTabSz="3135376" rtl="0" eaLnBrk="1" fontAlgn="auto" latinLnBrk="0" hangingPunct="1">
              <a:lnSpc>
                <a:spcPct val="100000"/>
              </a:lnSpc>
              <a:spcBef>
                <a:spcPct val="50000"/>
              </a:spcBef>
              <a:spcAft>
                <a:spcPts val="0"/>
              </a:spcAft>
              <a:buClrTx/>
              <a:buSzTx/>
              <a:buFontTx/>
              <a:buNone/>
              <a:tabLst/>
              <a:defRPr/>
            </a:pPr>
            <a:r>
              <a:rPr kumimoji="0" lang="mn-MN" sz="1000" b="1" i="0" u="none" strike="noStrike" cap="none" normalizeH="0" baseline="0" noProof="0" dirty="0">
                <a:ln>
                  <a:noFill/>
                </a:ln>
                <a:solidFill>
                  <a:srgbClr val="FFFFFF"/>
                </a:solidFill>
                <a:effectLst/>
                <a:uLnTx/>
                <a:uFillTx/>
                <a:latin typeface="Cambria" panose="02040503050406030204" pitchFamily="18" charset="0"/>
                <a:ea typeface="Cambria" panose="02040503050406030204" pitchFamily="18" charset="0"/>
                <a:cs typeface="Poppins ExtraBold" panose="00000900000000000000" pitchFamily="2" charset="0"/>
              </a:rPr>
              <a:t>Гол сорилтууд</a:t>
            </a:r>
          </a:p>
        </p:txBody>
      </p:sp>
      <p:graphicFrame>
        <p:nvGraphicFramePr>
          <p:cNvPr id="14" name="Table 13">
            <a:extLst>
              <a:ext uri="{FF2B5EF4-FFF2-40B4-BE49-F238E27FC236}">
                <a16:creationId xmlns:a16="http://schemas.microsoft.com/office/drawing/2014/main" id="{130A9993-2563-94D2-71A0-F5F8739DCEA8}"/>
              </a:ext>
            </a:extLst>
          </p:cNvPr>
          <p:cNvGraphicFramePr>
            <a:graphicFrameLocks noGrp="1"/>
          </p:cNvGraphicFramePr>
          <p:nvPr>
            <p:extLst>
              <p:ext uri="{D42A27DB-BD31-4B8C-83A1-F6EECF244321}">
                <p14:modId xmlns:p14="http://schemas.microsoft.com/office/powerpoint/2010/main" val="1662147445"/>
              </p:ext>
            </p:extLst>
          </p:nvPr>
        </p:nvGraphicFramePr>
        <p:xfrm>
          <a:off x="118385" y="4070169"/>
          <a:ext cx="8979410" cy="1611436"/>
        </p:xfrm>
        <a:graphic>
          <a:graphicData uri="http://schemas.openxmlformats.org/drawingml/2006/table">
            <a:tbl>
              <a:tblPr firstRow="1" firstCol="1" bandRow="1">
                <a:tableStyleId>{0505E3EF-67EA-436B-97B2-0124C06EBD24}</a:tableStyleId>
              </a:tblPr>
              <a:tblGrid>
                <a:gridCol w="1303219">
                  <a:extLst>
                    <a:ext uri="{9D8B030D-6E8A-4147-A177-3AD203B41FA5}">
                      <a16:colId xmlns:a16="http://schemas.microsoft.com/office/drawing/2014/main" val="2441690924"/>
                    </a:ext>
                  </a:extLst>
                </a:gridCol>
                <a:gridCol w="3410892">
                  <a:extLst>
                    <a:ext uri="{9D8B030D-6E8A-4147-A177-3AD203B41FA5}">
                      <a16:colId xmlns:a16="http://schemas.microsoft.com/office/drawing/2014/main" val="190957167"/>
                    </a:ext>
                  </a:extLst>
                </a:gridCol>
                <a:gridCol w="2069569">
                  <a:extLst>
                    <a:ext uri="{9D8B030D-6E8A-4147-A177-3AD203B41FA5}">
                      <a16:colId xmlns:a16="http://schemas.microsoft.com/office/drawing/2014/main" val="4243113650"/>
                    </a:ext>
                  </a:extLst>
                </a:gridCol>
                <a:gridCol w="2195730">
                  <a:extLst>
                    <a:ext uri="{9D8B030D-6E8A-4147-A177-3AD203B41FA5}">
                      <a16:colId xmlns:a16="http://schemas.microsoft.com/office/drawing/2014/main" val="3319182671"/>
                    </a:ext>
                  </a:extLst>
                </a:gridCol>
              </a:tblGrid>
              <a:tr h="208170">
                <a:tc gridSpan="4">
                  <a:txBody>
                    <a:bodyPr/>
                    <a:lstStyle/>
                    <a:p>
                      <a:pPr marL="0" marR="0" lvl="0" indent="-188817" algn="l" defTabSz="914209" rtl="0" eaLnBrk="1" fontAlgn="auto" latinLnBrk="0" hangingPunct="1">
                        <a:lnSpc>
                          <a:spcPct val="100000"/>
                        </a:lnSpc>
                        <a:spcBef>
                          <a:spcPts val="0"/>
                        </a:spcBef>
                        <a:spcAft>
                          <a:spcPts val="0"/>
                        </a:spcAft>
                        <a:buClrTx/>
                        <a:buSzTx/>
                        <a:buFontTx/>
                        <a:buNone/>
                        <a:tabLst/>
                        <a:defRPr/>
                      </a:pPr>
                      <a:endParaRPr lang="en-US" sz="1000" dirty="0">
                        <a:effectLst/>
                        <a:latin typeface="Poppins" pitchFamily="2" charset="77"/>
                        <a:ea typeface="Calibri" panose="020F0502020204030204" pitchFamily="34" charset="0"/>
                        <a:cs typeface="Poppins" pitchFamily="2" charset="77"/>
                      </a:endParaRPr>
                    </a:p>
                  </a:txBody>
                  <a:tcPr marL="48986" marR="48986" marT="18000" marB="0">
                    <a:solidFill>
                      <a:srgbClr val="17A89F"/>
                    </a:solidFill>
                  </a:tcPr>
                </a:tc>
                <a:tc hMerge="1">
                  <a:txBody>
                    <a:bodyPr/>
                    <a:lstStyle/>
                    <a:p>
                      <a:endParaRPr lang="en-GE"/>
                    </a:p>
                  </a:txBody>
                  <a:tcPr/>
                </a:tc>
                <a:tc hMerge="1">
                  <a:txBody>
                    <a:bodyPr/>
                    <a:lstStyle/>
                    <a:p>
                      <a:endParaRPr lang="en-GE"/>
                    </a:p>
                  </a:txBody>
                  <a:tcPr/>
                </a:tc>
                <a:tc hMerge="1">
                  <a:txBody>
                    <a:bodyPr/>
                    <a:lstStyle/>
                    <a:p>
                      <a:endParaRPr lang="en-GE"/>
                    </a:p>
                  </a:txBody>
                  <a:tcPr/>
                </a:tc>
                <a:extLst>
                  <a:ext uri="{0D108BD9-81ED-4DB2-BD59-A6C34878D82A}">
                    <a16:rowId xmlns:a16="http://schemas.microsoft.com/office/drawing/2014/main" val="2662487172"/>
                  </a:ext>
                </a:extLst>
              </a:tr>
              <a:tr h="0">
                <a:tc>
                  <a:txBody>
                    <a:bodyPr/>
                    <a:lstStyle/>
                    <a:p>
                      <a:pPr marL="0" marR="0" lvl="0" indent="-188817" algn="ctr" defTabSz="914209" rtl="0" eaLnBrk="1" fontAlgn="auto" latinLnBrk="0" hangingPunct="1">
                        <a:lnSpc>
                          <a:spcPct val="100000"/>
                        </a:lnSpc>
                        <a:spcBef>
                          <a:spcPts val="0"/>
                        </a:spcBef>
                        <a:spcAft>
                          <a:spcPts val="0"/>
                        </a:spcAft>
                        <a:buClrTx/>
                        <a:buSzTx/>
                        <a:buFontTx/>
                        <a:buNone/>
                        <a:tabLst/>
                        <a:defRPr/>
                      </a:pPr>
                      <a:r>
                        <a:rPr lang="mn-MN" sz="700" b="1" dirty="0">
                          <a:solidFill>
                            <a:schemeClr val="dk1"/>
                          </a:solidFill>
                          <a:effectLst/>
                          <a:latin typeface="Cambria" panose="02040503050406030204" pitchFamily="18" charset="0"/>
                          <a:ea typeface="Cambria" panose="02040503050406030204" pitchFamily="18" charset="0"/>
                          <a:cs typeface="Poppins" pitchFamily="2" charset="77"/>
                        </a:rPr>
                        <a:t>Хэлэлцсэн сэдэв</a:t>
                      </a:r>
                    </a:p>
                  </a:txBody>
                  <a:tcPr marL="48986" marR="48986" marT="18000" marB="0" anchor="ctr"/>
                </a:tc>
                <a:tc>
                  <a:txBody>
                    <a:bodyPr/>
                    <a:lstStyle/>
                    <a:p>
                      <a:pPr marL="0" marR="0" lvl="0" indent="-188817" algn="ctr" defTabSz="914209" rtl="0" eaLnBrk="1" fontAlgn="auto" latinLnBrk="0" hangingPunct="1">
                        <a:lnSpc>
                          <a:spcPct val="100000"/>
                        </a:lnSpc>
                        <a:spcBef>
                          <a:spcPts val="0"/>
                        </a:spcBef>
                        <a:spcAft>
                          <a:spcPts val="0"/>
                        </a:spcAft>
                        <a:buClrTx/>
                        <a:buSzTx/>
                        <a:buFontTx/>
                        <a:buNone/>
                        <a:tabLst/>
                        <a:defRPr/>
                      </a:pPr>
                      <a:r>
                        <a:rPr lang="mn-MN" sz="700" b="1" dirty="0">
                          <a:solidFill>
                            <a:schemeClr val="dk1"/>
                          </a:solidFill>
                          <a:effectLst/>
                          <a:latin typeface="Cambria" panose="02040503050406030204" pitchFamily="18" charset="0"/>
                          <a:ea typeface="Cambria" panose="02040503050406030204" pitchFamily="18" charset="0"/>
                          <a:cs typeface="Poppins" pitchFamily="2" charset="77"/>
                        </a:rPr>
                        <a:t>Дэмжлэгийн арга барилууд</a:t>
                      </a:r>
                    </a:p>
                  </a:txBody>
                  <a:tcPr marL="48986" marR="48986" marT="18000" marB="0" anchor="ctr"/>
                </a:tc>
                <a:tc>
                  <a:txBody>
                    <a:bodyPr/>
                    <a:lstStyle/>
                    <a:p>
                      <a:pPr marL="0" marR="0" lvl="0" indent="-188817" algn="ctr" defTabSz="914209" rtl="0" eaLnBrk="1" fontAlgn="auto" latinLnBrk="0" hangingPunct="1">
                        <a:lnSpc>
                          <a:spcPct val="100000"/>
                        </a:lnSpc>
                        <a:spcBef>
                          <a:spcPts val="0"/>
                        </a:spcBef>
                        <a:spcAft>
                          <a:spcPts val="200"/>
                        </a:spcAft>
                        <a:buClrTx/>
                        <a:buSzTx/>
                        <a:buFontTx/>
                        <a:buNone/>
                        <a:tabLst/>
                        <a:defRPr/>
                      </a:pPr>
                      <a:r>
                        <a:rPr lang="mn-MN" sz="700" b="1" dirty="0">
                          <a:solidFill>
                            <a:schemeClr val="dk1"/>
                          </a:solidFill>
                          <a:effectLst/>
                          <a:latin typeface="Cambria" panose="02040503050406030204" pitchFamily="18" charset="0"/>
                          <a:ea typeface="Cambria" panose="02040503050406030204" pitchFamily="18" charset="0"/>
                          <a:cs typeface="Poppins" pitchFamily="2" charset="77"/>
                        </a:rPr>
                        <a:t>Шийдвэр гаргагчид/бусад оролцогч талууд</a:t>
                      </a:r>
                    </a:p>
                  </a:txBody>
                  <a:tcPr marL="48986" marR="48986" marT="18000" marB="36000" anchor="ctr"/>
                </a:tc>
                <a:tc>
                  <a:txBody>
                    <a:bodyPr/>
                    <a:lstStyle/>
                    <a:p>
                      <a:pPr algn="ctr"/>
                      <a:r>
                        <a:rPr lang="mn-MN" sz="700" b="1" dirty="0">
                          <a:solidFill>
                            <a:schemeClr val="dk1"/>
                          </a:solidFill>
                          <a:effectLst/>
                          <a:latin typeface="Cambria" panose="02040503050406030204" pitchFamily="18" charset="0"/>
                          <a:ea typeface="Cambria" panose="02040503050406030204" pitchFamily="18" charset="0"/>
                          <a:cs typeface="Poppins" pitchFamily="2" charset="77"/>
                        </a:rPr>
                        <a:t>Үр дүн</a:t>
                      </a:r>
                    </a:p>
                  </a:txBody>
                  <a:tcPr marL="48986" marR="48986" marT="18000" marB="36000" anchor="ctr"/>
                </a:tc>
                <a:extLst>
                  <a:ext uri="{0D108BD9-81ED-4DB2-BD59-A6C34878D82A}">
                    <a16:rowId xmlns:a16="http://schemas.microsoft.com/office/drawing/2014/main" val="1053874978"/>
                  </a:ext>
                </a:extLst>
              </a:tr>
              <a:tr h="0">
                <a:tc rowSpan="3">
                  <a:txBody>
                    <a:bodyPr/>
                    <a:lstStyle/>
                    <a:p>
                      <a:pPr marL="7938" marR="0" lvl="1" indent="0" algn="l" rtl="0">
                        <a:lnSpc>
                          <a:spcPct val="100000"/>
                        </a:lnSpc>
                        <a:spcBef>
                          <a:spcPts val="0"/>
                        </a:spcBef>
                        <a:spcAft>
                          <a:spcPts val="0"/>
                        </a:spcAft>
                        <a:buNone/>
                      </a:pPr>
                      <a:r>
                        <a:rPr lang="mn-MN" sz="500" b="0" u="none" strike="noStrike" cap="none" dirty="0">
                          <a:solidFill>
                            <a:schemeClr val="dk1"/>
                          </a:solidFill>
                          <a:latin typeface="Cambria" panose="02040503050406030204" pitchFamily="18" charset="0"/>
                          <a:ea typeface="Cambria" panose="02040503050406030204" pitchFamily="18" charset="0"/>
                          <a:cs typeface="Poppins"/>
                          <a:sym typeface="Poppins"/>
                        </a:rPr>
                        <a:t>Вакцин худалдан авахад төсвийн хуваарилалтыг нэмэгдүүлэх</a:t>
                      </a:r>
                      <a:endParaRPr lang="mn-MN" sz="800" dirty="0">
                        <a:latin typeface="Cambria" panose="02040503050406030204" pitchFamily="18" charset="0"/>
                        <a:ea typeface="Cambria" panose="02040503050406030204" pitchFamily="18" charset="0"/>
                      </a:endParaRPr>
                    </a:p>
                  </a:txBody>
                  <a:tcPr marL="48986" marR="48986" marT="18000" marB="0" anchor="ctr"/>
                </a:tc>
                <a:tc>
                  <a:txBody>
                    <a:bodyPr/>
                    <a:lstStyle/>
                    <a:p>
                      <a:pPr marL="7938" marR="0" lvl="1" indent="0" algn="l" rtl="0">
                        <a:lnSpc>
                          <a:spcPct val="100000"/>
                        </a:lnSpc>
                        <a:spcBef>
                          <a:spcPts val="0"/>
                        </a:spcBef>
                        <a:spcAft>
                          <a:spcPts val="0"/>
                        </a:spcAft>
                        <a:buNone/>
                      </a:pPr>
                      <a:r>
                        <a:rPr lang="mn-MN" sz="500" dirty="0">
                          <a:solidFill>
                            <a:schemeClr val="dk1"/>
                          </a:solidFill>
                          <a:latin typeface="Cambria" panose="02040503050406030204" pitchFamily="18" charset="0"/>
                          <a:ea typeface="Cambria" panose="02040503050406030204" pitchFamily="18" charset="0"/>
                          <a:cs typeface="Poppins"/>
                          <a:sym typeface="Poppins"/>
                        </a:rPr>
                        <a:t>Т</a:t>
                      </a:r>
                      <a:r>
                        <a:rPr lang="mn-MN" sz="500" b="0" u="none" strike="noStrike" cap="none" dirty="0">
                          <a:solidFill>
                            <a:schemeClr val="dk1"/>
                          </a:solidFill>
                          <a:latin typeface="Cambria" panose="02040503050406030204" pitchFamily="18" charset="0"/>
                          <a:ea typeface="Cambria" panose="02040503050406030204" pitchFamily="18" charset="0"/>
                          <a:cs typeface="Poppins"/>
                          <a:sym typeface="Poppins"/>
                        </a:rPr>
                        <a:t>өсвийн удирдлагын газартай (</a:t>
                      </a:r>
                      <a:r>
                        <a:rPr lang="tr-TR" sz="500" b="0" u="none" strike="noStrike" cap="none" dirty="0">
                          <a:solidFill>
                            <a:schemeClr val="dk1"/>
                          </a:solidFill>
                          <a:latin typeface="Cambria" panose="02040503050406030204" pitchFamily="18" charset="0"/>
                          <a:ea typeface="Cambria" panose="02040503050406030204" pitchFamily="18" charset="0"/>
                          <a:cs typeface="Poppins"/>
                          <a:sym typeface="Poppins"/>
                        </a:rPr>
                        <a:t>DBM) </a:t>
                      </a:r>
                      <a:r>
                        <a:rPr lang="mn-MN" sz="500" b="0" u="none" strike="noStrike" cap="none" dirty="0">
                          <a:solidFill>
                            <a:schemeClr val="dk1"/>
                          </a:solidFill>
                          <a:latin typeface="Cambria" panose="02040503050406030204" pitchFamily="18" charset="0"/>
                          <a:ea typeface="Cambria" panose="02040503050406030204" pitchFamily="18" charset="0"/>
                          <a:cs typeface="Poppins"/>
                          <a:sym typeface="Poppins"/>
                        </a:rPr>
                        <a:t>өндөр түвшний хэлэлцүүлэг зохион байгуулсан</a:t>
                      </a:r>
                      <a:endParaRPr lang="mn-MN" sz="800" dirty="0">
                        <a:latin typeface="Cambria" panose="02040503050406030204" pitchFamily="18" charset="0"/>
                        <a:ea typeface="Cambria" panose="02040503050406030204" pitchFamily="18" charset="0"/>
                      </a:endParaRPr>
                    </a:p>
                  </a:txBody>
                  <a:tcPr marL="48986" marR="48986" marT="18000" marB="0" anchor="ctr">
                    <a:solidFill>
                      <a:srgbClr val="EAEAEA"/>
                    </a:solidFill>
                  </a:tcPr>
                </a:tc>
                <a:tc>
                  <a:txBody>
                    <a:bodyPr/>
                    <a:lstStyle/>
                    <a:p>
                      <a:pPr marL="7938" marR="0" lvl="1" indent="0" algn="l" rtl="0">
                        <a:lnSpc>
                          <a:spcPct val="100000"/>
                        </a:lnSpc>
                        <a:spcBef>
                          <a:spcPts val="0"/>
                        </a:spcBef>
                        <a:spcAft>
                          <a:spcPts val="0"/>
                        </a:spcAft>
                        <a:buNone/>
                      </a:pPr>
                      <a:r>
                        <a:rPr lang="mn-MN" sz="500" b="0" u="none" strike="noStrike" cap="none" dirty="0">
                          <a:solidFill>
                            <a:schemeClr val="dk1"/>
                          </a:solidFill>
                          <a:latin typeface="Cambria" panose="02040503050406030204" pitchFamily="18" charset="0"/>
                          <a:ea typeface="Cambria" panose="02040503050406030204" pitchFamily="18" charset="0"/>
                          <a:cs typeface="Poppins"/>
                          <a:sym typeface="Poppins"/>
                        </a:rPr>
                        <a:t>Төсвийн удирдлагын газар (</a:t>
                      </a:r>
                      <a:r>
                        <a:rPr lang="tr-TR" sz="500" b="0" u="none" strike="noStrike" cap="none" dirty="0">
                          <a:solidFill>
                            <a:schemeClr val="dk1"/>
                          </a:solidFill>
                          <a:latin typeface="Cambria" panose="02040503050406030204" pitchFamily="18" charset="0"/>
                          <a:ea typeface="Cambria" panose="02040503050406030204" pitchFamily="18" charset="0"/>
                          <a:cs typeface="Poppins"/>
                          <a:sym typeface="Poppins"/>
                        </a:rPr>
                        <a:t>DBM) </a:t>
                      </a:r>
                      <a:r>
                        <a:rPr lang="mn-MN" sz="500" b="0" u="none" strike="noStrike" cap="none" dirty="0">
                          <a:solidFill>
                            <a:schemeClr val="dk1"/>
                          </a:solidFill>
                          <a:latin typeface="Cambria" panose="02040503050406030204" pitchFamily="18" charset="0"/>
                          <a:ea typeface="Cambria" panose="02040503050406030204" pitchFamily="18" charset="0"/>
                          <a:cs typeface="Poppins"/>
                          <a:sym typeface="Poppins"/>
                        </a:rPr>
                        <a:t>болон Эрүүл мэндийн газар (</a:t>
                      </a:r>
                      <a:r>
                        <a:rPr lang="tr-TR" sz="500" b="0" u="none" strike="noStrike" cap="none" dirty="0">
                          <a:solidFill>
                            <a:schemeClr val="dk1"/>
                          </a:solidFill>
                          <a:latin typeface="Cambria" panose="02040503050406030204" pitchFamily="18" charset="0"/>
                          <a:ea typeface="Cambria" panose="02040503050406030204" pitchFamily="18" charset="0"/>
                          <a:cs typeface="Poppins"/>
                          <a:sym typeface="Poppins"/>
                        </a:rPr>
                        <a:t>DOH)</a:t>
                      </a:r>
                      <a:endParaRPr lang="tr-TR" sz="800" dirty="0">
                        <a:latin typeface="Cambria" panose="02040503050406030204" pitchFamily="18" charset="0"/>
                        <a:ea typeface="Cambria" panose="02040503050406030204" pitchFamily="18" charset="0"/>
                      </a:endParaRPr>
                    </a:p>
                  </a:txBody>
                  <a:tcPr marL="48986" marR="48986" marT="18000" marB="0" anchor="ctr"/>
                </a:tc>
                <a:tc rowSpan="3">
                  <a:txBody>
                    <a:bodyPr/>
                    <a:lstStyle/>
                    <a:p>
                      <a:pPr marL="7938" marR="0" lvl="1" indent="0" algn="l" rtl="0">
                        <a:lnSpc>
                          <a:spcPct val="100000"/>
                        </a:lnSpc>
                        <a:spcBef>
                          <a:spcPts val="0"/>
                        </a:spcBef>
                        <a:spcAft>
                          <a:spcPts val="0"/>
                        </a:spcAft>
                        <a:buNone/>
                      </a:pPr>
                      <a:r>
                        <a:rPr lang="mn-MN" sz="500" b="0" u="none" strike="noStrike" cap="none" dirty="0">
                          <a:solidFill>
                            <a:schemeClr val="dk1"/>
                          </a:solidFill>
                          <a:latin typeface="Cambria" panose="02040503050406030204" pitchFamily="18" charset="0"/>
                          <a:ea typeface="Cambria" panose="02040503050406030204" pitchFamily="18" charset="0"/>
                          <a:cs typeface="Poppins"/>
                          <a:sym typeface="Poppins"/>
                        </a:rPr>
                        <a:t>Вакцинд хуваарилалтыг нэмэгдүүлэх;</a:t>
                      </a:r>
                      <a:endParaRPr lang="mn-MN" sz="800" dirty="0">
                        <a:latin typeface="Cambria" panose="02040503050406030204" pitchFamily="18" charset="0"/>
                        <a:ea typeface="Cambria" panose="02040503050406030204" pitchFamily="18" charset="0"/>
                      </a:endParaRPr>
                    </a:p>
                    <a:p>
                      <a:pPr marL="7938" marR="0" lvl="1" indent="0" algn="l" rtl="0">
                        <a:lnSpc>
                          <a:spcPct val="100000"/>
                        </a:lnSpc>
                        <a:spcBef>
                          <a:spcPts val="200"/>
                        </a:spcBef>
                        <a:spcAft>
                          <a:spcPts val="0"/>
                        </a:spcAft>
                        <a:buNone/>
                      </a:pPr>
                      <a:r>
                        <a:rPr lang="mn-MN" sz="500" b="0" u="none" strike="noStrike" cap="none" dirty="0">
                          <a:solidFill>
                            <a:schemeClr val="dk1"/>
                          </a:solidFill>
                          <a:latin typeface="Cambria" panose="02040503050406030204" pitchFamily="18" charset="0"/>
                          <a:ea typeface="Cambria" panose="02040503050406030204" pitchFamily="18" charset="0"/>
                          <a:cs typeface="Poppins"/>
                          <a:sym typeface="Poppins"/>
                        </a:rPr>
                        <a:t>Вакцинд зориулсан төсөв тогтвортой байна.</a:t>
                      </a:r>
                      <a:endParaRPr lang="mn-MN" sz="800" dirty="0">
                        <a:latin typeface="Cambria" panose="02040503050406030204" pitchFamily="18" charset="0"/>
                        <a:ea typeface="Cambria" panose="02040503050406030204" pitchFamily="18" charset="0"/>
                      </a:endParaRPr>
                    </a:p>
                  </a:txBody>
                  <a:tcPr marL="48986" marR="48986" marT="18000" marB="0" anchor="ctr"/>
                </a:tc>
                <a:extLst>
                  <a:ext uri="{0D108BD9-81ED-4DB2-BD59-A6C34878D82A}">
                    <a16:rowId xmlns:a16="http://schemas.microsoft.com/office/drawing/2014/main" val="2655716968"/>
                  </a:ext>
                </a:extLst>
              </a:tr>
              <a:tr h="0">
                <a:tc vMerge="1">
                  <a:txBody>
                    <a:bodyPr/>
                    <a:lstStyle/>
                    <a:p>
                      <a:endParaRPr lang="en-GE"/>
                    </a:p>
                  </a:txBody>
                  <a:tcPr/>
                </a:tc>
                <a:tc>
                  <a:txBody>
                    <a:bodyPr/>
                    <a:lstStyle/>
                    <a:p>
                      <a:pPr marL="7938" marR="0" lvl="1" indent="0" algn="l" rtl="0">
                        <a:lnSpc>
                          <a:spcPct val="100000"/>
                        </a:lnSpc>
                        <a:spcBef>
                          <a:spcPts val="0"/>
                        </a:spcBef>
                        <a:spcAft>
                          <a:spcPts val="0"/>
                        </a:spcAft>
                        <a:buNone/>
                      </a:pPr>
                      <a:r>
                        <a:rPr lang="mn-MN" sz="500" b="0" u="none" strike="noStrike" cap="none" dirty="0">
                          <a:solidFill>
                            <a:schemeClr val="dk1"/>
                          </a:solidFill>
                          <a:latin typeface="Cambria" panose="02040503050406030204" pitchFamily="18" charset="0"/>
                          <a:ea typeface="Cambria" panose="02040503050406030204" pitchFamily="18" charset="0"/>
                          <a:cs typeface="Poppins"/>
                          <a:sym typeface="Poppins"/>
                        </a:rPr>
                        <a:t>Конгрессийн Эрүүл мэндийн хорооноор дамжсан төсвийн сонсгол</a:t>
                      </a:r>
                      <a:endParaRPr lang="mn-MN" sz="800" dirty="0">
                        <a:latin typeface="Cambria" panose="02040503050406030204" pitchFamily="18" charset="0"/>
                        <a:ea typeface="Cambria" panose="02040503050406030204" pitchFamily="18" charset="0"/>
                      </a:endParaRPr>
                    </a:p>
                  </a:txBody>
                  <a:tcPr marL="48986" marR="48986" marT="18000" marB="0" anchor="ctr">
                    <a:solidFill>
                      <a:srgbClr val="D3D3D3"/>
                    </a:solidFill>
                  </a:tcPr>
                </a:tc>
                <a:tc>
                  <a:txBody>
                    <a:bodyPr/>
                    <a:lstStyle/>
                    <a:p>
                      <a:r>
                        <a:rPr lang="mn-MN" sz="500">
                          <a:latin typeface="Cambria" panose="02040503050406030204" pitchFamily="18" charset="0"/>
                          <a:ea typeface="Cambria" panose="02040503050406030204" pitchFamily="18" charset="0"/>
                          <a:cs typeface="Poppins" pitchFamily="2" charset="77"/>
                        </a:rPr>
                        <a:t>Конгресс</a:t>
                      </a:r>
                    </a:p>
                  </a:txBody>
                  <a:tcPr marL="48986" marR="48986" marT="18000" marB="0" anchor="ctr">
                    <a:solidFill>
                      <a:srgbClr val="D3D3D3"/>
                    </a:solidFill>
                  </a:tcPr>
                </a:tc>
                <a:tc vMerge="1">
                  <a:txBody>
                    <a:bodyPr/>
                    <a:lstStyle/>
                    <a:p>
                      <a:endParaRPr lang="en-GE" dirty="0"/>
                    </a:p>
                  </a:txBody>
                  <a:tcPr marL="48986" marR="48986" marT="36000" marB="36000" anchor="ctr"/>
                </a:tc>
                <a:extLst>
                  <a:ext uri="{0D108BD9-81ED-4DB2-BD59-A6C34878D82A}">
                    <a16:rowId xmlns:a16="http://schemas.microsoft.com/office/drawing/2014/main" val="2340130812"/>
                  </a:ext>
                </a:extLst>
              </a:tr>
              <a:tr h="0">
                <a:tc vMerge="1">
                  <a:txBody>
                    <a:bodyPr/>
                    <a:lstStyle/>
                    <a:p>
                      <a:endParaRPr lang="en-GE"/>
                    </a:p>
                  </a:txBody>
                  <a:tcPr/>
                </a:tc>
                <a:tc>
                  <a:txBody>
                    <a:bodyPr/>
                    <a:lstStyle/>
                    <a:p>
                      <a:pPr marL="0" marR="0" lvl="0" indent="0" algn="l" rtl="0">
                        <a:spcBef>
                          <a:spcPts val="0"/>
                        </a:spcBef>
                        <a:spcAft>
                          <a:spcPts val="0"/>
                        </a:spcAft>
                        <a:buNone/>
                      </a:pPr>
                      <a:r>
                        <a:rPr lang="mn-MN" sz="500" b="0" dirty="0">
                          <a:solidFill>
                            <a:schemeClr val="dk1"/>
                          </a:solidFill>
                          <a:latin typeface="Cambria" panose="02040503050406030204" pitchFamily="18" charset="0"/>
                          <a:ea typeface="Cambria" panose="02040503050406030204" pitchFamily="18" charset="0"/>
                          <a:cs typeface="Poppins"/>
                          <a:sym typeface="Poppins"/>
                        </a:rPr>
                        <a:t>Мэдээллийн хэрэгслийн оролцоо</a:t>
                      </a:r>
                      <a:endParaRPr lang="mn-MN" sz="800" dirty="0">
                        <a:latin typeface="Cambria" panose="02040503050406030204" pitchFamily="18" charset="0"/>
                        <a:ea typeface="Cambria" panose="02040503050406030204" pitchFamily="18" charset="0"/>
                      </a:endParaRPr>
                    </a:p>
                  </a:txBody>
                  <a:tcPr marL="48986" marR="48986" marT="18000" marB="0" anchor="ctr">
                    <a:solidFill>
                      <a:srgbClr val="EAEAEA"/>
                    </a:solidFill>
                  </a:tcPr>
                </a:tc>
                <a:tc>
                  <a:txBody>
                    <a:bodyPr/>
                    <a:lstStyle/>
                    <a:p>
                      <a:pPr marL="7938" marR="0" lvl="1" indent="0" algn="l" rtl="0">
                        <a:lnSpc>
                          <a:spcPct val="100000"/>
                        </a:lnSpc>
                        <a:spcBef>
                          <a:spcPts val="0"/>
                        </a:spcBef>
                        <a:spcAft>
                          <a:spcPts val="0"/>
                        </a:spcAft>
                        <a:buNone/>
                      </a:pPr>
                      <a:r>
                        <a:rPr lang="mn-MN" sz="500" b="0" u="none" strike="noStrike" cap="none" dirty="0">
                          <a:solidFill>
                            <a:schemeClr val="dk1"/>
                          </a:solidFill>
                          <a:latin typeface="Cambria" panose="02040503050406030204" pitchFamily="18" charset="0"/>
                          <a:ea typeface="Cambria" panose="02040503050406030204" pitchFamily="18" charset="0"/>
                          <a:cs typeface="Poppins"/>
                          <a:sym typeface="Poppins"/>
                        </a:rPr>
                        <a:t>Мэдээллийн хэрэгсэл, иргэний нийгэм</a:t>
                      </a:r>
                      <a:endParaRPr lang="mn-MN" sz="800" dirty="0">
                        <a:latin typeface="Cambria" panose="02040503050406030204" pitchFamily="18" charset="0"/>
                        <a:ea typeface="Cambria" panose="02040503050406030204" pitchFamily="18" charset="0"/>
                      </a:endParaRPr>
                    </a:p>
                  </a:txBody>
                  <a:tcPr marL="48986" marR="48986" marT="18000" marB="0" anchor="ctr">
                    <a:solidFill>
                      <a:srgbClr val="EAEAEA"/>
                    </a:solidFill>
                  </a:tcPr>
                </a:tc>
                <a:tc vMerge="1">
                  <a:txBody>
                    <a:bodyPr/>
                    <a:lstStyle/>
                    <a:p>
                      <a:endParaRPr lang="en-GE"/>
                    </a:p>
                  </a:txBody>
                  <a:tcPr/>
                </a:tc>
                <a:extLst>
                  <a:ext uri="{0D108BD9-81ED-4DB2-BD59-A6C34878D82A}">
                    <a16:rowId xmlns:a16="http://schemas.microsoft.com/office/drawing/2014/main" val="2190311907"/>
                  </a:ext>
                </a:extLst>
              </a:tr>
              <a:tr h="107418">
                <a:tc rowSpan="4">
                  <a:txBody>
                    <a:bodyPr/>
                    <a:lstStyle/>
                    <a:p>
                      <a:pPr marL="4763" marR="0" lvl="1" indent="0" algn="l" rtl="0">
                        <a:lnSpc>
                          <a:spcPct val="100000"/>
                        </a:lnSpc>
                        <a:spcBef>
                          <a:spcPts val="0"/>
                        </a:spcBef>
                        <a:spcAft>
                          <a:spcPts val="0"/>
                        </a:spcAft>
                        <a:buClr>
                          <a:schemeClr val="dk1"/>
                        </a:buClr>
                        <a:buSzPts val="500"/>
                        <a:buFont typeface="Poppins"/>
                        <a:buNone/>
                      </a:pPr>
                      <a:r>
                        <a:rPr lang="mn-MN" sz="500" b="0" u="none" strike="noStrike" cap="none" dirty="0">
                          <a:solidFill>
                            <a:schemeClr val="dk1"/>
                          </a:solidFill>
                          <a:latin typeface="Cambria" panose="02040503050406030204" pitchFamily="18" charset="0"/>
                          <a:ea typeface="Cambria" panose="02040503050406030204" pitchFamily="18" charset="0"/>
                          <a:cs typeface="Poppins"/>
                          <a:sym typeface="Poppins"/>
                        </a:rPr>
                        <a:t>Сургуульд суурилсан дархлаажуулалтын явц</a:t>
                      </a:r>
                      <a:endParaRPr lang="mn-MN" sz="800" dirty="0">
                        <a:latin typeface="Cambria" panose="02040503050406030204" pitchFamily="18" charset="0"/>
                        <a:ea typeface="Cambria" panose="02040503050406030204" pitchFamily="18" charset="0"/>
                      </a:endParaRPr>
                    </a:p>
                  </a:txBody>
                  <a:tcPr marL="48986" marR="48986" marT="18000" marB="0" anchor="ctr"/>
                </a:tc>
                <a:tc>
                  <a:txBody>
                    <a:bodyPr/>
                    <a:lstStyle/>
                    <a:p>
                      <a:pPr marL="4763" marR="0" lvl="1" indent="0" algn="l" rtl="0">
                        <a:lnSpc>
                          <a:spcPct val="100000"/>
                        </a:lnSpc>
                        <a:spcBef>
                          <a:spcPts val="0"/>
                        </a:spcBef>
                        <a:spcAft>
                          <a:spcPts val="0"/>
                        </a:spcAft>
                        <a:buClr>
                          <a:schemeClr val="dk1"/>
                        </a:buClr>
                        <a:buSzPts val="500"/>
                        <a:buFont typeface="Poppins"/>
                        <a:buNone/>
                      </a:pPr>
                      <a:r>
                        <a:rPr lang="mn-MN" sz="500" b="0" u="none" strike="noStrike" cap="none" dirty="0">
                          <a:solidFill>
                            <a:schemeClr val="dk1"/>
                          </a:solidFill>
                          <a:latin typeface="Cambria" panose="02040503050406030204" pitchFamily="18" charset="0"/>
                          <a:ea typeface="Cambria" panose="02040503050406030204" pitchFamily="18" charset="0"/>
                          <a:cs typeface="Poppins"/>
                          <a:sym typeface="Poppins"/>
                        </a:rPr>
                        <a:t>Боловсролын яам болон Эрүүл мэндийн газрын өндөр түвшний уулзалт</a:t>
                      </a:r>
                      <a:endParaRPr lang="mn-MN" sz="800" dirty="0">
                        <a:latin typeface="Cambria" panose="02040503050406030204" pitchFamily="18" charset="0"/>
                        <a:ea typeface="Cambria" panose="02040503050406030204" pitchFamily="18" charset="0"/>
                      </a:endParaRPr>
                    </a:p>
                  </a:txBody>
                  <a:tcPr marL="48986" marR="48986" marT="18000" marB="0" anchor="ctr"/>
                </a:tc>
                <a:tc>
                  <a:txBody>
                    <a:bodyPr/>
                    <a:lstStyle/>
                    <a:p>
                      <a:pPr marL="4763" marR="0" lvl="1" indent="0" algn="l" rtl="0">
                        <a:lnSpc>
                          <a:spcPct val="100000"/>
                        </a:lnSpc>
                        <a:spcBef>
                          <a:spcPts val="0"/>
                        </a:spcBef>
                        <a:spcAft>
                          <a:spcPts val="0"/>
                        </a:spcAft>
                        <a:buClr>
                          <a:schemeClr val="dk1"/>
                        </a:buClr>
                        <a:buSzPts val="500"/>
                        <a:buFont typeface="Poppins"/>
                        <a:buNone/>
                      </a:pPr>
                      <a:r>
                        <a:rPr lang="ru-RU" sz="500" b="0" u="none" strike="noStrike" cap="none" dirty="0" err="1">
                          <a:solidFill>
                            <a:schemeClr val="dk1"/>
                          </a:solidFill>
                          <a:latin typeface="Cambria" panose="02040503050406030204" pitchFamily="18" charset="0"/>
                          <a:ea typeface="Cambria" panose="02040503050406030204" pitchFamily="18" charset="0"/>
                          <a:cs typeface="Poppins"/>
                          <a:sym typeface="Poppins"/>
                        </a:rPr>
                        <a:t>Эрүүл</a:t>
                      </a:r>
                      <a:r>
                        <a:rPr lang="ru-RU" sz="500" b="0" u="none" strike="noStrike" cap="none" dirty="0">
                          <a:solidFill>
                            <a:schemeClr val="dk1"/>
                          </a:solidFill>
                          <a:latin typeface="Cambria" panose="02040503050406030204" pitchFamily="18" charset="0"/>
                          <a:ea typeface="Cambria" panose="02040503050406030204" pitchFamily="18" charset="0"/>
                          <a:cs typeface="Poppins"/>
                          <a:sym typeface="Poppins"/>
                        </a:rPr>
                        <a:t> </a:t>
                      </a:r>
                      <a:r>
                        <a:rPr lang="ru-RU" sz="500" b="0" u="none" strike="noStrike" cap="none" dirty="0" err="1">
                          <a:solidFill>
                            <a:schemeClr val="dk1"/>
                          </a:solidFill>
                          <a:latin typeface="Cambria" panose="02040503050406030204" pitchFamily="18" charset="0"/>
                          <a:ea typeface="Cambria" panose="02040503050406030204" pitchFamily="18" charset="0"/>
                          <a:cs typeface="Poppins"/>
                          <a:sym typeface="Poppins"/>
                        </a:rPr>
                        <a:t>мэндийн</a:t>
                      </a:r>
                      <a:r>
                        <a:rPr lang="ru-RU" sz="500" b="0" u="none" strike="noStrike" cap="none" dirty="0">
                          <a:solidFill>
                            <a:schemeClr val="dk1"/>
                          </a:solidFill>
                          <a:latin typeface="Cambria" panose="02040503050406030204" pitchFamily="18" charset="0"/>
                          <a:ea typeface="Cambria" panose="02040503050406030204" pitchFamily="18" charset="0"/>
                          <a:cs typeface="Poppins"/>
                          <a:sym typeface="Poppins"/>
                        </a:rPr>
                        <a:t> </a:t>
                      </a:r>
                      <a:r>
                        <a:rPr lang="ru-RU" sz="500" b="0" u="none" strike="noStrike" cap="none" dirty="0" err="1">
                          <a:solidFill>
                            <a:schemeClr val="dk1"/>
                          </a:solidFill>
                          <a:latin typeface="Cambria" panose="02040503050406030204" pitchFamily="18" charset="0"/>
                          <a:ea typeface="Cambria" panose="02040503050406030204" pitchFamily="18" charset="0"/>
                          <a:cs typeface="Poppins"/>
                          <a:sym typeface="Poppins"/>
                        </a:rPr>
                        <a:t>газар</a:t>
                      </a:r>
                      <a:r>
                        <a:rPr lang="ru-RU" sz="500" b="0" u="none" strike="noStrike" cap="none" dirty="0">
                          <a:solidFill>
                            <a:schemeClr val="dk1"/>
                          </a:solidFill>
                          <a:latin typeface="Cambria" panose="02040503050406030204" pitchFamily="18" charset="0"/>
                          <a:ea typeface="Cambria" panose="02040503050406030204" pitchFamily="18" charset="0"/>
                          <a:cs typeface="Poppins"/>
                          <a:sym typeface="Poppins"/>
                        </a:rPr>
                        <a:t>, </a:t>
                      </a:r>
                      <a:r>
                        <a:rPr lang="ru-RU" sz="500" b="0" u="none" strike="noStrike" cap="none" dirty="0" err="1">
                          <a:solidFill>
                            <a:schemeClr val="dk1"/>
                          </a:solidFill>
                          <a:latin typeface="Cambria" panose="02040503050406030204" pitchFamily="18" charset="0"/>
                          <a:ea typeface="Cambria" panose="02040503050406030204" pitchFamily="18" charset="0"/>
                          <a:cs typeface="Poppins"/>
                          <a:sym typeface="Poppins"/>
                        </a:rPr>
                        <a:t>Боловсролын</a:t>
                      </a:r>
                      <a:r>
                        <a:rPr lang="ru-RU" sz="500" b="0" u="none" strike="noStrike" cap="none" dirty="0">
                          <a:solidFill>
                            <a:schemeClr val="dk1"/>
                          </a:solidFill>
                          <a:latin typeface="Cambria" panose="02040503050406030204" pitchFamily="18" charset="0"/>
                          <a:ea typeface="Cambria" panose="02040503050406030204" pitchFamily="18" charset="0"/>
                          <a:cs typeface="Poppins"/>
                          <a:sym typeface="Poppins"/>
                        </a:rPr>
                        <a:t> </a:t>
                      </a:r>
                      <a:r>
                        <a:rPr lang="ru-RU" sz="500" b="0" u="none" strike="noStrike" cap="none" dirty="0" err="1">
                          <a:solidFill>
                            <a:schemeClr val="dk1"/>
                          </a:solidFill>
                          <a:latin typeface="Cambria" panose="02040503050406030204" pitchFamily="18" charset="0"/>
                          <a:ea typeface="Cambria" panose="02040503050406030204" pitchFamily="18" charset="0"/>
                          <a:cs typeface="Poppins"/>
                          <a:sym typeface="Poppins"/>
                        </a:rPr>
                        <a:t>газар</a:t>
                      </a:r>
                      <a:endParaRPr lang="ru-RU" sz="800" dirty="0">
                        <a:latin typeface="Cambria" panose="02040503050406030204" pitchFamily="18" charset="0"/>
                        <a:ea typeface="Cambria" panose="02040503050406030204" pitchFamily="18" charset="0"/>
                      </a:endParaRPr>
                    </a:p>
                  </a:txBody>
                  <a:tcPr marL="48986" marR="48986" marT="18000" marB="0" anchor="ctr">
                    <a:solidFill>
                      <a:srgbClr val="D3D3D3"/>
                    </a:solidFill>
                  </a:tcPr>
                </a:tc>
                <a:tc rowSpan="4">
                  <a:txBody>
                    <a:bodyPr/>
                    <a:lstStyle/>
                    <a:p>
                      <a:pPr marL="4763" marR="0" lvl="1" indent="0" algn="l" rtl="0">
                        <a:lnSpc>
                          <a:spcPct val="100000"/>
                        </a:lnSpc>
                        <a:spcBef>
                          <a:spcPts val="0"/>
                        </a:spcBef>
                        <a:spcAft>
                          <a:spcPts val="0"/>
                        </a:spcAft>
                        <a:buClr>
                          <a:schemeClr val="dk1"/>
                        </a:buClr>
                        <a:buSzPts val="500"/>
                        <a:buFont typeface="Poppins"/>
                        <a:buNone/>
                      </a:pPr>
                      <a:r>
                        <a:rPr lang="mn-MN" sz="500" b="0" u="none" strike="noStrike" cap="none" dirty="0">
                          <a:solidFill>
                            <a:schemeClr val="dk1"/>
                          </a:solidFill>
                          <a:latin typeface="Cambria" panose="02040503050406030204" pitchFamily="18" charset="0"/>
                          <a:ea typeface="Cambria" panose="02040503050406030204" pitchFamily="18" charset="0"/>
                          <a:cs typeface="Poppins"/>
                          <a:sym typeface="Poppins"/>
                        </a:rPr>
                        <a:t>Сургуульд суурилсан дархлаажуулалтыг улс даяар жил бүр хийх болсон;</a:t>
                      </a:r>
                      <a:endParaRPr lang="mn-MN" sz="800" dirty="0">
                        <a:latin typeface="Cambria" panose="02040503050406030204" pitchFamily="18" charset="0"/>
                        <a:ea typeface="Cambria" panose="02040503050406030204" pitchFamily="18" charset="0"/>
                      </a:endParaRPr>
                    </a:p>
                    <a:p>
                      <a:pPr marL="4763" marR="0" lvl="1" indent="0" algn="l" rtl="0">
                        <a:lnSpc>
                          <a:spcPct val="100000"/>
                        </a:lnSpc>
                        <a:spcBef>
                          <a:spcPts val="200"/>
                        </a:spcBef>
                        <a:spcAft>
                          <a:spcPts val="0"/>
                        </a:spcAft>
                        <a:buClr>
                          <a:schemeClr val="dk1"/>
                        </a:buClr>
                        <a:buSzPts val="500"/>
                        <a:buFont typeface="Poppins"/>
                        <a:buNone/>
                      </a:pPr>
                      <a:r>
                        <a:rPr lang="mn-MN" sz="500" b="0" u="none" strike="noStrike" cap="none" dirty="0">
                          <a:solidFill>
                            <a:schemeClr val="dk1"/>
                          </a:solidFill>
                          <a:latin typeface="Cambria" panose="02040503050406030204" pitchFamily="18" charset="0"/>
                          <a:ea typeface="Cambria" panose="02040503050406030204" pitchFamily="18" charset="0"/>
                          <a:cs typeface="Poppins"/>
                          <a:sym typeface="Poppins"/>
                        </a:rPr>
                        <a:t>Ерөнхийлөгчийн албанаас өндөр түвшний дэмжлэгийн мэдэгдэл жил бүрийн явцад дэмжлэг нэмэгдүүлсэн.</a:t>
                      </a:r>
                      <a:endParaRPr lang="mn-MN" sz="800" dirty="0">
                        <a:latin typeface="Cambria" panose="02040503050406030204" pitchFamily="18" charset="0"/>
                        <a:ea typeface="Cambria" panose="02040503050406030204" pitchFamily="18" charset="0"/>
                      </a:endParaRPr>
                    </a:p>
                  </a:txBody>
                  <a:tcPr marL="48986" marR="48986" marT="18000" marB="0" anchor="ctr"/>
                </a:tc>
                <a:extLst>
                  <a:ext uri="{0D108BD9-81ED-4DB2-BD59-A6C34878D82A}">
                    <a16:rowId xmlns:a16="http://schemas.microsoft.com/office/drawing/2014/main" val="4272214654"/>
                  </a:ext>
                </a:extLst>
              </a:tr>
              <a:tr h="0">
                <a:tc vMerge="1">
                  <a:txBody>
                    <a:bodyPr/>
                    <a:lstStyle/>
                    <a:p>
                      <a:endParaRPr lang="en-GE"/>
                    </a:p>
                  </a:txBody>
                  <a:tcPr/>
                </a:tc>
                <a:tc>
                  <a:txBody>
                    <a:bodyPr/>
                    <a:lstStyle/>
                    <a:p>
                      <a:pPr marL="4763" marR="0" lvl="1" indent="0" algn="l" rtl="0">
                        <a:lnSpc>
                          <a:spcPct val="100000"/>
                        </a:lnSpc>
                        <a:spcBef>
                          <a:spcPts val="0"/>
                        </a:spcBef>
                        <a:spcAft>
                          <a:spcPts val="0"/>
                        </a:spcAft>
                        <a:buClr>
                          <a:schemeClr val="dk1"/>
                        </a:buClr>
                        <a:buSzPts val="500"/>
                        <a:buFont typeface="Poppins"/>
                        <a:buNone/>
                      </a:pPr>
                      <a:r>
                        <a:rPr lang="mn-MN" sz="500" b="0" u="none" strike="noStrike" cap="none" dirty="0">
                          <a:solidFill>
                            <a:schemeClr val="dk1"/>
                          </a:solidFill>
                          <a:latin typeface="Cambria" panose="02040503050406030204" pitchFamily="18" charset="0"/>
                          <a:ea typeface="Cambria" panose="02040503050406030204" pitchFamily="18" charset="0"/>
                          <a:cs typeface="Poppins"/>
                          <a:sym typeface="Poppins"/>
                        </a:rPr>
                        <a:t>Сургуулийн насны хүүхдүүдийн дархлаажуулалтын ашиг тусыг танилцуулах өндөр түвшний уулзалт</a:t>
                      </a:r>
                      <a:endParaRPr lang="mn-MN" sz="800" dirty="0">
                        <a:latin typeface="Cambria" panose="02040503050406030204" pitchFamily="18" charset="0"/>
                        <a:ea typeface="Cambria" panose="02040503050406030204" pitchFamily="18" charset="0"/>
                      </a:endParaRPr>
                    </a:p>
                  </a:txBody>
                  <a:tcPr marL="48986" marR="48986" marT="18000" marB="0" anchor="ctr"/>
                </a:tc>
                <a:tc>
                  <a:txBody>
                    <a:bodyPr/>
                    <a:lstStyle/>
                    <a:p>
                      <a:pPr marL="4763" marR="0" lvl="1" indent="0" algn="l" rtl="0">
                        <a:lnSpc>
                          <a:spcPct val="100000"/>
                        </a:lnSpc>
                        <a:spcBef>
                          <a:spcPts val="0"/>
                        </a:spcBef>
                        <a:spcAft>
                          <a:spcPts val="0"/>
                        </a:spcAft>
                        <a:buClr>
                          <a:schemeClr val="dk1"/>
                        </a:buClr>
                        <a:buSzPts val="500"/>
                        <a:buFont typeface="Poppins"/>
                        <a:buNone/>
                      </a:pPr>
                      <a:r>
                        <a:rPr lang="mn-MN" sz="500" b="0" u="none" strike="noStrike" cap="none" dirty="0">
                          <a:solidFill>
                            <a:schemeClr val="dk1"/>
                          </a:solidFill>
                          <a:latin typeface="Cambria" panose="02040503050406030204" pitchFamily="18" charset="0"/>
                          <a:ea typeface="Cambria" panose="02040503050406030204" pitchFamily="18" charset="0"/>
                          <a:cs typeface="Poppins"/>
                          <a:sym typeface="Poppins"/>
                        </a:rPr>
                        <a:t>Эрүүл мэндийн газар, Ерөнхийлөгчийн алба</a:t>
                      </a:r>
                      <a:endParaRPr lang="mn-MN" sz="800" dirty="0">
                        <a:latin typeface="Cambria" panose="02040503050406030204" pitchFamily="18" charset="0"/>
                        <a:ea typeface="Cambria" panose="02040503050406030204" pitchFamily="18" charset="0"/>
                      </a:endParaRPr>
                    </a:p>
                  </a:txBody>
                  <a:tcPr marL="48986" marR="48986" marT="18000" marB="0" anchor="ctr"/>
                </a:tc>
                <a:tc vMerge="1">
                  <a:txBody>
                    <a:bodyPr/>
                    <a:lstStyle/>
                    <a:p>
                      <a:endParaRPr lang="en-GE"/>
                    </a:p>
                  </a:txBody>
                  <a:tcPr/>
                </a:tc>
                <a:extLst>
                  <a:ext uri="{0D108BD9-81ED-4DB2-BD59-A6C34878D82A}">
                    <a16:rowId xmlns:a16="http://schemas.microsoft.com/office/drawing/2014/main" val="1451499565"/>
                  </a:ext>
                </a:extLst>
              </a:tr>
              <a:tr h="107418">
                <a:tc vMerge="1">
                  <a:txBody>
                    <a:bodyPr/>
                    <a:lstStyle/>
                    <a:p>
                      <a:endParaRPr lang="en-GE"/>
                    </a:p>
                  </a:txBody>
                  <a:tcPr/>
                </a:tc>
                <a:tc>
                  <a:txBody>
                    <a:bodyPr/>
                    <a:lstStyle/>
                    <a:p>
                      <a:pPr marL="4763" marR="0" lvl="1" indent="0" algn="l" rtl="0">
                        <a:lnSpc>
                          <a:spcPct val="100000"/>
                        </a:lnSpc>
                        <a:spcBef>
                          <a:spcPts val="0"/>
                        </a:spcBef>
                        <a:spcAft>
                          <a:spcPts val="0"/>
                        </a:spcAft>
                        <a:buClr>
                          <a:schemeClr val="dk1"/>
                        </a:buClr>
                        <a:buSzPts val="500"/>
                        <a:buFont typeface="Poppins"/>
                        <a:buNone/>
                      </a:pPr>
                      <a:r>
                        <a:rPr lang="mn-MN" sz="500" b="0" u="none" strike="noStrike" cap="none" dirty="0">
                          <a:solidFill>
                            <a:schemeClr val="dk1"/>
                          </a:solidFill>
                          <a:latin typeface="Cambria" panose="02040503050406030204" pitchFamily="18" charset="0"/>
                          <a:ea typeface="Cambria" panose="02040503050406030204" pitchFamily="18" charset="0"/>
                          <a:cs typeface="Poppins"/>
                          <a:sym typeface="Poppins"/>
                        </a:rPr>
                        <a:t>Хүлээн авах чадварыг нэмэгдүүлэхийн тулд мэдээллийн хэрэгслийн кампанит ажил</a:t>
                      </a:r>
                      <a:endParaRPr lang="mn-MN" sz="800" dirty="0">
                        <a:latin typeface="Cambria" panose="02040503050406030204" pitchFamily="18" charset="0"/>
                        <a:ea typeface="Cambria" panose="02040503050406030204" pitchFamily="18" charset="0"/>
                      </a:endParaRPr>
                    </a:p>
                  </a:txBody>
                  <a:tcPr marL="48986" marR="48986" marT="18000" marB="0" anchor="ctr"/>
                </a:tc>
                <a:tc>
                  <a:txBody>
                    <a:bodyPr/>
                    <a:lstStyle/>
                    <a:p>
                      <a:pPr marL="4763" marR="0" lvl="1" indent="0" algn="l" rtl="0">
                        <a:lnSpc>
                          <a:spcPct val="100000"/>
                        </a:lnSpc>
                        <a:spcBef>
                          <a:spcPts val="0"/>
                        </a:spcBef>
                        <a:spcAft>
                          <a:spcPts val="0"/>
                        </a:spcAft>
                        <a:buClr>
                          <a:schemeClr val="dk1"/>
                        </a:buClr>
                        <a:buSzPts val="500"/>
                        <a:buFont typeface="Poppins"/>
                        <a:buNone/>
                      </a:pPr>
                      <a:r>
                        <a:rPr lang="mn-MN" sz="500" b="0" u="none" strike="noStrike" cap="none" dirty="0">
                          <a:solidFill>
                            <a:schemeClr val="dk1"/>
                          </a:solidFill>
                          <a:latin typeface="Cambria" panose="02040503050406030204" pitchFamily="18" charset="0"/>
                          <a:ea typeface="Cambria" panose="02040503050406030204" pitchFamily="18" charset="0"/>
                          <a:cs typeface="Poppins"/>
                          <a:sym typeface="Poppins"/>
                        </a:rPr>
                        <a:t>Мэдээллийн хэрэгсэл</a:t>
                      </a:r>
                      <a:endParaRPr lang="mn-MN" sz="800" dirty="0">
                        <a:latin typeface="Cambria" panose="02040503050406030204" pitchFamily="18" charset="0"/>
                        <a:ea typeface="Cambria" panose="02040503050406030204" pitchFamily="18" charset="0"/>
                      </a:endParaRPr>
                    </a:p>
                  </a:txBody>
                  <a:tcPr marL="48986" marR="48986" marT="18000" marB="0" anchor="ctr"/>
                </a:tc>
                <a:tc vMerge="1">
                  <a:txBody>
                    <a:bodyPr/>
                    <a:lstStyle/>
                    <a:p>
                      <a:pPr marL="4763" marR="0" lvl="1" indent="0" algn="l" defTabSz="914209" rtl="0" eaLnBrk="1" fontAlgn="auto" latinLnBrk="0" hangingPunct="1">
                        <a:lnSpc>
                          <a:spcPct val="100000"/>
                        </a:lnSpc>
                        <a:spcBef>
                          <a:spcPts val="0"/>
                        </a:spcBef>
                        <a:spcAft>
                          <a:spcPts val="200"/>
                        </a:spcAft>
                        <a:buClrTx/>
                        <a:buSzTx/>
                        <a:buFontTx/>
                        <a:buNone/>
                        <a:tabLst/>
                        <a:defRPr/>
                      </a:pPr>
                      <a:endParaRPr lang="en-US" sz="600" b="0" kern="1200" dirty="0">
                        <a:solidFill>
                          <a:schemeClr val="dk1"/>
                        </a:solidFill>
                        <a:effectLst/>
                        <a:latin typeface="Poppins" pitchFamily="2" charset="77"/>
                        <a:ea typeface="+mn-ea"/>
                        <a:cs typeface="Poppins" pitchFamily="2" charset="77"/>
                      </a:endParaRPr>
                    </a:p>
                  </a:txBody>
                  <a:tcPr marL="48986" marR="48986" marT="36000" marB="36000" anchor="ctr"/>
                </a:tc>
                <a:extLst>
                  <a:ext uri="{0D108BD9-81ED-4DB2-BD59-A6C34878D82A}">
                    <a16:rowId xmlns:a16="http://schemas.microsoft.com/office/drawing/2014/main" val="3680670263"/>
                  </a:ext>
                </a:extLst>
              </a:tr>
              <a:tr h="112486">
                <a:tc vMerge="1">
                  <a:txBody>
                    <a:bodyPr/>
                    <a:lstStyle/>
                    <a:p>
                      <a:endParaRPr lang="en-GE"/>
                    </a:p>
                  </a:txBody>
                  <a:tcPr/>
                </a:tc>
                <a:tc>
                  <a:txBody>
                    <a:bodyPr/>
                    <a:lstStyle/>
                    <a:p>
                      <a:pPr marL="4763" marR="0" lvl="1" indent="0" algn="l" rtl="0">
                        <a:lnSpc>
                          <a:spcPct val="100000"/>
                        </a:lnSpc>
                        <a:spcBef>
                          <a:spcPts val="0"/>
                        </a:spcBef>
                        <a:spcAft>
                          <a:spcPts val="0"/>
                        </a:spcAft>
                        <a:buClr>
                          <a:schemeClr val="dk1"/>
                        </a:buClr>
                        <a:buSzPts val="500"/>
                        <a:buFont typeface="Poppins"/>
                        <a:buNone/>
                      </a:pPr>
                      <a:r>
                        <a:rPr lang="mn-MN" sz="500" b="0" u="none" strike="noStrike" cap="none" dirty="0">
                          <a:solidFill>
                            <a:schemeClr val="dk1"/>
                          </a:solidFill>
                          <a:latin typeface="Cambria" panose="02040503050406030204" pitchFamily="18" charset="0"/>
                          <a:ea typeface="Cambria" panose="02040503050406030204" pitchFamily="18" charset="0"/>
                          <a:cs typeface="Poppins"/>
                          <a:sym typeface="Poppins"/>
                        </a:rPr>
                        <a:t>Мэдээлэл түгээх зориулалтаар иргэний нийгмийн сүлжээг ашигласан.</a:t>
                      </a:r>
                      <a:endParaRPr lang="mn-MN" sz="800" dirty="0">
                        <a:latin typeface="Cambria" panose="02040503050406030204" pitchFamily="18" charset="0"/>
                        <a:ea typeface="Cambria" panose="02040503050406030204" pitchFamily="18" charset="0"/>
                      </a:endParaRPr>
                    </a:p>
                  </a:txBody>
                  <a:tcPr marL="48986" marR="48986" marT="18000" marB="0" anchor="ctr"/>
                </a:tc>
                <a:tc>
                  <a:txBody>
                    <a:bodyPr/>
                    <a:lstStyle/>
                    <a:p>
                      <a:pPr marL="4763" marR="0" lvl="1" indent="0" algn="l" rtl="0">
                        <a:lnSpc>
                          <a:spcPct val="100000"/>
                        </a:lnSpc>
                        <a:spcBef>
                          <a:spcPts val="0"/>
                        </a:spcBef>
                        <a:spcAft>
                          <a:spcPts val="0"/>
                        </a:spcAft>
                        <a:buClr>
                          <a:schemeClr val="dk1"/>
                        </a:buClr>
                        <a:buSzPts val="500"/>
                        <a:buFont typeface="Poppins"/>
                        <a:buNone/>
                      </a:pPr>
                      <a:r>
                        <a:rPr lang="mn-MN" sz="500" b="0" u="none" strike="noStrike" cap="none" dirty="0">
                          <a:solidFill>
                            <a:schemeClr val="dk1"/>
                          </a:solidFill>
                          <a:latin typeface="Cambria" panose="02040503050406030204" pitchFamily="18" charset="0"/>
                          <a:ea typeface="Cambria" panose="02040503050406030204" pitchFamily="18" charset="0"/>
                          <a:cs typeface="Poppins"/>
                          <a:sym typeface="Poppins"/>
                        </a:rPr>
                        <a:t>Мэдээллийн хэрэгсэл, иргэний нийгэм</a:t>
                      </a:r>
                      <a:endParaRPr lang="mn-MN" sz="800" dirty="0">
                        <a:latin typeface="Cambria" panose="02040503050406030204" pitchFamily="18" charset="0"/>
                        <a:ea typeface="Cambria" panose="02040503050406030204" pitchFamily="18" charset="0"/>
                      </a:endParaRPr>
                    </a:p>
                  </a:txBody>
                  <a:tcPr marL="48986" marR="48986" marT="18000" marB="0" anchor="ctr"/>
                </a:tc>
                <a:tc vMerge="1">
                  <a:txBody>
                    <a:bodyPr/>
                    <a:lstStyle/>
                    <a:p>
                      <a:endParaRPr lang="en-GE"/>
                    </a:p>
                  </a:txBody>
                  <a:tcPr/>
                </a:tc>
                <a:extLst>
                  <a:ext uri="{0D108BD9-81ED-4DB2-BD59-A6C34878D82A}">
                    <a16:rowId xmlns:a16="http://schemas.microsoft.com/office/drawing/2014/main" val="453379167"/>
                  </a:ext>
                </a:extLst>
              </a:tr>
              <a:tr h="105690">
                <a:tc rowSpan="3">
                  <a:txBody>
                    <a:bodyPr/>
                    <a:lstStyle/>
                    <a:p>
                      <a:pPr marL="4763" marR="0" lvl="1" indent="0" algn="l" rtl="0">
                        <a:lnSpc>
                          <a:spcPct val="100000"/>
                        </a:lnSpc>
                        <a:spcBef>
                          <a:spcPts val="0"/>
                        </a:spcBef>
                        <a:spcAft>
                          <a:spcPts val="0"/>
                        </a:spcAft>
                        <a:buNone/>
                      </a:pPr>
                      <a:r>
                        <a:rPr lang="mn-MN" sz="500" b="0" u="none" strike="noStrike" cap="none" dirty="0">
                          <a:solidFill>
                            <a:schemeClr val="dk1"/>
                          </a:solidFill>
                          <a:latin typeface="Cambria" panose="02040503050406030204" pitchFamily="18" charset="0"/>
                          <a:ea typeface="Cambria" panose="02040503050406030204" pitchFamily="18" charset="0"/>
                          <a:cs typeface="Poppins"/>
                          <a:sym typeface="Poppins"/>
                        </a:rPr>
                        <a:t>Японы энцефалит (</a:t>
                      </a:r>
                      <a:r>
                        <a:rPr lang="tr-TR" sz="500" b="0" u="none" strike="noStrike" cap="none" dirty="0">
                          <a:solidFill>
                            <a:schemeClr val="dk1"/>
                          </a:solidFill>
                          <a:latin typeface="Cambria" panose="02040503050406030204" pitchFamily="18" charset="0"/>
                          <a:ea typeface="Cambria" panose="02040503050406030204" pitchFamily="18" charset="0"/>
                          <a:cs typeface="Poppins"/>
                          <a:sym typeface="Poppins"/>
                        </a:rPr>
                        <a:t>JE) </a:t>
                      </a:r>
                      <a:r>
                        <a:rPr lang="mn-MN" sz="500" b="0" u="none" strike="noStrike" cap="none" dirty="0">
                          <a:solidFill>
                            <a:schemeClr val="dk1"/>
                          </a:solidFill>
                          <a:latin typeface="Cambria" panose="02040503050406030204" pitchFamily="18" charset="0"/>
                          <a:ea typeface="Cambria" panose="02040503050406030204" pitchFamily="18" charset="0"/>
                          <a:cs typeface="Poppins"/>
                          <a:sym typeface="Poppins"/>
                        </a:rPr>
                        <a:t>вакцины нэвтрүүлэлт</a:t>
                      </a:r>
                      <a:endParaRPr lang="mn-MN" sz="800" dirty="0">
                        <a:latin typeface="Cambria" panose="02040503050406030204" pitchFamily="18" charset="0"/>
                        <a:ea typeface="Cambria" panose="02040503050406030204" pitchFamily="18" charset="0"/>
                      </a:endParaRPr>
                    </a:p>
                  </a:txBody>
                  <a:tcPr marL="48986" marR="48986" marT="18000" marB="0" anchor="ctr">
                    <a:solidFill>
                      <a:srgbClr val="EAEAEA"/>
                    </a:solidFill>
                  </a:tcPr>
                </a:tc>
                <a:tc>
                  <a:txBody>
                    <a:bodyPr/>
                    <a:lstStyle/>
                    <a:p>
                      <a:pPr marL="4763" marR="0" lvl="1" indent="0" algn="l" rtl="0">
                        <a:lnSpc>
                          <a:spcPct val="100000"/>
                        </a:lnSpc>
                        <a:spcBef>
                          <a:spcPts val="0"/>
                        </a:spcBef>
                        <a:spcAft>
                          <a:spcPts val="0"/>
                        </a:spcAft>
                        <a:buNone/>
                      </a:pPr>
                      <a:r>
                        <a:rPr lang="mn-MN" sz="500" b="0" u="none" strike="noStrike" cap="none" dirty="0">
                          <a:solidFill>
                            <a:schemeClr val="dk1"/>
                          </a:solidFill>
                          <a:latin typeface="Cambria" panose="02040503050406030204" pitchFamily="18" charset="0"/>
                          <a:ea typeface="Cambria" panose="02040503050406030204" pitchFamily="18" charset="0"/>
                          <a:cs typeface="Poppins"/>
                          <a:sym typeface="Poppins"/>
                        </a:rPr>
                        <a:t>Японы энцефалит (</a:t>
                      </a:r>
                      <a:r>
                        <a:rPr lang="tr-TR" sz="500" b="0" u="none" strike="noStrike" cap="none" dirty="0">
                          <a:solidFill>
                            <a:schemeClr val="dk1"/>
                          </a:solidFill>
                          <a:latin typeface="Cambria" panose="02040503050406030204" pitchFamily="18" charset="0"/>
                          <a:ea typeface="Cambria" panose="02040503050406030204" pitchFamily="18" charset="0"/>
                          <a:cs typeface="Poppins"/>
                          <a:sym typeface="Poppins"/>
                        </a:rPr>
                        <a:t>JE)-</a:t>
                      </a:r>
                      <a:r>
                        <a:rPr lang="mn-MN" sz="500" b="0" u="none" strike="noStrike" cap="none" dirty="0">
                          <a:solidFill>
                            <a:schemeClr val="dk1"/>
                          </a:solidFill>
                          <a:latin typeface="Cambria" panose="02040503050406030204" pitchFamily="18" charset="0"/>
                          <a:ea typeface="Cambria" panose="02040503050406030204" pitchFamily="18" charset="0"/>
                          <a:cs typeface="Poppins"/>
                          <a:sym typeface="Poppins"/>
                        </a:rPr>
                        <a:t>ийн ачаалал болон ДЭМБ-ын зөвлөмжийн талаар техникийн танилцуулга.</a:t>
                      </a:r>
                      <a:endParaRPr lang="mn-MN" sz="800" dirty="0">
                        <a:latin typeface="Cambria" panose="02040503050406030204" pitchFamily="18" charset="0"/>
                        <a:ea typeface="Cambria" panose="02040503050406030204" pitchFamily="18" charset="0"/>
                      </a:endParaRPr>
                    </a:p>
                  </a:txBody>
                  <a:tcPr marL="48986" marR="48986" marT="18000" marB="0" anchor="ctr"/>
                </a:tc>
                <a:tc>
                  <a:txBody>
                    <a:bodyPr/>
                    <a:lstStyle/>
                    <a:p>
                      <a:pPr marL="0" marR="0" lvl="1" indent="0" algn="l" rtl="0">
                        <a:lnSpc>
                          <a:spcPct val="100000"/>
                        </a:lnSpc>
                        <a:spcBef>
                          <a:spcPts val="0"/>
                        </a:spcBef>
                        <a:spcAft>
                          <a:spcPts val="0"/>
                        </a:spcAft>
                        <a:buNone/>
                      </a:pPr>
                      <a:r>
                        <a:rPr lang="mn-MN" sz="500" u="none" strike="noStrike" cap="none" dirty="0">
                          <a:solidFill>
                            <a:schemeClr val="dk1"/>
                          </a:solidFill>
                          <a:latin typeface="Cambria" panose="02040503050406030204" pitchFamily="18" charset="0"/>
                          <a:ea typeface="Cambria" panose="02040503050406030204" pitchFamily="18" charset="0"/>
                          <a:cs typeface="Poppins"/>
                          <a:sym typeface="Poppins"/>
                        </a:rPr>
                        <a:t>Эрүүл мэндийн газар (</a:t>
                      </a:r>
                      <a:r>
                        <a:rPr lang="tr-TR" sz="500" u="none" strike="noStrike" cap="none" dirty="0">
                          <a:solidFill>
                            <a:schemeClr val="dk1"/>
                          </a:solidFill>
                          <a:latin typeface="Cambria" panose="02040503050406030204" pitchFamily="18" charset="0"/>
                          <a:ea typeface="Cambria" panose="02040503050406030204" pitchFamily="18" charset="0"/>
                          <a:cs typeface="Poppins"/>
                          <a:sym typeface="Poppins"/>
                        </a:rPr>
                        <a:t>DOH), </a:t>
                      </a:r>
                      <a:r>
                        <a:rPr lang="mn-MN" sz="500" u="none" strike="noStrike" cap="none" dirty="0">
                          <a:solidFill>
                            <a:schemeClr val="dk1"/>
                          </a:solidFill>
                          <a:latin typeface="Cambria" panose="02040503050406030204" pitchFamily="18" charset="0"/>
                          <a:ea typeface="Cambria" panose="02040503050406030204" pitchFamily="18" charset="0"/>
                          <a:cs typeface="Poppins"/>
                          <a:sym typeface="Poppins"/>
                        </a:rPr>
                        <a:t>Үндэсний халдварт өвчин судлалын төв (</a:t>
                      </a:r>
                      <a:r>
                        <a:rPr lang="tr-TR" sz="500" u="none" strike="noStrike" cap="none" dirty="0">
                          <a:solidFill>
                            <a:schemeClr val="dk1"/>
                          </a:solidFill>
                          <a:latin typeface="Cambria" panose="02040503050406030204" pitchFamily="18" charset="0"/>
                          <a:ea typeface="Cambria" panose="02040503050406030204" pitchFamily="18" charset="0"/>
                          <a:cs typeface="Poppins"/>
                          <a:sym typeface="Poppins"/>
                        </a:rPr>
                        <a:t>NIC)</a:t>
                      </a:r>
                      <a:endParaRPr lang="tr-TR" sz="800" dirty="0">
                        <a:latin typeface="Cambria" panose="02040503050406030204" pitchFamily="18" charset="0"/>
                        <a:ea typeface="Cambria" panose="02040503050406030204" pitchFamily="18" charset="0"/>
                      </a:endParaRPr>
                    </a:p>
                  </a:txBody>
                  <a:tcPr marL="48986" marR="48986" marT="18000" marB="0" anchor="ctr"/>
                </a:tc>
                <a:tc rowSpan="3">
                  <a:txBody>
                    <a:bodyPr/>
                    <a:lstStyle/>
                    <a:p>
                      <a:pPr marL="0" marR="0" lvl="1" indent="0" algn="l" rtl="0">
                        <a:lnSpc>
                          <a:spcPct val="100000"/>
                        </a:lnSpc>
                        <a:spcBef>
                          <a:spcPts val="0"/>
                        </a:spcBef>
                        <a:spcAft>
                          <a:spcPts val="0"/>
                        </a:spcAft>
                        <a:buNone/>
                      </a:pPr>
                      <a:r>
                        <a:rPr lang="mn-MN" sz="500" u="none" strike="noStrike" cap="none" dirty="0">
                          <a:solidFill>
                            <a:schemeClr val="dk1"/>
                          </a:solidFill>
                          <a:latin typeface="Cambria" panose="02040503050406030204" pitchFamily="18" charset="0"/>
                          <a:ea typeface="Cambria" panose="02040503050406030204" pitchFamily="18" charset="0"/>
                          <a:cs typeface="Poppins"/>
                          <a:sym typeface="Poppins"/>
                        </a:rPr>
                        <a:t>Амжилтгүй: Японы энцефалит (</a:t>
                      </a:r>
                      <a:r>
                        <a:rPr lang="tr-TR" sz="500" u="none" strike="noStrike" cap="none" dirty="0">
                          <a:solidFill>
                            <a:schemeClr val="dk1"/>
                          </a:solidFill>
                          <a:latin typeface="Cambria" panose="02040503050406030204" pitchFamily="18" charset="0"/>
                          <a:ea typeface="Cambria" panose="02040503050406030204" pitchFamily="18" charset="0"/>
                          <a:cs typeface="Poppins"/>
                          <a:sym typeface="Poppins"/>
                        </a:rPr>
                        <a:t>JE) </a:t>
                      </a:r>
                      <a:r>
                        <a:rPr lang="mn-MN" sz="500" u="none" strike="noStrike" cap="none" dirty="0">
                          <a:solidFill>
                            <a:schemeClr val="dk1"/>
                          </a:solidFill>
                          <a:latin typeface="Cambria" panose="02040503050406030204" pitchFamily="18" charset="0"/>
                          <a:ea typeface="Cambria" panose="02040503050406030204" pitchFamily="18" charset="0"/>
                          <a:cs typeface="Poppins"/>
                          <a:sym typeface="Poppins"/>
                        </a:rPr>
                        <a:t>вакцинжуулалт нь туршилтын бүсүүдэд хамралтын хувь харилцан адилгүйгээр 1 жилийн хугацаанд хэрэгжсэн.</a:t>
                      </a:r>
                      <a:endParaRPr lang="mn-MN" sz="800" dirty="0">
                        <a:latin typeface="Cambria" panose="02040503050406030204" pitchFamily="18" charset="0"/>
                        <a:ea typeface="Cambria" panose="02040503050406030204" pitchFamily="18" charset="0"/>
                      </a:endParaRPr>
                    </a:p>
                  </a:txBody>
                  <a:tcPr marL="48986" marR="48986" marT="18000" marB="0" anchor="ctr">
                    <a:solidFill>
                      <a:srgbClr val="EAEAEA"/>
                    </a:solidFill>
                  </a:tcPr>
                </a:tc>
                <a:extLst>
                  <a:ext uri="{0D108BD9-81ED-4DB2-BD59-A6C34878D82A}">
                    <a16:rowId xmlns:a16="http://schemas.microsoft.com/office/drawing/2014/main" val="427278204"/>
                  </a:ext>
                </a:extLst>
              </a:tr>
              <a:tr h="123784">
                <a:tc vMerge="1">
                  <a:txBody>
                    <a:bodyPr/>
                    <a:lstStyle/>
                    <a:p>
                      <a:endParaRPr lang="en-GE"/>
                    </a:p>
                  </a:txBody>
                  <a:tcPr/>
                </a:tc>
                <a:tc>
                  <a:txBody>
                    <a:bodyPr/>
                    <a:lstStyle/>
                    <a:p>
                      <a:pPr marL="4763" marR="0" lvl="1" indent="0" algn="l" rtl="0">
                        <a:lnSpc>
                          <a:spcPct val="100000"/>
                        </a:lnSpc>
                        <a:spcBef>
                          <a:spcPts val="0"/>
                        </a:spcBef>
                        <a:spcAft>
                          <a:spcPts val="0"/>
                        </a:spcAft>
                        <a:buNone/>
                      </a:pPr>
                      <a:r>
                        <a:rPr lang="mn-MN" sz="500" u="none" strike="noStrike" cap="none" dirty="0">
                          <a:solidFill>
                            <a:schemeClr val="dk1"/>
                          </a:solidFill>
                          <a:latin typeface="Cambria" panose="02040503050406030204" pitchFamily="18" charset="0"/>
                          <a:ea typeface="Cambria" panose="02040503050406030204" pitchFamily="18" charset="0"/>
                          <a:cs typeface="Poppins"/>
                          <a:sym typeface="Poppins"/>
                        </a:rPr>
                        <a:t>Нэвтрүүлэлтийн явцад Конгресст хязгаарлагдмал хамтын ажиллагаа</a:t>
                      </a:r>
                      <a:endParaRPr lang="mn-MN" sz="800" dirty="0">
                        <a:latin typeface="Cambria" panose="02040503050406030204" pitchFamily="18" charset="0"/>
                        <a:ea typeface="Cambria" panose="02040503050406030204" pitchFamily="18" charset="0"/>
                      </a:endParaRPr>
                    </a:p>
                  </a:txBody>
                  <a:tcPr marL="48986" marR="48986" marT="18000" marB="0" anchor="ctr"/>
                </a:tc>
                <a:tc>
                  <a:txBody>
                    <a:bodyPr/>
                    <a:lstStyle/>
                    <a:p>
                      <a:pPr marL="0" marR="0" lvl="0" indent="0" algn="l" rtl="0">
                        <a:spcBef>
                          <a:spcPts val="0"/>
                        </a:spcBef>
                        <a:spcAft>
                          <a:spcPts val="0"/>
                        </a:spcAft>
                        <a:buNone/>
                      </a:pPr>
                      <a:r>
                        <a:rPr lang="mn-MN" sz="500" dirty="0">
                          <a:solidFill>
                            <a:schemeClr val="dk1"/>
                          </a:solidFill>
                          <a:latin typeface="Cambria" panose="02040503050406030204" pitchFamily="18" charset="0"/>
                          <a:ea typeface="Cambria" panose="02040503050406030204" pitchFamily="18" charset="0"/>
                          <a:cs typeface="Poppins"/>
                          <a:sym typeface="Poppins"/>
                        </a:rPr>
                        <a:t>Эрүүл мэндийн газар, Конгресс</a:t>
                      </a:r>
                      <a:endParaRPr lang="mn-MN" sz="800" dirty="0">
                        <a:latin typeface="Cambria" panose="02040503050406030204" pitchFamily="18" charset="0"/>
                        <a:ea typeface="Cambria" panose="02040503050406030204" pitchFamily="18" charset="0"/>
                      </a:endParaRPr>
                    </a:p>
                  </a:txBody>
                  <a:tcPr marL="48986" marR="48986" marT="18000" marB="0" anchor="ctr"/>
                </a:tc>
                <a:tc vMerge="1">
                  <a:txBody>
                    <a:bodyPr/>
                    <a:lstStyle/>
                    <a:p>
                      <a:pPr marL="0" algn="l" defTabSz="914209" rtl="0" eaLnBrk="1" latinLnBrk="0" hangingPunct="1"/>
                      <a:endParaRPr lang="en-GE" sz="500" kern="1200" dirty="0">
                        <a:solidFill>
                          <a:schemeClr val="dk1"/>
                        </a:solidFill>
                        <a:latin typeface="Poppins" pitchFamily="2" charset="77"/>
                        <a:ea typeface="+mn-ea"/>
                        <a:cs typeface="Poppins" pitchFamily="2" charset="77"/>
                      </a:endParaRPr>
                    </a:p>
                  </a:txBody>
                  <a:tcPr marL="48986" marR="48986" marT="18000" marB="0" anchor="ctr"/>
                </a:tc>
                <a:extLst>
                  <a:ext uri="{0D108BD9-81ED-4DB2-BD59-A6C34878D82A}">
                    <a16:rowId xmlns:a16="http://schemas.microsoft.com/office/drawing/2014/main" val="1750557683"/>
                  </a:ext>
                </a:extLst>
              </a:tr>
              <a:tr h="168080">
                <a:tc vMerge="1">
                  <a:txBody>
                    <a:bodyPr/>
                    <a:lstStyle/>
                    <a:p>
                      <a:endParaRPr lang="en-GE"/>
                    </a:p>
                  </a:txBody>
                  <a:tcPr/>
                </a:tc>
                <a:tc>
                  <a:txBody>
                    <a:bodyPr/>
                    <a:lstStyle/>
                    <a:p>
                      <a:pPr marL="4763" marR="0" lvl="1" indent="0" algn="l" rtl="0">
                        <a:lnSpc>
                          <a:spcPct val="100000"/>
                        </a:lnSpc>
                        <a:spcBef>
                          <a:spcPts val="0"/>
                        </a:spcBef>
                        <a:spcAft>
                          <a:spcPts val="0"/>
                        </a:spcAft>
                        <a:buNone/>
                      </a:pPr>
                      <a:r>
                        <a:rPr lang="mn-MN" sz="500" u="none" strike="noStrike" cap="none" dirty="0">
                          <a:solidFill>
                            <a:schemeClr val="dk1"/>
                          </a:solidFill>
                          <a:latin typeface="Cambria" panose="02040503050406030204" pitchFamily="18" charset="0"/>
                          <a:ea typeface="Cambria" panose="02040503050406030204" pitchFamily="18" charset="0"/>
                          <a:cs typeface="Poppins"/>
                          <a:sym typeface="Poppins"/>
                        </a:rPr>
                        <a:t>Олон нийтийн харилцаа холбоо хязгаарлагдмал</a:t>
                      </a:r>
                      <a:endParaRPr lang="mn-MN" sz="800" dirty="0">
                        <a:latin typeface="Cambria" panose="02040503050406030204" pitchFamily="18" charset="0"/>
                        <a:ea typeface="Cambria" panose="02040503050406030204" pitchFamily="18" charset="0"/>
                      </a:endParaRPr>
                    </a:p>
                  </a:txBody>
                  <a:tcPr marL="48986" marR="48986" marT="18000" marB="0" anchor="ctr"/>
                </a:tc>
                <a:tc>
                  <a:txBody>
                    <a:bodyPr/>
                    <a:lstStyle/>
                    <a:p>
                      <a:pPr marL="0" marR="0" lvl="0" indent="0" algn="l" rtl="0">
                        <a:spcBef>
                          <a:spcPts val="0"/>
                        </a:spcBef>
                        <a:spcAft>
                          <a:spcPts val="0"/>
                        </a:spcAft>
                        <a:buNone/>
                      </a:pPr>
                      <a:r>
                        <a:rPr lang="mn-MN" sz="500" dirty="0">
                          <a:solidFill>
                            <a:schemeClr val="dk1"/>
                          </a:solidFill>
                          <a:latin typeface="Cambria" panose="02040503050406030204" pitchFamily="18" charset="0"/>
                          <a:ea typeface="Cambria" panose="02040503050406030204" pitchFamily="18" charset="0"/>
                          <a:cs typeface="Poppins"/>
                          <a:sym typeface="Poppins"/>
                        </a:rPr>
                        <a:t>Мэдээллийн хэрэгсэл болон иргэний нийгэм</a:t>
                      </a:r>
                      <a:endParaRPr lang="mn-MN" sz="800" dirty="0">
                        <a:latin typeface="Cambria" panose="02040503050406030204" pitchFamily="18" charset="0"/>
                        <a:ea typeface="Cambria" panose="02040503050406030204" pitchFamily="18" charset="0"/>
                      </a:endParaRPr>
                    </a:p>
                  </a:txBody>
                  <a:tcPr marL="48986" marR="48986" marT="18000" marB="0" anchor="ctr"/>
                </a:tc>
                <a:tc vMerge="1">
                  <a:txBody>
                    <a:bodyPr/>
                    <a:lstStyle/>
                    <a:p>
                      <a:pPr marL="0" algn="l" defTabSz="914209" rtl="0" eaLnBrk="1" latinLnBrk="0" hangingPunct="1"/>
                      <a:endParaRPr lang="en-GE" sz="500" kern="1200" dirty="0">
                        <a:solidFill>
                          <a:schemeClr val="dk1"/>
                        </a:solidFill>
                        <a:latin typeface="Poppins" pitchFamily="2" charset="77"/>
                        <a:ea typeface="+mn-ea"/>
                        <a:cs typeface="Poppins" pitchFamily="2" charset="77"/>
                      </a:endParaRPr>
                    </a:p>
                  </a:txBody>
                  <a:tcPr marL="48986" marR="48986" marT="18000" marB="0" anchor="ctr"/>
                </a:tc>
                <a:extLst>
                  <a:ext uri="{0D108BD9-81ED-4DB2-BD59-A6C34878D82A}">
                    <a16:rowId xmlns:a16="http://schemas.microsoft.com/office/drawing/2014/main" val="806624544"/>
                  </a:ext>
                </a:extLst>
              </a:tr>
            </a:tbl>
          </a:graphicData>
        </a:graphic>
      </p:graphicFrame>
      <p:sp>
        <p:nvSpPr>
          <p:cNvPr id="3" name="Text Box 49">
            <a:extLst>
              <a:ext uri="{FF2B5EF4-FFF2-40B4-BE49-F238E27FC236}">
                <a16:creationId xmlns:a16="http://schemas.microsoft.com/office/drawing/2014/main" id="{CD743A8F-DD39-E0C9-7592-0BD94BA53C3A}"/>
              </a:ext>
            </a:extLst>
          </p:cNvPr>
          <p:cNvSpPr txBox="1">
            <a:spLocks noChangeArrowheads="1"/>
          </p:cNvSpPr>
          <p:nvPr/>
        </p:nvSpPr>
        <p:spPr bwMode="auto">
          <a:xfrm>
            <a:off x="104853" y="4089650"/>
            <a:ext cx="8991234" cy="1731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19046" tIns="9523" rIns="19046" bIns="9523">
            <a:spAutoFit/>
          </a:bodyPr>
          <a:lstStyle>
            <a:lvl1pPr algn="ctr" defTabSz="4389438" eaLnBrk="0" hangingPunct="0">
              <a:defRPr sz="8600">
                <a:solidFill>
                  <a:schemeClr val="tx1"/>
                </a:solidFill>
                <a:latin typeface="Arial" charset="0"/>
                <a:ea typeface="ＭＳ Ｐゴシック" charset="0"/>
              </a:defRPr>
            </a:lvl1pPr>
            <a:lvl2pPr marL="742950" indent="-285750" algn="ctr" defTabSz="4389438" eaLnBrk="0" hangingPunct="0">
              <a:defRPr sz="8600">
                <a:solidFill>
                  <a:schemeClr val="tx1"/>
                </a:solidFill>
                <a:latin typeface="Arial" charset="0"/>
                <a:ea typeface="ＭＳ Ｐゴシック" charset="0"/>
              </a:defRPr>
            </a:lvl2pPr>
            <a:lvl3pPr marL="1143000" indent="-228600" algn="ctr" defTabSz="4389438" eaLnBrk="0" hangingPunct="0">
              <a:defRPr sz="8600">
                <a:solidFill>
                  <a:schemeClr val="tx1"/>
                </a:solidFill>
                <a:latin typeface="Arial" charset="0"/>
                <a:ea typeface="ＭＳ Ｐゴシック" charset="0"/>
              </a:defRPr>
            </a:lvl3pPr>
            <a:lvl4pPr marL="1600200" indent="-228600" algn="ctr" defTabSz="4389438" eaLnBrk="0" hangingPunct="0">
              <a:defRPr sz="8600">
                <a:solidFill>
                  <a:schemeClr val="tx1"/>
                </a:solidFill>
                <a:latin typeface="Arial" charset="0"/>
                <a:ea typeface="ＭＳ Ｐゴシック" charset="0"/>
              </a:defRPr>
            </a:lvl4pPr>
            <a:lvl5pPr marL="2057400" indent="-228600" algn="ctr" defTabSz="4389438" eaLnBrk="0" hangingPunct="0">
              <a:defRPr sz="8600">
                <a:solidFill>
                  <a:schemeClr val="tx1"/>
                </a:solidFill>
                <a:latin typeface="Arial" charset="0"/>
                <a:ea typeface="ＭＳ Ｐゴシック" charset="0"/>
              </a:defRPr>
            </a:lvl5pPr>
            <a:lvl6pPr marL="2514600" indent="-228600" algn="ctr" defTabSz="4389438" eaLnBrk="0" fontAlgn="base" hangingPunct="0">
              <a:spcBef>
                <a:spcPct val="0"/>
              </a:spcBef>
              <a:spcAft>
                <a:spcPct val="0"/>
              </a:spcAft>
              <a:defRPr sz="8600">
                <a:solidFill>
                  <a:schemeClr val="tx1"/>
                </a:solidFill>
                <a:latin typeface="Arial" charset="0"/>
                <a:ea typeface="ＭＳ Ｐゴシック" charset="0"/>
              </a:defRPr>
            </a:lvl6pPr>
            <a:lvl7pPr marL="2971800" indent="-228600" algn="ctr" defTabSz="4389438" eaLnBrk="0" fontAlgn="base" hangingPunct="0">
              <a:spcBef>
                <a:spcPct val="0"/>
              </a:spcBef>
              <a:spcAft>
                <a:spcPct val="0"/>
              </a:spcAft>
              <a:defRPr sz="8600">
                <a:solidFill>
                  <a:schemeClr val="tx1"/>
                </a:solidFill>
                <a:latin typeface="Arial" charset="0"/>
                <a:ea typeface="ＭＳ Ｐゴシック" charset="0"/>
              </a:defRPr>
            </a:lvl7pPr>
            <a:lvl8pPr marL="3429000" indent="-228600" algn="ctr" defTabSz="4389438" eaLnBrk="0" fontAlgn="base" hangingPunct="0">
              <a:spcBef>
                <a:spcPct val="0"/>
              </a:spcBef>
              <a:spcAft>
                <a:spcPct val="0"/>
              </a:spcAft>
              <a:defRPr sz="8600">
                <a:solidFill>
                  <a:schemeClr val="tx1"/>
                </a:solidFill>
                <a:latin typeface="Arial" charset="0"/>
                <a:ea typeface="ＭＳ Ｐゴシック" charset="0"/>
              </a:defRPr>
            </a:lvl8pPr>
            <a:lvl9pPr marL="3886200" indent="-228600" algn="ctr" defTabSz="4389438" eaLnBrk="0" fontAlgn="base" hangingPunct="0">
              <a:spcBef>
                <a:spcPct val="0"/>
              </a:spcBef>
              <a:spcAft>
                <a:spcPct val="0"/>
              </a:spcAft>
              <a:defRPr sz="8600">
                <a:solidFill>
                  <a:schemeClr val="tx1"/>
                </a:solidFill>
                <a:latin typeface="Arial" charset="0"/>
                <a:ea typeface="ＭＳ Ｐゴシック" charset="0"/>
              </a:defRPr>
            </a:lvl9pPr>
          </a:lstStyle>
          <a:p>
            <a:pPr lvl="0">
              <a:buClr>
                <a:srgbClr val="FFFFFF"/>
              </a:buClr>
              <a:buSzPts val="1000"/>
            </a:pPr>
            <a:r>
              <a:rPr lang="mn-MN" sz="1000" b="1" dirty="0">
                <a:solidFill>
                  <a:srgbClr val="FFFFFF"/>
                </a:solidFill>
                <a:latin typeface="Cambria" panose="02040503050406030204" pitchFamily="18" charset="0"/>
                <a:ea typeface="Cambria" panose="02040503050406030204" pitchFamily="18" charset="0"/>
                <a:cs typeface="Poppins ExtraBold"/>
                <a:sym typeface="Poppins ExtraBold"/>
              </a:rPr>
              <a:t>Хэрэгжүүлсэн ухуулга, нөлөөллийн арга барилууд</a:t>
            </a:r>
            <a:endParaRPr lang="mn-MN" sz="1000" dirty="0">
              <a:latin typeface="Cambria" panose="02040503050406030204" pitchFamily="18" charset="0"/>
              <a:ea typeface="Cambria" panose="02040503050406030204" pitchFamily="18" charset="0"/>
            </a:endParaRPr>
          </a:p>
        </p:txBody>
      </p:sp>
      <p:graphicFrame>
        <p:nvGraphicFramePr>
          <p:cNvPr id="15" name="Table 14">
            <a:extLst>
              <a:ext uri="{FF2B5EF4-FFF2-40B4-BE49-F238E27FC236}">
                <a16:creationId xmlns:a16="http://schemas.microsoft.com/office/drawing/2014/main" id="{FF755A87-CA92-2637-98A6-C5B75B38A88F}"/>
              </a:ext>
            </a:extLst>
          </p:cNvPr>
          <p:cNvGraphicFramePr>
            <a:graphicFrameLocks noGrp="1"/>
          </p:cNvGraphicFramePr>
          <p:nvPr>
            <p:extLst>
              <p:ext uri="{D42A27DB-BD31-4B8C-83A1-F6EECF244321}">
                <p14:modId xmlns:p14="http://schemas.microsoft.com/office/powerpoint/2010/main" val="1824409512"/>
              </p:ext>
            </p:extLst>
          </p:nvPr>
        </p:nvGraphicFramePr>
        <p:xfrm>
          <a:off x="118384" y="5639861"/>
          <a:ext cx="8977703" cy="764649"/>
        </p:xfrm>
        <a:graphic>
          <a:graphicData uri="http://schemas.openxmlformats.org/drawingml/2006/table">
            <a:tbl>
              <a:tblPr firstRow="1" firstCol="1" bandRow="1">
                <a:tableStyleId>{0505E3EF-67EA-436B-97B2-0124C06EBD24}</a:tableStyleId>
              </a:tblPr>
              <a:tblGrid>
                <a:gridCol w="8977703">
                  <a:extLst>
                    <a:ext uri="{9D8B030D-6E8A-4147-A177-3AD203B41FA5}">
                      <a16:colId xmlns:a16="http://schemas.microsoft.com/office/drawing/2014/main" val="2441690924"/>
                    </a:ext>
                  </a:extLst>
                </a:gridCol>
              </a:tblGrid>
              <a:tr h="180009">
                <a:tc>
                  <a:txBody>
                    <a:bodyPr/>
                    <a:lstStyle/>
                    <a:p>
                      <a:pPr marL="0" marR="0" lvl="0" indent="-188817" algn="l" defTabSz="914209" rtl="0" eaLnBrk="1" fontAlgn="auto" latinLnBrk="0" hangingPunct="1">
                        <a:lnSpc>
                          <a:spcPct val="100000"/>
                        </a:lnSpc>
                        <a:spcBef>
                          <a:spcPts val="0"/>
                        </a:spcBef>
                        <a:spcAft>
                          <a:spcPts val="0"/>
                        </a:spcAft>
                        <a:buClrTx/>
                        <a:buSzTx/>
                        <a:buFontTx/>
                        <a:buNone/>
                        <a:tabLst/>
                        <a:defRPr/>
                      </a:pPr>
                      <a:endParaRPr lang="en-US" sz="700" dirty="0">
                        <a:effectLst/>
                        <a:latin typeface="Poppins" pitchFamily="2" charset="77"/>
                        <a:ea typeface="Calibri" panose="020F0502020204030204" pitchFamily="34" charset="0"/>
                        <a:cs typeface="Poppins" pitchFamily="2" charset="77"/>
                      </a:endParaRPr>
                    </a:p>
                  </a:txBody>
                  <a:tcPr marL="48986" marR="48986" marT="36000" marB="0">
                    <a:solidFill>
                      <a:srgbClr val="17A89F"/>
                    </a:solidFill>
                  </a:tcPr>
                </a:tc>
                <a:extLst>
                  <a:ext uri="{0D108BD9-81ED-4DB2-BD59-A6C34878D82A}">
                    <a16:rowId xmlns:a16="http://schemas.microsoft.com/office/drawing/2014/main" val="2662487172"/>
                  </a:ext>
                </a:extLst>
              </a:tr>
              <a:tr h="268971">
                <a:tc>
                  <a:txBody>
                    <a:bodyPr/>
                    <a:lstStyle/>
                    <a:p>
                      <a:pPr marL="180975" marR="0" lvl="0" indent="-134938" algn="l" defTabSz="91420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mn-MN" sz="600" b="0" dirty="0">
                          <a:solidFill>
                            <a:schemeClr val="dk1"/>
                          </a:solidFill>
                          <a:effectLst/>
                          <a:latin typeface="Cambria" panose="02040503050406030204" pitchFamily="18" charset="0"/>
                          <a:ea typeface="Cambria" panose="02040503050406030204" pitchFamily="18" charset="0"/>
                          <a:cs typeface="Poppins" pitchFamily="2" charset="77"/>
                        </a:rPr>
                        <a:t>Өмнөд-Өмнөд хамтын солилцоогоор туршлага хуваалцах (жишээ нь, амжилттай тогтвортой хэрэгжүүлсэн бусад орнуудаас үйлчилгээ үзүүлэлт болон шинэ вакцин нэвтрүүлэх шилдэг туршлагуудыг суралцах);</a:t>
                      </a:r>
                    </a:p>
                    <a:p>
                      <a:pPr marL="180975" marR="0" lvl="0" indent="-134938" algn="l" defTabSz="91420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mn-MN" sz="600" b="0" dirty="0">
                          <a:solidFill>
                            <a:schemeClr val="dk1"/>
                          </a:solidFill>
                          <a:effectLst/>
                          <a:latin typeface="Cambria" panose="02040503050406030204" pitchFamily="18" charset="0"/>
                          <a:ea typeface="Cambria" panose="02040503050406030204" pitchFamily="18" charset="0"/>
                          <a:cs typeface="Poppins" pitchFamily="2" charset="77"/>
                        </a:rPr>
                        <a:t>Өмнөд-Өмнөд сүлжээний орнуудын төсөвлөлтийн мөчлөг болон худалдан авах ажиллагааны явц</a:t>
                      </a:r>
                    </a:p>
                    <a:p>
                      <a:pPr marL="180975" marR="0" lvl="0" indent="-134938" algn="l" defTabSz="91420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mn-MN" sz="600" b="0" dirty="0">
                          <a:solidFill>
                            <a:schemeClr val="dk1"/>
                          </a:solidFill>
                          <a:effectLst/>
                          <a:latin typeface="Cambria" panose="02040503050406030204" pitchFamily="18" charset="0"/>
                          <a:ea typeface="Cambria" panose="02040503050406030204" pitchFamily="18" charset="0"/>
                          <a:cs typeface="Poppins" pitchFamily="2" charset="77"/>
                        </a:rPr>
                        <a:t>Иргэний нийгмийн байгууллагууд, эрүүл мэндийн мэргэжилтнүүд, бодлого боловсруулах хүмүүсийг хамарсан эвсэл байгуулах замаар нэгдсэн ухуулга, нөлөөллийн фронтыг бүрдүүлэх: Мессежийг зохицуулах, хамтын нөлөөг ашиглах, шийдвэр гаргагчдыг хариуцлагад татахын тулд үндэсний дархлаажуулалтын ухуулга, нөлөөллийн ажлын хэсгийг хэрхэн байгуулах вэ?</a:t>
                      </a:r>
                    </a:p>
                    <a:p>
                      <a:pPr marL="180975" marR="0" lvl="0" indent="-134938" algn="l" defTabSz="914209" rtl="0" eaLnBrk="1" fontAlgn="auto" latinLnBrk="0" hangingPunct="1">
                        <a:lnSpc>
                          <a:spcPct val="100000"/>
                        </a:lnSpc>
                        <a:spcBef>
                          <a:spcPts val="0"/>
                        </a:spcBef>
                        <a:spcAft>
                          <a:spcPts val="0"/>
                        </a:spcAft>
                        <a:buClrTx/>
                        <a:buSzTx/>
                        <a:buFont typeface="Arial" panose="020B0604020202020204" pitchFamily="34" charset="0"/>
                        <a:buChar char="•"/>
                        <a:tabLst/>
                        <a:defRPr/>
                      </a:pPr>
                      <a:r>
                        <a:rPr lang="mn-MN" sz="600" b="0" dirty="0">
                          <a:solidFill>
                            <a:schemeClr val="dk1"/>
                          </a:solidFill>
                          <a:effectLst/>
                          <a:latin typeface="Cambria" panose="02040503050406030204" pitchFamily="18" charset="0"/>
                          <a:ea typeface="Cambria" panose="02040503050406030204" pitchFamily="18" charset="0"/>
                          <a:cs typeface="Poppins" pitchFamily="2" charset="77"/>
                        </a:rPr>
                        <a:t>Орон нутгийн засаг захиргаатай харилцахад хөрвүүлж болох өгөгдөлд суурилсан уриалга: Үндэсний өгөгдлийг орон нутгийн бодлого боловсруулагчдад зориулсан ухуулга товхимолд хөрвүүлж, тэнцвэргүй байдлын зөрүү болон дархлаажуулалтын эдийн засгийн ашиг тусыг онцлох</a:t>
                      </a:r>
                    </a:p>
                  </a:txBody>
                  <a:tcPr marL="48986" marR="48986" marT="36000" marB="0" anchor="ctr"/>
                </a:tc>
                <a:extLst>
                  <a:ext uri="{0D108BD9-81ED-4DB2-BD59-A6C34878D82A}">
                    <a16:rowId xmlns:a16="http://schemas.microsoft.com/office/drawing/2014/main" val="1053874978"/>
                  </a:ext>
                </a:extLst>
              </a:tr>
            </a:tbl>
          </a:graphicData>
        </a:graphic>
      </p:graphicFrame>
      <p:sp>
        <p:nvSpPr>
          <p:cNvPr id="16" name="Text Box 49">
            <a:extLst>
              <a:ext uri="{FF2B5EF4-FFF2-40B4-BE49-F238E27FC236}">
                <a16:creationId xmlns:a16="http://schemas.microsoft.com/office/drawing/2014/main" id="{05B715B8-46F4-D630-D152-33BEE6B83B28}"/>
              </a:ext>
            </a:extLst>
          </p:cNvPr>
          <p:cNvSpPr txBox="1">
            <a:spLocks noChangeArrowheads="1"/>
          </p:cNvSpPr>
          <p:nvPr/>
        </p:nvSpPr>
        <p:spPr bwMode="auto">
          <a:xfrm>
            <a:off x="118383" y="5635184"/>
            <a:ext cx="8977704" cy="1731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19046" tIns="9523" rIns="19046" bIns="9523">
            <a:spAutoFit/>
          </a:bodyPr>
          <a:lstStyle>
            <a:lvl1pPr algn="ctr" defTabSz="4389438" eaLnBrk="0" hangingPunct="0">
              <a:defRPr sz="8600">
                <a:solidFill>
                  <a:schemeClr val="tx1"/>
                </a:solidFill>
                <a:latin typeface="Arial" charset="0"/>
                <a:ea typeface="ＭＳ Ｐゴシック" charset="0"/>
              </a:defRPr>
            </a:lvl1pPr>
            <a:lvl2pPr marL="742950" indent="-285750" algn="ctr" defTabSz="4389438" eaLnBrk="0" hangingPunct="0">
              <a:defRPr sz="8600">
                <a:solidFill>
                  <a:schemeClr val="tx1"/>
                </a:solidFill>
                <a:latin typeface="Arial" charset="0"/>
                <a:ea typeface="ＭＳ Ｐゴシック" charset="0"/>
              </a:defRPr>
            </a:lvl2pPr>
            <a:lvl3pPr marL="1143000" indent="-228600" algn="ctr" defTabSz="4389438" eaLnBrk="0" hangingPunct="0">
              <a:defRPr sz="8600">
                <a:solidFill>
                  <a:schemeClr val="tx1"/>
                </a:solidFill>
                <a:latin typeface="Arial" charset="0"/>
                <a:ea typeface="ＭＳ Ｐゴシック" charset="0"/>
              </a:defRPr>
            </a:lvl3pPr>
            <a:lvl4pPr marL="1600200" indent="-228600" algn="ctr" defTabSz="4389438" eaLnBrk="0" hangingPunct="0">
              <a:defRPr sz="8600">
                <a:solidFill>
                  <a:schemeClr val="tx1"/>
                </a:solidFill>
                <a:latin typeface="Arial" charset="0"/>
                <a:ea typeface="ＭＳ Ｐゴシック" charset="0"/>
              </a:defRPr>
            </a:lvl4pPr>
            <a:lvl5pPr marL="2057400" indent="-228600" algn="ctr" defTabSz="4389438" eaLnBrk="0" hangingPunct="0">
              <a:defRPr sz="8600">
                <a:solidFill>
                  <a:schemeClr val="tx1"/>
                </a:solidFill>
                <a:latin typeface="Arial" charset="0"/>
                <a:ea typeface="ＭＳ Ｐゴシック" charset="0"/>
              </a:defRPr>
            </a:lvl5pPr>
            <a:lvl6pPr marL="2514600" indent="-228600" algn="ctr" defTabSz="4389438" eaLnBrk="0" fontAlgn="base" hangingPunct="0">
              <a:spcBef>
                <a:spcPct val="0"/>
              </a:spcBef>
              <a:spcAft>
                <a:spcPct val="0"/>
              </a:spcAft>
              <a:defRPr sz="8600">
                <a:solidFill>
                  <a:schemeClr val="tx1"/>
                </a:solidFill>
                <a:latin typeface="Arial" charset="0"/>
                <a:ea typeface="ＭＳ Ｐゴシック" charset="0"/>
              </a:defRPr>
            </a:lvl6pPr>
            <a:lvl7pPr marL="2971800" indent="-228600" algn="ctr" defTabSz="4389438" eaLnBrk="0" fontAlgn="base" hangingPunct="0">
              <a:spcBef>
                <a:spcPct val="0"/>
              </a:spcBef>
              <a:spcAft>
                <a:spcPct val="0"/>
              </a:spcAft>
              <a:defRPr sz="8600">
                <a:solidFill>
                  <a:schemeClr val="tx1"/>
                </a:solidFill>
                <a:latin typeface="Arial" charset="0"/>
                <a:ea typeface="ＭＳ Ｐゴシック" charset="0"/>
              </a:defRPr>
            </a:lvl7pPr>
            <a:lvl8pPr marL="3429000" indent="-228600" algn="ctr" defTabSz="4389438" eaLnBrk="0" fontAlgn="base" hangingPunct="0">
              <a:spcBef>
                <a:spcPct val="0"/>
              </a:spcBef>
              <a:spcAft>
                <a:spcPct val="0"/>
              </a:spcAft>
              <a:defRPr sz="8600">
                <a:solidFill>
                  <a:schemeClr val="tx1"/>
                </a:solidFill>
                <a:latin typeface="Arial" charset="0"/>
                <a:ea typeface="ＭＳ Ｐゴシック" charset="0"/>
              </a:defRPr>
            </a:lvl8pPr>
            <a:lvl9pPr marL="3886200" indent="-228600" algn="ctr" defTabSz="4389438" eaLnBrk="0" fontAlgn="base" hangingPunct="0">
              <a:spcBef>
                <a:spcPct val="0"/>
              </a:spcBef>
              <a:spcAft>
                <a:spcPct val="0"/>
              </a:spcAft>
              <a:defRPr sz="8600">
                <a:solidFill>
                  <a:schemeClr val="tx1"/>
                </a:solidFill>
                <a:latin typeface="Arial" charset="0"/>
                <a:ea typeface="ＭＳ Ｐゴシック" charset="0"/>
              </a:defRPr>
            </a:lvl9pPr>
          </a:lstStyle>
          <a:p>
            <a:pPr lvl="0">
              <a:buClr>
                <a:srgbClr val="FFFFFF"/>
              </a:buClr>
              <a:buSzPts val="1000"/>
            </a:pPr>
            <a:r>
              <a:rPr lang="mn-MN" sz="1000" b="1" dirty="0">
                <a:solidFill>
                  <a:srgbClr val="FFFFFF"/>
                </a:solidFill>
                <a:latin typeface="Cambria" panose="02040503050406030204" pitchFamily="18" charset="0"/>
                <a:ea typeface="Cambria" panose="02040503050406030204" pitchFamily="18" charset="0"/>
                <a:cs typeface="Poppins ExtraBold"/>
                <a:sym typeface="Poppins ExtraBold"/>
              </a:rPr>
              <a:t>Сургамж авсан зүйлс</a:t>
            </a:r>
            <a:endParaRPr lang="mn-MN" sz="1000" dirty="0">
              <a:latin typeface="Cambria" panose="02040503050406030204" pitchFamily="18" charset="0"/>
              <a:ea typeface="Cambria" panose="02040503050406030204" pitchFamily="18" charset="0"/>
            </a:endParaRPr>
          </a:p>
        </p:txBody>
      </p:sp>
      <p:pic>
        <p:nvPicPr>
          <p:cNvPr id="4" name="Picture 3">
            <a:extLst>
              <a:ext uri="{FF2B5EF4-FFF2-40B4-BE49-F238E27FC236}">
                <a16:creationId xmlns:a16="http://schemas.microsoft.com/office/drawing/2014/main" id="{3FACCE12-8829-306B-C719-23099FBC272F}"/>
              </a:ext>
            </a:extLst>
          </p:cNvPr>
          <p:cNvPicPr>
            <a:picLocks noChangeAspect="1"/>
          </p:cNvPicPr>
          <p:nvPr/>
        </p:nvPicPr>
        <p:blipFill rotWithShape="1">
          <a:blip r:embed="rId4"/>
          <a:srcRect l="610" t="17183" r="610" b="16995"/>
          <a:stretch/>
        </p:blipFill>
        <p:spPr>
          <a:xfrm>
            <a:off x="262202" y="143967"/>
            <a:ext cx="1063012" cy="708338"/>
          </a:xfrm>
          <a:prstGeom prst="rect">
            <a:avLst/>
          </a:prstGeom>
        </p:spPr>
      </p:pic>
    </p:spTree>
    <p:extLst>
      <p:ext uri="{BB962C8B-B14F-4D97-AF65-F5344CB8AC3E}">
        <p14:creationId xmlns:p14="http://schemas.microsoft.com/office/powerpoint/2010/main" val="407222963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R4D_StandardTemplate_MAC">
  <a:themeElements>
    <a:clrScheme name="LNCT Theme">
      <a:dk1>
        <a:srgbClr val="313231"/>
      </a:dk1>
      <a:lt1>
        <a:srgbClr val="F7F7F7"/>
      </a:lt1>
      <a:dk2>
        <a:srgbClr val="BFBFBF"/>
      </a:dk2>
      <a:lt2>
        <a:srgbClr val="FFFFFF"/>
      </a:lt2>
      <a:accent1>
        <a:srgbClr val="A80A4B"/>
      </a:accent1>
      <a:accent2>
        <a:srgbClr val="E47D25"/>
      </a:accent2>
      <a:accent3>
        <a:srgbClr val="636466"/>
      </a:accent3>
      <a:accent4>
        <a:srgbClr val="313231"/>
      </a:accent4>
      <a:accent5>
        <a:srgbClr val="FC000B"/>
      </a:accent5>
      <a:accent6>
        <a:srgbClr val="BDC5C7"/>
      </a:accent6>
      <a:hlink>
        <a:srgbClr val="E47D25"/>
      </a:hlink>
      <a:folHlink>
        <a:srgbClr val="A75E1E"/>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a6b7a42b-578f-4fd1-9d67-5a3066b9c5a5" xsi:nil="true"/>
    <lcf76f155ced4ddcb4097134ff3c332f xmlns="bcb27da4-2e3e-416a-a040-6d0b2e3a2039">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836FE10225DE664B90ECA796EE42F5B4" ma:contentTypeVersion="19" ma:contentTypeDescription="Create a new document." ma:contentTypeScope="" ma:versionID="11c98c7be4b19e814abce4ccf5389628">
  <xsd:schema xmlns:xsd="http://www.w3.org/2001/XMLSchema" xmlns:xs="http://www.w3.org/2001/XMLSchema" xmlns:p="http://schemas.microsoft.com/office/2006/metadata/properties" xmlns:ns2="bcb27da4-2e3e-416a-a040-6d0b2e3a2039" xmlns:ns3="a6b7a42b-578f-4fd1-9d67-5a3066b9c5a5" targetNamespace="http://schemas.microsoft.com/office/2006/metadata/properties" ma:root="true" ma:fieldsID="74ffbbad23b780b7928ca1a27605d123" ns2:_="" ns3:_="">
    <xsd:import namespace="bcb27da4-2e3e-416a-a040-6d0b2e3a2039"/>
    <xsd:import namespace="a6b7a42b-578f-4fd1-9d67-5a3066b9c5a5"/>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OCR" minOccurs="0"/>
                <xsd:element ref="ns2:MediaServiceGenerationTime" minOccurs="0"/>
                <xsd:element ref="ns2:MediaServiceEventHashCode" minOccurs="0"/>
                <xsd:element ref="ns2:MediaServiceDateTaken" minOccurs="0"/>
                <xsd:element ref="ns2:lcf76f155ced4ddcb4097134ff3c332f" minOccurs="0"/>
                <xsd:element ref="ns3:TaxCatchAll" minOccurs="0"/>
                <xsd:element ref="ns2:MediaLengthInSeconds" minOccurs="0"/>
                <xsd:element ref="ns2:MediaServiceSearchProperties" minOccurs="0"/>
                <xsd:element ref="ns2:MediaServiceObjectDetectorVersion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b27da4-2e3e-416a-a040-6d0b2e3a203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ternalName="MediaServiceDateTaken" ma:readOnly="true">
      <xsd:simpleType>
        <xsd:restriction base="dms:Text"/>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99a65aa6-ac8d-46e4-9aa8-b40f8e8101fc" ma:termSetId="09814cd3-568e-fe90-9814-8d621ff8fb84" ma:anchorId="fba54fb3-c3e1-fe81-a776-ca4b69148c4d" ma:open="true" ma:isKeyword="false">
      <xsd:complexType>
        <xsd:sequence>
          <xsd:element ref="pc:Terms" minOccurs="0" maxOccurs="1"/>
        </xsd:sequence>
      </xsd:complexType>
    </xsd:element>
    <xsd:element name="MediaLengthInSeconds" ma:index="21" nillable="true" ma:displayName="MediaLengthInSeconds" ma:hidden="true" ma:internalName="MediaLengthInSeconds" ma:readOnly="true">
      <xsd:simpleType>
        <xsd:restriction base="dms:Unknown"/>
      </xsd:simpleType>
    </xsd:element>
    <xsd:element name="MediaServiceSearchProperties" ma:index="22" nillable="true" ma:displayName="MediaServiceSearchProperties" ma:hidden="true" ma:internalName="MediaServiceSearchProperties" ma:readOnly="true">
      <xsd:simpleType>
        <xsd:restriction base="dms:Note"/>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Location" ma:index="24"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6b7a42b-578f-4fd1-9d67-5a3066b9c5a5"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3851e4de-f63a-4e75-992f-a8dbd26a3671}" ma:internalName="TaxCatchAll" ma:showField="CatchAllData" ma:web="a6b7a42b-578f-4fd1-9d67-5a3066b9c5a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5E0A9FA-70C5-4625-8489-6DFC5040249D}">
  <ds:schemaRefs>
    <ds:schemaRef ds:uri="http://schemas.microsoft.com/sharepoint/v3/contenttype/forms"/>
  </ds:schemaRefs>
</ds:datastoreItem>
</file>

<file path=customXml/itemProps2.xml><?xml version="1.0" encoding="utf-8"?>
<ds:datastoreItem xmlns:ds="http://schemas.openxmlformats.org/officeDocument/2006/customXml" ds:itemID="{D73F97D6-9BE9-4FE7-AF9A-198E873C182A}">
  <ds:schemaRefs>
    <ds:schemaRef ds:uri="http://schemas.openxmlformats.org/package/2006/metadata/core-properties"/>
    <ds:schemaRef ds:uri="http://schemas.microsoft.com/office/2006/documentManagement/types"/>
    <ds:schemaRef ds:uri="http://purl.org/dc/elements/1.1/"/>
    <ds:schemaRef ds:uri="http://purl.org/dc/dcmitype/"/>
    <ds:schemaRef ds:uri="http://purl.org/dc/terms/"/>
    <ds:schemaRef ds:uri="http://schemas.microsoft.com/office/2006/metadata/properties"/>
    <ds:schemaRef ds:uri="48b06b4d-1ec9-41b0-8d15-5bb6e5667c29"/>
    <ds:schemaRef ds:uri="http://www.w3.org/XML/1998/namespace"/>
    <ds:schemaRef ds:uri="http://schemas.microsoft.com/office/infopath/2007/PartnerControls"/>
  </ds:schemaRefs>
</ds:datastoreItem>
</file>

<file path=customXml/itemProps3.xml><?xml version="1.0" encoding="utf-8"?>
<ds:datastoreItem xmlns:ds="http://schemas.openxmlformats.org/officeDocument/2006/customXml" ds:itemID="{111A1643-76D5-4EF5-91E3-9D485345948B}"/>
</file>

<file path=docProps/app.xml><?xml version="1.0" encoding="utf-8"?>
<Properties xmlns="http://schemas.openxmlformats.org/officeDocument/2006/extended-properties" xmlns:vt="http://schemas.openxmlformats.org/officeDocument/2006/docPropsVTypes">
  <Template>Office Theme</Template>
  <TotalTime>304</TotalTime>
  <Words>898</Words>
  <PresentationFormat>Ekran Gösterisi (4:3)</PresentationFormat>
  <Paragraphs>91</Paragraphs>
  <Slides>1</Slides>
  <Notes>0</Notes>
  <HiddenSlides>0</HiddenSlides>
  <MMClips>0</MMClips>
  <ScaleCrop>false</ScaleCrop>
  <HeadingPairs>
    <vt:vector size="8" baseType="variant">
      <vt:variant>
        <vt:lpstr>Kullanılan Yazı Tipleri</vt:lpstr>
      </vt:variant>
      <vt:variant>
        <vt:i4>6</vt:i4>
      </vt:variant>
      <vt:variant>
        <vt:lpstr>Tema</vt:lpstr>
      </vt:variant>
      <vt:variant>
        <vt:i4>1</vt:i4>
      </vt:variant>
      <vt:variant>
        <vt:lpstr>Eklenmiş OLE Hizmet Programları</vt:lpstr>
      </vt:variant>
      <vt:variant>
        <vt:i4>1</vt:i4>
      </vt:variant>
      <vt:variant>
        <vt:lpstr>Slayt Başlıkları</vt:lpstr>
      </vt:variant>
      <vt:variant>
        <vt:i4>1</vt:i4>
      </vt:variant>
    </vt:vector>
  </HeadingPairs>
  <TitlesOfParts>
    <vt:vector size="9" baseType="lpstr">
      <vt:lpstr>Museo Sans 300</vt:lpstr>
      <vt:lpstr>Museo Slab 300</vt:lpstr>
      <vt:lpstr>Arial</vt:lpstr>
      <vt:lpstr>Cambria</vt:lpstr>
      <vt:lpstr>Poppins</vt:lpstr>
      <vt:lpstr>Wingdings</vt:lpstr>
      <vt:lpstr>R4D_StandardTemplate_MAC</vt:lpstr>
      <vt:lpstr>think-cell Slide</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HeliCo Translation</dc:creator>
  <dcterms:created xsi:type="dcterms:W3CDTF">2025-06-27T15:42:33Z</dcterms:created>
  <dcterms:modified xsi:type="dcterms:W3CDTF">2025-07-16T14:36:53Z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0x010100836FE10225DE664B90ECA796EE42F5B4</vt:lpwstr>
  </property>
</Properties>
</file>