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7.xml" ContentType="application/vnd.openxmlformats-officedocument.theme+xml"/>
  <Override PartName="/ppt/slideLayouts/slideLayout1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3.jpg" ContentType="image/jp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5" r:id="rId5"/>
    <p:sldMasterId id="2147483687" r:id="rId6"/>
    <p:sldMasterId id="2147483695" r:id="rId7"/>
    <p:sldMasterId id="2147483717" r:id="rId8"/>
    <p:sldMasterId id="2147483773" r:id="rId9"/>
    <p:sldMasterId id="2147483794" r:id="rId10"/>
    <p:sldMasterId id="2147483806" r:id="rId11"/>
  </p:sldMasterIdLst>
  <p:notesMasterIdLst>
    <p:notesMasterId r:id="rId84"/>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434" r:id="rId30"/>
    <p:sldId id="455" r:id="rId31"/>
    <p:sldId id="463" r:id="rId32"/>
    <p:sldId id="465" r:id="rId33"/>
    <p:sldId id="467" r:id="rId34"/>
    <p:sldId id="466" r:id="rId35"/>
    <p:sldId id="275" r:id="rId36"/>
    <p:sldId id="276" r:id="rId37"/>
    <p:sldId id="277" r:id="rId38"/>
    <p:sldId id="278" r:id="rId39"/>
    <p:sldId id="279" r:id="rId40"/>
    <p:sldId id="281" r:id="rId41"/>
    <p:sldId id="282" r:id="rId42"/>
    <p:sldId id="283" r:id="rId43"/>
    <p:sldId id="284" r:id="rId44"/>
    <p:sldId id="285" r:id="rId45"/>
    <p:sldId id="286" r:id="rId46"/>
    <p:sldId id="287" r:id="rId47"/>
    <p:sldId id="468" r:id="rId48"/>
    <p:sldId id="469" r:id="rId49"/>
    <p:sldId id="470" r:id="rId50"/>
    <p:sldId id="471" r:id="rId51"/>
    <p:sldId id="472" r:id="rId52"/>
    <p:sldId id="473" r:id="rId53"/>
    <p:sldId id="474" r:id="rId54"/>
    <p:sldId id="289" r:id="rId55"/>
    <p:sldId id="290" r:id="rId56"/>
    <p:sldId id="291" r:id="rId57"/>
    <p:sldId id="292" r:id="rId58"/>
    <p:sldId id="293" r:id="rId59"/>
    <p:sldId id="294" r:id="rId60"/>
    <p:sldId id="295" r:id="rId61"/>
    <p:sldId id="296" r:id="rId62"/>
    <p:sldId id="297" r:id="rId63"/>
    <p:sldId id="475" r:id="rId64"/>
    <p:sldId id="298" r:id="rId65"/>
    <p:sldId id="299" r:id="rId66"/>
    <p:sldId id="300" r:id="rId67"/>
    <p:sldId id="301" r:id="rId68"/>
    <p:sldId id="476" r:id="rId69"/>
    <p:sldId id="477" r:id="rId70"/>
    <p:sldId id="478" r:id="rId71"/>
    <p:sldId id="302" r:id="rId72"/>
    <p:sldId id="324" r:id="rId73"/>
    <p:sldId id="325" r:id="rId74"/>
    <p:sldId id="326" r:id="rId75"/>
    <p:sldId id="327" r:id="rId76"/>
    <p:sldId id="303" r:id="rId77"/>
    <p:sldId id="304" r:id="rId78"/>
    <p:sldId id="305" r:id="rId79"/>
    <p:sldId id="306" r:id="rId80"/>
    <p:sldId id="307" r:id="rId81"/>
    <p:sldId id="308" r:id="rId82"/>
    <p:sldId id="323" r:id="rId83"/>
  </p:sldIdLst>
  <p:sldSz cx="9144000" cy="5143500" type="screen16x9"/>
  <p:notesSz cx="6858000" cy="9144000"/>
  <p:embeddedFontLst>
    <p:embeddedFont>
      <p:font typeface="Calibri" panose="020F0502020204030204" pitchFamily="34" charset="0"/>
      <p:regular r:id="rId85"/>
      <p:bold r:id="rId86"/>
      <p:italic r:id="rId87"/>
      <p:boldItalic r:id="rId88"/>
    </p:embeddedFont>
    <p:embeddedFont>
      <p:font typeface="Georgia" panose="02040502050405020303" pitchFamily="18" charset="0"/>
      <p:regular r:id="rId89"/>
      <p:bold r:id="rId90"/>
      <p:italic r:id="rId91"/>
      <p:boldItalic r:id="rId92"/>
    </p:embeddedFont>
    <p:embeddedFont>
      <p:font typeface="Helvetica Neue" panose="020B0604020202020204" charset="0"/>
      <p:regular r:id="rId93"/>
      <p:bold r:id="rId94"/>
      <p:italic r:id="rId95"/>
      <p:boldItalic r:id="rId96"/>
    </p:embeddedFont>
    <p:embeddedFont>
      <p:font typeface="Helvetica Neue Light" panose="020B0604020202020204" charset="0"/>
      <p:regular r:id="rId97"/>
      <p:bold r:id="rId98"/>
      <p:italic r:id="rId99"/>
      <p:boldItalic r:id="rId100"/>
    </p:embeddedFont>
    <p:embeddedFont>
      <p:font typeface="Merriweather" panose="020B0604020202020204" charset="0"/>
      <p:regular r:id="rId101"/>
      <p:bold r:id="rId102"/>
      <p:italic r:id="rId103"/>
      <p:boldItalic r:id="rId104"/>
    </p:embeddedFont>
    <p:embeddedFont>
      <p:font typeface="Roboto" panose="02000000000000000000" pitchFamily="2" charset="0"/>
      <p:regular r:id="rId105"/>
      <p:bold r:id="rId106"/>
      <p:italic r:id="rId107"/>
      <p:boldItalic r:id="rId108"/>
    </p:embeddedFont>
    <p:embeddedFont>
      <p:font typeface="Segoe UI Historic" panose="020B0502040204020203" pitchFamily="34" charset="0"/>
      <p:regular r:id="rId109"/>
    </p:embeddedFont>
    <p:embeddedFont>
      <p:font typeface="Trebuchet MS" panose="020B0603020202020204" pitchFamily="34" charset="0"/>
      <p:regular r:id="rId110"/>
      <p:bold r:id="rId111"/>
      <p:italic r:id="rId112"/>
      <p:boldItalic r:id="rId113"/>
    </p:embeddedFont>
    <p:embeddedFont>
      <p:font typeface="Webdings" panose="05030102010509060703" pitchFamily="18" charset="2"/>
      <p:regular r:id="rId114"/>
    </p:embeddedFont>
    <p:embeddedFont>
      <p:font typeface="Work Sans" panose="020B0604020202020204" charset="0"/>
      <p:regular r:id="rId115"/>
      <p:bold r:id="rId116"/>
      <p:italic r:id="rId117"/>
      <p:boldItalic r:id="rId118"/>
    </p:embeddedFont>
    <p:embeddedFont>
      <p:font typeface="Work Sans Regular" panose="020B0604020202020204" charset="0"/>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9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23" roundtripDataSignature="AMtx7mj2HOOpCM98a3/BoeFz7tsSdcyTr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elicity Pocklingt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32B"/>
    <a:srgbClr val="606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C516B-4BC9-448B-B9D6-2F7FD8BBCAE4}" v="33" dt="2020-06-12T14:59:49.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3792" autoAdjust="0"/>
  </p:normalViewPr>
  <p:slideViewPr>
    <p:cSldViewPr snapToGrid="0">
      <p:cViewPr varScale="1">
        <p:scale>
          <a:sx n="54" d="100"/>
          <a:sy n="54" d="100"/>
        </p:scale>
        <p:origin x="52" y="516"/>
      </p:cViewPr>
      <p:guideLst>
        <p:guide orient="horz" pos="1620"/>
        <p:guide pos="289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font" Target="fonts/font33.fnt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font" Target="fonts/font5.fntdata"/><Relationship Id="rId112" Type="http://schemas.openxmlformats.org/officeDocument/2006/relationships/font" Target="fonts/font28.fntdata"/><Relationship Id="rId16" Type="http://schemas.openxmlformats.org/officeDocument/2006/relationships/slide" Target="slides/slide5.xml"/><Relationship Id="rId107" Type="http://schemas.openxmlformats.org/officeDocument/2006/relationships/font" Target="fonts/font23.fntdata"/><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font" Target="fonts/font18.fntdata"/><Relationship Id="rId123" Type="http://customschemas.google.com/relationships/presentationmetadata" Target="metadata"/><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font" Target="fonts/font16.fntdata"/><Relationship Id="rId105" Type="http://schemas.openxmlformats.org/officeDocument/2006/relationships/font" Target="fonts/font21.fntdata"/><Relationship Id="rId113" Type="http://schemas.openxmlformats.org/officeDocument/2006/relationships/font" Target="fonts/font29.fntdata"/><Relationship Id="rId118" Type="http://schemas.openxmlformats.org/officeDocument/2006/relationships/font" Target="fonts/font34.fntdata"/><Relationship Id="rId12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121" Type="http://schemas.openxmlformats.org/officeDocument/2006/relationships/font" Target="fonts/font37.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font" Target="fonts/font19.fntdata"/><Relationship Id="rId108" Type="http://schemas.openxmlformats.org/officeDocument/2006/relationships/font" Target="fonts/font24.fntdata"/><Relationship Id="rId116" Type="http://schemas.openxmlformats.org/officeDocument/2006/relationships/font" Target="fonts/font32.fntdata"/><Relationship Id="rId124" Type="http://schemas.openxmlformats.org/officeDocument/2006/relationships/commentAuthors" Target="commentAuthors.xml"/><Relationship Id="rId129"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11"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font" Target="fonts/font22.fntdata"/><Relationship Id="rId114" Type="http://schemas.openxmlformats.org/officeDocument/2006/relationships/font" Target="fonts/font30.fntdata"/><Relationship Id="rId119" Type="http://schemas.openxmlformats.org/officeDocument/2006/relationships/font" Target="fonts/font35.fntdata"/><Relationship Id="rId12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122" Type="http://schemas.openxmlformats.org/officeDocument/2006/relationships/font" Target="fonts/font3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25.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13.fntdata"/><Relationship Id="rId104" Type="http://schemas.openxmlformats.org/officeDocument/2006/relationships/font" Target="fonts/font20.fntdata"/><Relationship Id="rId120" Type="http://schemas.openxmlformats.org/officeDocument/2006/relationships/font" Target="fonts/font36.fntdata"/><Relationship Id="rId125"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font" Target="fonts/font31.fntdata"/><Relationship Id="rId61" Type="http://schemas.openxmlformats.org/officeDocument/2006/relationships/slide" Target="slides/slide50.xml"/><Relationship Id="rId82" Type="http://schemas.openxmlformats.org/officeDocument/2006/relationships/slide" Target="slides/slide7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OneDrive\M&#225;y%20t&#237;nh\1.1%20_%20TCTE%202020.xls"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87245527844162"/>
          <c:y val="2.6959811369298897E-2"/>
          <c:w val="0.87376167088845469"/>
          <c:h val="0.85617906734949256"/>
        </c:manualLayout>
      </c:layout>
      <c:barChart>
        <c:barDir val="col"/>
        <c:grouping val="clustered"/>
        <c:varyColors val="0"/>
        <c:ser>
          <c:idx val="0"/>
          <c:order val="0"/>
          <c:tx>
            <c:strRef>
              <c:f>'3thViettel'!$C$80</c:f>
              <c:strCache>
                <c:ptCount val="1"/>
                <c:pt idx="0">
                  <c:v>Quarter I/2018</c:v>
                </c:pt>
              </c:strCache>
            </c:strRef>
          </c:tx>
          <c:spPr>
            <a:solidFill>
              <a:srgbClr val="4F81BD"/>
            </a:solidFill>
            <a:ln w="25400">
              <a:noFill/>
            </a:ln>
          </c:spPr>
          <c:invertIfNegative val="0"/>
          <c:dLbls>
            <c:dLbl>
              <c:idx val="1"/>
              <c:layout>
                <c:manualLayout>
                  <c:x val="-2.2456171123804054E-3"/>
                  <c:y val="-2.51770238841407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E0-43F9-8ED2-D9488B721D77}"/>
                </c:ext>
              </c:extLst>
            </c:dLbl>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'3thViettel'!$B$81:$B$86</c:f>
              <c:strCache>
                <c:ptCount val="6"/>
                <c:pt idx="0">
                  <c:v>BCG</c:v>
                </c:pt>
                <c:pt idx="1">
                  <c:v>HepB≤24h</c:v>
                </c:pt>
                <c:pt idx="2">
                  <c:v>DPT-VGB-Hib3</c:v>
                </c:pt>
                <c:pt idx="3">
                  <c:v>OPV3</c:v>
                </c:pt>
                <c:pt idx="4">
                  <c:v>IPV</c:v>
                </c:pt>
                <c:pt idx="5">
                  <c:v>1st Measles</c:v>
                </c:pt>
              </c:strCache>
            </c:strRef>
          </c:cat>
          <c:val>
            <c:numRef>
              <c:f>'3thViettel'!$C$81:$C$86</c:f>
              <c:numCache>
                <c:formatCode>General</c:formatCode>
                <c:ptCount val="6"/>
                <c:pt idx="0">
                  <c:v>22.8</c:v>
                </c:pt>
                <c:pt idx="1">
                  <c:v>16.899999999999999</c:v>
                </c:pt>
                <c:pt idx="2">
                  <c:v>22.7</c:v>
                </c:pt>
                <c:pt idx="3">
                  <c:v>23</c:v>
                </c:pt>
                <c:pt idx="4">
                  <c:v>0</c:v>
                </c:pt>
                <c:pt idx="5">
                  <c:v>21.8</c:v>
                </c:pt>
              </c:numCache>
            </c:numRef>
          </c:val>
          <c:extLst>
            <c:ext xmlns:c16="http://schemas.microsoft.com/office/drawing/2014/chart" uri="{C3380CC4-5D6E-409C-BE32-E72D297353CC}">
              <c16:uniqueId val="{00000001-57E0-43F9-8ED2-D9488B721D77}"/>
            </c:ext>
          </c:extLst>
        </c:ser>
        <c:ser>
          <c:idx val="1"/>
          <c:order val="1"/>
          <c:tx>
            <c:strRef>
              <c:f>'3thViettel'!$D$80</c:f>
              <c:strCache>
                <c:ptCount val="1"/>
                <c:pt idx="0">
                  <c:v>Quarter I/2019</c:v>
                </c:pt>
              </c:strCache>
            </c:strRef>
          </c:tx>
          <c:spPr>
            <a:solidFill>
              <a:srgbClr val="C0504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'3thViettel'!$B$81:$B$86</c:f>
              <c:strCache>
                <c:ptCount val="6"/>
                <c:pt idx="0">
                  <c:v>BCG</c:v>
                </c:pt>
                <c:pt idx="1">
                  <c:v>HepB≤24h</c:v>
                </c:pt>
                <c:pt idx="2">
                  <c:v>DPT-VGB-Hib3</c:v>
                </c:pt>
                <c:pt idx="3">
                  <c:v>OPV3</c:v>
                </c:pt>
                <c:pt idx="4">
                  <c:v>IPV</c:v>
                </c:pt>
                <c:pt idx="5">
                  <c:v>1st Measles</c:v>
                </c:pt>
              </c:strCache>
            </c:strRef>
          </c:cat>
          <c:val>
            <c:numRef>
              <c:f>'3thViettel'!$D$81:$D$86</c:f>
              <c:numCache>
                <c:formatCode>General</c:formatCode>
                <c:ptCount val="6"/>
                <c:pt idx="0">
                  <c:v>21.1</c:v>
                </c:pt>
                <c:pt idx="1">
                  <c:v>16.7</c:v>
                </c:pt>
                <c:pt idx="2">
                  <c:v>8.6</c:v>
                </c:pt>
                <c:pt idx="3">
                  <c:v>14.3</c:v>
                </c:pt>
                <c:pt idx="4">
                  <c:v>11.3</c:v>
                </c:pt>
                <c:pt idx="5">
                  <c:v>18.399999999999999</c:v>
                </c:pt>
              </c:numCache>
            </c:numRef>
          </c:val>
          <c:extLst>
            <c:ext xmlns:c16="http://schemas.microsoft.com/office/drawing/2014/chart" uri="{C3380CC4-5D6E-409C-BE32-E72D297353CC}">
              <c16:uniqueId val="{00000002-57E0-43F9-8ED2-D9488B721D77}"/>
            </c:ext>
          </c:extLst>
        </c:ser>
        <c:ser>
          <c:idx val="2"/>
          <c:order val="2"/>
          <c:tx>
            <c:strRef>
              <c:f>'3thViettel'!$E$80</c:f>
              <c:strCache>
                <c:ptCount val="1"/>
                <c:pt idx="0">
                  <c:v>Quarter I/2020</c:v>
                </c:pt>
              </c:strCache>
            </c:strRef>
          </c:tx>
          <c:spPr>
            <a:solidFill>
              <a:srgbClr val="9BBB59"/>
            </a:solidFill>
            <a:ln w="25400">
              <a:noFill/>
            </a:ln>
          </c:spPr>
          <c:invertIfNegative val="0"/>
          <c:dLbls>
            <c:dLbl>
              <c:idx val="0"/>
              <c:layout>
                <c:manualLayout>
                  <c:x val="2.0210554011423649E-2"/>
                  <c:y val="4.19617064735679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E0-43F9-8ED2-D9488B721D77}"/>
                </c:ext>
              </c:extLst>
            </c:dLbl>
            <c:dLbl>
              <c:idx val="1"/>
              <c:layout>
                <c:manualLayout>
                  <c:x val="2.2456171123803642E-3"/>
                  <c:y val="-5.87463890629950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E0-43F9-8ED2-D9488B721D77}"/>
                </c:ext>
              </c:extLst>
            </c:dLbl>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'3thViettel'!$B$81:$B$86</c:f>
              <c:strCache>
                <c:ptCount val="6"/>
                <c:pt idx="0">
                  <c:v>BCG</c:v>
                </c:pt>
                <c:pt idx="1">
                  <c:v>HepB≤24h</c:v>
                </c:pt>
                <c:pt idx="2">
                  <c:v>DPT-VGB-Hib3</c:v>
                </c:pt>
                <c:pt idx="3">
                  <c:v>OPV3</c:v>
                </c:pt>
                <c:pt idx="4">
                  <c:v>IPV</c:v>
                </c:pt>
                <c:pt idx="5">
                  <c:v>1st Measles</c:v>
                </c:pt>
              </c:strCache>
            </c:strRef>
          </c:cat>
          <c:val>
            <c:numRef>
              <c:f>'3thViettel'!$E$81:$E$86</c:f>
              <c:numCache>
                <c:formatCode>0.0</c:formatCode>
                <c:ptCount val="6"/>
                <c:pt idx="0">
                  <c:v>21.68136367830186</c:v>
                </c:pt>
                <c:pt idx="1">
                  <c:v>17.353165846031207</c:v>
                </c:pt>
                <c:pt idx="2">
                  <c:v>20.491896918613676</c:v>
                </c:pt>
                <c:pt idx="3">
                  <c:v>19.465044572810598</c:v>
                </c:pt>
                <c:pt idx="4">
                  <c:v>18.748102305643627</c:v>
                </c:pt>
                <c:pt idx="5">
                  <c:v>20.48151126696742</c:v>
                </c:pt>
              </c:numCache>
            </c:numRef>
          </c:val>
          <c:extLst>
            <c:ext xmlns:c16="http://schemas.microsoft.com/office/drawing/2014/chart" uri="{C3380CC4-5D6E-409C-BE32-E72D297353CC}">
              <c16:uniqueId val="{00000005-57E0-43F9-8ED2-D9488B721D77}"/>
            </c:ext>
          </c:extLst>
        </c:ser>
        <c:dLbls>
          <c:showLegendKey val="0"/>
          <c:showVal val="0"/>
          <c:showCatName val="0"/>
          <c:showSerName val="0"/>
          <c:showPercent val="0"/>
          <c:showBubbleSize val="0"/>
        </c:dLbls>
        <c:gapWidth val="120"/>
        <c:axId val="1824421904"/>
        <c:axId val="1824415376"/>
      </c:barChart>
      <c:catAx>
        <c:axId val="182442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24415376"/>
        <c:crosses val="autoZero"/>
        <c:auto val="1"/>
        <c:lblAlgn val="ctr"/>
        <c:lblOffset val="100"/>
        <c:noMultiLvlLbl val="0"/>
      </c:catAx>
      <c:valAx>
        <c:axId val="1824415376"/>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ru-RU" sz="1200" dirty="0"/>
                  <a:t>Показатель</a:t>
                </a:r>
                <a:r>
                  <a:rPr lang="ru-RU" sz="1200" baseline="0" dirty="0"/>
                  <a:t> в процентах </a:t>
                </a:r>
                <a:r>
                  <a:rPr lang="en-US" sz="1200" dirty="0"/>
                  <a:t> (%)</a:t>
                </a:r>
              </a:p>
            </c:rich>
          </c:tx>
          <c:layout>
            <c:manualLayout>
              <c:xMode val="edge"/>
              <c:yMode val="edge"/>
              <c:x val="9.9909729272012592E-3"/>
              <c:y val="0.32086071984996495"/>
            </c:manualLayout>
          </c:layout>
          <c:overlay val="0"/>
          <c:spPr>
            <a:noFill/>
            <a:ln w="25400">
              <a:noFill/>
            </a:ln>
          </c:spPr>
        </c:title>
        <c:numFmt formatCode="General" sourceLinked="1"/>
        <c:majorTickMark val="out"/>
        <c:minorTickMark val="none"/>
        <c:tickLblPos val="nextTo"/>
        <c:spPr>
          <a:ln w="9525">
            <a:solidFill>
              <a:schemeClr val="bg1">
                <a:lumMod val="75000"/>
              </a:schemeClr>
            </a:solidFill>
          </a:ln>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24421904"/>
        <c:crosses val="autoZero"/>
        <c:crossBetween val="between"/>
      </c:valAx>
      <c:spPr>
        <a:noFill/>
        <a:ln w="25400">
          <a:noFill/>
        </a:ln>
      </c:spPr>
    </c:plotArea>
    <c:legend>
      <c:legendPos val="b"/>
      <c:layout>
        <c:manualLayout>
          <c:xMode val="edge"/>
          <c:yMode val="edge"/>
          <c:x val="0.25464409518315673"/>
          <c:y val="6.6848685390514515E-2"/>
          <c:w val="0.70940383064686918"/>
          <c:h val="7.3905808943693363E-2"/>
        </c:manualLayout>
      </c:layout>
      <c:overlay val="0"/>
      <c:spPr>
        <a:noFill/>
        <a:ln w="25400">
          <a:noFill/>
        </a:ln>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431183863528124E-2"/>
          <c:y val="5.0925925925925923E-2"/>
          <c:w val="0.89301319758125941"/>
          <c:h val="0.80435331000291632"/>
        </c:manualLayout>
      </c:layout>
      <c:barChart>
        <c:barDir val="col"/>
        <c:grouping val="clustered"/>
        <c:varyColors val="0"/>
        <c:ser>
          <c:idx val="0"/>
          <c:order val="0"/>
          <c:tx>
            <c:strRef>
              <c:f>'3thViettel'!$C$192</c:f>
              <c:strCache>
                <c:ptCount val="1"/>
                <c:pt idx="0">
                  <c:v>Январь</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55-4B3F-A65B-174B1A3E8AD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'3thViettel'!$B$193:$B$198</c:f>
              <c:strCache>
                <c:ptCount val="6"/>
                <c:pt idx="0">
                  <c:v>BCG</c:v>
                </c:pt>
                <c:pt idx="1">
                  <c:v>HepB≤24h</c:v>
                </c:pt>
                <c:pt idx="2">
                  <c:v>DPT-VGB-Hib3</c:v>
                </c:pt>
                <c:pt idx="3">
                  <c:v>OPV3</c:v>
                </c:pt>
                <c:pt idx="4">
                  <c:v>IPV</c:v>
                </c:pt>
                <c:pt idx="5">
                  <c:v>1st Measles</c:v>
                </c:pt>
              </c:strCache>
            </c:strRef>
          </c:cat>
          <c:val>
            <c:numRef>
              <c:f>'3thViettel'!$C$193:$C$198</c:f>
              <c:numCache>
                <c:formatCode>General</c:formatCode>
                <c:ptCount val="6"/>
                <c:pt idx="0">
                  <c:v>5.4</c:v>
                </c:pt>
                <c:pt idx="1">
                  <c:v>5.3</c:v>
                </c:pt>
                <c:pt idx="2">
                  <c:v>4.5</c:v>
                </c:pt>
                <c:pt idx="3">
                  <c:v>4.0999999999999996</c:v>
                </c:pt>
                <c:pt idx="4">
                  <c:v>4</c:v>
                </c:pt>
                <c:pt idx="5">
                  <c:v>4.7</c:v>
                </c:pt>
              </c:numCache>
            </c:numRef>
          </c:val>
          <c:extLst>
            <c:ext xmlns:c16="http://schemas.microsoft.com/office/drawing/2014/chart" uri="{C3380CC4-5D6E-409C-BE32-E72D297353CC}">
              <c16:uniqueId val="{00000001-1A55-4B3F-A65B-174B1A3E8ADF}"/>
            </c:ext>
          </c:extLst>
        </c:ser>
        <c:ser>
          <c:idx val="1"/>
          <c:order val="1"/>
          <c:tx>
            <c:strRef>
              <c:f>'3thViettel'!$D$192</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'3thViettel'!$B$193:$B$198</c:f>
              <c:strCache>
                <c:ptCount val="6"/>
                <c:pt idx="0">
                  <c:v>BCG</c:v>
                </c:pt>
                <c:pt idx="1">
                  <c:v>HepB≤24h</c:v>
                </c:pt>
                <c:pt idx="2">
                  <c:v>DPT-VGB-Hib3</c:v>
                </c:pt>
                <c:pt idx="3">
                  <c:v>OPV3</c:v>
                </c:pt>
                <c:pt idx="4">
                  <c:v>IPV</c:v>
                </c:pt>
                <c:pt idx="5">
                  <c:v>1st Measles</c:v>
                </c:pt>
              </c:strCache>
            </c:strRef>
          </c:cat>
          <c:val>
            <c:numRef>
              <c:f>'3thViettel'!$D$193:$D$198</c:f>
              <c:numCache>
                <c:formatCode>General</c:formatCode>
                <c:ptCount val="6"/>
                <c:pt idx="0">
                  <c:v>8.6999999999999993</c:v>
                </c:pt>
                <c:pt idx="1">
                  <c:v>6.3</c:v>
                </c:pt>
                <c:pt idx="2">
                  <c:v>7.6</c:v>
                </c:pt>
                <c:pt idx="3">
                  <c:v>7.4</c:v>
                </c:pt>
                <c:pt idx="4">
                  <c:v>7.3</c:v>
                </c:pt>
                <c:pt idx="5">
                  <c:v>8.1999999999999993</c:v>
                </c:pt>
              </c:numCache>
            </c:numRef>
          </c:val>
          <c:extLst>
            <c:ext xmlns:c16="http://schemas.microsoft.com/office/drawing/2014/chart" uri="{C3380CC4-5D6E-409C-BE32-E72D297353CC}">
              <c16:uniqueId val="{00000002-1A55-4B3F-A65B-174B1A3E8ADF}"/>
            </c:ext>
          </c:extLst>
        </c:ser>
        <c:ser>
          <c:idx val="2"/>
          <c:order val="2"/>
          <c:tx>
            <c:strRef>
              <c:f>'3thViettel'!$E$192</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'3thViettel'!$B$193:$B$198</c:f>
              <c:strCache>
                <c:ptCount val="6"/>
                <c:pt idx="0">
                  <c:v>BCG</c:v>
                </c:pt>
                <c:pt idx="1">
                  <c:v>HepB≤24h</c:v>
                </c:pt>
                <c:pt idx="2">
                  <c:v>DPT-VGB-Hib3</c:v>
                </c:pt>
                <c:pt idx="3">
                  <c:v>OPV3</c:v>
                </c:pt>
                <c:pt idx="4">
                  <c:v>IPV</c:v>
                </c:pt>
                <c:pt idx="5">
                  <c:v>1st Measles</c:v>
                </c:pt>
              </c:strCache>
            </c:strRef>
          </c:cat>
          <c:val>
            <c:numRef>
              <c:f>'3thViettel'!$E$193:$E$198</c:f>
              <c:numCache>
                <c:formatCode>0.0</c:formatCode>
                <c:ptCount val="6"/>
                <c:pt idx="0">
                  <c:v>7.5813636783018605</c:v>
                </c:pt>
                <c:pt idx="1">
                  <c:v>5.7531658460312061</c:v>
                </c:pt>
                <c:pt idx="2">
                  <c:v>8.3918969186136767</c:v>
                </c:pt>
                <c:pt idx="3">
                  <c:v>7.9650445728105979</c:v>
                </c:pt>
                <c:pt idx="4">
                  <c:v>7.4481023056436264</c:v>
                </c:pt>
                <c:pt idx="5">
                  <c:v>7.5815112669674205</c:v>
                </c:pt>
              </c:numCache>
            </c:numRef>
          </c:val>
          <c:extLst>
            <c:ext xmlns:c16="http://schemas.microsoft.com/office/drawing/2014/chart" uri="{C3380CC4-5D6E-409C-BE32-E72D297353CC}">
              <c16:uniqueId val="{00000003-1A55-4B3F-A65B-174B1A3E8ADF}"/>
            </c:ext>
          </c:extLst>
        </c:ser>
        <c:ser>
          <c:idx val="3"/>
          <c:order val="3"/>
          <c:tx>
            <c:strRef>
              <c:f>'3thViettel'!$F$192</c:f>
              <c:strCache>
                <c:ptCount val="1"/>
                <c:pt idx="0">
                  <c:v>22 Apr - 15 May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'3thViettel'!$B$193:$B$198</c:f>
              <c:strCache>
                <c:ptCount val="6"/>
                <c:pt idx="0">
                  <c:v>BCG</c:v>
                </c:pt>
                <c:pt idx="1">
                  <c:v>HepB≤24h</c:v>
                </c:pt>
                <c:pt idx="2">
                  <c:v>DPT-VGB-Hib3</c:v>
                </c:pt>
                <c:pt idx="3">
                  <c:v>OPV3</c:v>
                </c:pt>
                <c:pt idx="4">
                  <c:v>IPV</c:v>
                </c:pt>
                <c:pt idx="5">
                  <c:v>1st Measles</c:v>
                </c:pt>
              </c:strCache>
            </c:strRef>
          </c:cat>
          <c:val>
            <c:numRef>
              <c:f>'3thViettel'!$F$193:$F$198</c:f>
              <c:numCache>
                <c:formatCode>0.0</c:formatCode>
                <c:ptCount val="6"/>
                <c:pt idx="0">
                  <c:v>3.5</c:v>
                </c:pt>
                <c:pt idx="1">
                  <c:v>4.4000000000000004</c:v>
                </c:pt>
                <c:pt idx="2">
                  <c:v>2.8</c:v>
                </c:pt>
                <c:pt idx="3">
                  <c:v>2.8</c:v>
                </c:pt>
                <c:pt idx="4">
                  <c:v>2.9</c:v>
                </c:pt>
                <c:pt idx="5">
                  <c:v>2</c:v>
                </c:pt>
              </c:numCache>
            </c:numRef>
          </c:val>
          <c:extLst>
            <c:ext xmlns:c16="http://schemas.microsoft.com/office/drawing/2014/chart" uri="{C3380CC4-5D6E-409C-BE32-E72D297353CC}">
              <c16:uniqueId val="{00000004-1A55-4B3F-A65B-174B1A3E8ADF}"/>
            </c:ext>
          </c:extLst>
        </c:ser>
        <c:dLbls>
          <c:showLegendKey val="0"/>
          <c:showVal val="0"/>
          <c:showCatName val="0"/>
          <c:showSerName val="0"/>
          <c:showPercent val="0"/>
          <c:showBubbleSize val="0"/>
        </c:dLbls>
        <c:gapWidth val="156"/>
        <c:axId val="1824420816"/>
        <c:axId val="1864436016"/>
      </c:barChart>
      <c:catAx>
        <c:axId val="182442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64436016"/>
        <c:crosses val="autoZero"/>
        <c:auto val="1"/>
        <c:lblAlgn val="ctr"/>
        <c:lblOffset val="100"/>
        <c:noMultiLvlLbl val="0"/>
      </c:catAx>
      <c:valAx>
        <c:axId val="1864436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Percentage (%)</a:t>
                </a:r>
              </a:p>
            </c:rich>
          </c:tx>
          <c:layout>
            <c:manualLayout>
              <c:xMode val="edge"/>
              <c:yMode val="edge"/>
              <c:x val="6.6397507345243613E-3"/>
              <c:y val="0.290091874407778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24420816"/>
        <c:crosses val="autoZero"/>
        <c:crossBetween val="between"/>
      </c:valAx>
      <c:spPr>
        <a:noFill/>
        <a:ln>
          <a:noFill/>
        </a:ln>
        <a:effectLst/>
      </c:spPr>
    </c:plotArea>
    <c:legend>
      <c:legendPos val="b"/>
      <c:layout>
        <c:manualLayout>
          <c:xMode val="edge"/>
          <c:yMode val="edge"/>
          <c:x val="0.52354141006633337"/>
          <c:y val="4.3648255605773172E-2"/>
          <c:w val="0.38098429554443031"/>
          <c:h val="7.81255468066491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542244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ashingtonpost.com/world/africa/kenyas-preexisting-condition-mistrust-in-the-government/2020/05/08/ed41e624-9062-11ea-9322-a29e75effc93_story.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the-star.co.ke/news/2020-05-08-why-youll-pay-more-for-gas-bread-unga-milk-in-july/" TargetMode="External"/><Relationship Id="rId4" Type="http://schemas.openxmlformats.org/officeDocument/2006/relationships/hyperlink" Target="https://www.washingtonpost.com/world/africa/kenya-coronavirus-curfew-crackdown-death-toll/2020/04/15/740a8c4e-79be-11ea-a311-adb1344719a9_story.html?tid=lk_inline_manual_12&amp;itid=lk_inline_manual_12"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ashingtonpost.com/world/africa/kenyas-preexisting-condition-mistrust-in-the-government/2020/05/08/ed41e624-9062-11ea-9322-a29e75effc93_story.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the-star.co.ke/news/2020-05-08-why-youll-pay-more-for-gas-bread-unga-milk-in-july/" TargetMode="External"/><Relationship Id="rId4" Type="http://schemas.openxmlformats.org/officeDocument/2006/relationships/hyperlink" Target="https://www.washingtonpost.com/world/africa/kenya-coronavirus-curfew-crackdown-death-toll/2020/04/15/740a8c4e-79be-11ea-a311-adb1344719a9_story.html?tid=lk_inline_manual_12&amp;itid=lk_inline_manual_1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verywellmind.com/robert-yerkes-biography-279553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verywellmind.com/what-is-attention-2795009" TargetMode="External"/><Relationship Id="rId4" Type="http://schemas.openxmlformats.org/officeDocument/2006/relationships/hyperlink" Target="https://www.verywellmind.com/the-arousal-theory-of-motivation-279538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sychologytoday.com/us/basics/anxiety"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psychologytoday.com/us/basics/politics" TargetMode="External"/><Relationship Id="rId4" Type="http://schemas.openxmlformats.org/officeDocument/2006/relationships/hyperlink" Target="https://www.psychologytoday.com/us/basics/attention"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sychologytoday.com/us/basics/anxiety"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psychologytoday.com/us/basics/politics" TargetMode="External"/><Relationship Id="rId4" Type="http://schemas.openxmlformats.org/officeDocument/2006/relationships/hyperlink" Target="https://www.psychologytoday.com/us/basics/attentio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7" name="Google Shape;10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4442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77a325e62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8" name="Google Shape;1158;g77a325e625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692265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6" name="Google Shape;116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57062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8030cad145_0_492:notes"/>
          <p:cNvSpPr txBox="1">
            <a:spLocks noGrp="1"/>
          </p:cNvSpPr>
          <p:nvPr>
            <p:ph type="body" idx="1"/>
          </p:nvPr>
        </p:nvSpPr>
        <p:spPr>
          <a:xfrm>
            <a:off x="685794" y="4343387"/>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spcBef>
                <a:spcPts val="0"/>
              </a:spcBef>
              <a:spcAft>
                <a:spcPts val="0"/>
              </a:spcAft>
              <a:buClr>
                <a:schemeClr val="dk1"/>
              </a:buClr>
              <a:buSzPts val="1100"/>
              <a:buChar char="-"/>
            </a:pPr>
            <a:r>
              <a:rPr lang="en-GB" b="1" dirty="0">
                <a:solidFill>
                  <a:schemeClr val="dk1"/>
                </a:solidFill>
              </a:rPr>
              <a:t>South Africa’s lockdown is considered one of the strictest,</a:t>
            </a:r>
            <a:r>
              <a:rPr lang="en-GB" dirty="0">
                <a:solidFill>
                  <a:schemeClr val="dk1"/>
                </a:solidFill>
              </a:rPr>
              <a:t> with bans on alcohol sales and dog-walking, among other things. People are also not allowed to jog in public.</a:t>
            </a:r>
            <a:endParaRPr dirty="0">
              <a:solidFill>
                <a:schemeClr val="dk1"/>
              </a:solidFill>
            </a:endParaRPr>
          </a:p>
          <a:p>
            <a:pPr marL="914400" lvl="1" indent="-298450" algn="l" rtl="0">
              <a:spcBef>
                <a:spcPts val="0"/>
              </a:spcBef>
              <a:spcAft>
                <a:spcPts val="0"/>
              </a:spcAft>
              <a:buClr>
                <a:schemeClr val="dk1"/>
              </a:buClr>
              <a:buSzPts val="1100"/>
              <a:buChar char="-"/>
            </a:pPr>
            <a:r>
              <a:rPr lang="en-GB" dirty="0">
                <a:solidFill>
                  <a:schemeClr val="dk1"/>
                </a:solidFill>
              </a:rPr>
              <a:t>South Africa's borders are already closed for transporting people, but cargos of essential supplies can still come into the country.</a:t>
            </a:r>
            <a:endParaRPr dirty="0">
              <a:solidFill>
                <a:schemeClr val="dk1"/>
              </a:solidFill>
            </a:endParaRPr>
          </a:p>
          <a:p>
            <a:pPr marL="914400" lvl="1" indent="-298450" algn="l" rtl="0">
              <a:spcBef>
                <a:spcPts val="0"/>
              </a:spcBef>
              <a:spcAft>
                <a:spcPts val="0"/>
              </a:spcAft>
              <a:buClr>
                <a:schemeClr val="dk1"/>
              </a:buClr>
              <a:buSzPts val="1100"/>
              <a:buChar char="-"/>
            </a:pPr>
            <a:r>
              <a:rPr lang="en-GB" dirty="0">
                <a:solidFill>
                  <a:schemeClr val="dk1"/>
                </a:solidFill>
              </a:rPr>
              <a:t>President Cyril Ramaphosa urged troops to be a </a:t>
            </a:r>
            <a:r>
              <a:rPr lang="en-GB" dirty="0">
                <a:solidFill>
                  <a:schemeClr val="dk1"/>
                </a:solidFill>
                <a:highlight>
                  <a:srgbClr val="FFF2CC"/>
                </a:highlight>
              </a:rPr>
              <a:t>"force of kindness,” </a:t>
            </a:r>
            <a:r>
              <a:rPr lang="en-GB" dirty="0">
                <a:solidFill>
                  <a:schemeClr val="dk1"/>
                </a:solidFill>
              </a:rPr>
              <a:t>saying people were terrified of the virus and the soldiers should not do anything to make their situation worse.</a:t>
            </a:r>
            <a:endParaRPr dirty="0">
              <a:solidFill>
                <a:schemeClr val="dk1"/>
              </a:solidFill>
              <a:highlight>
                <a:srgbClr val="D9EAD3"/>
              </a:highlight>
            </a:endParaRPr>
          </a:p>
          <a:p>
            <a:pPr marL="457200" lvl="0" indent="-298450" algn="l" rtl="0">
              <a:spcBef>
                <a:spcPts val="0"/>
              </a:spcBef>
              <a:spcAft>
                <a:spcPts val="0"/>
              </a:spcAft>
              <a:buClr>
                <a:schemeClr val="dk1"/>
              </a:buClr>
              <a:buSzPts val="1100"/>
              <a:buChar char="-"/>
            </a:pPr>
            <a:r>
              <a:rPr lang="en-GB" dirty="0">
                <a:solidFill>
                  <a:schemeClr val="dk1"/>
                </a:solidFill>
                <a:highlight>
                  <a:srgbClr val="D9EAD3"/>
                </a:highlight>
              </a:rPr>
              <a:t>Viet Nam</a:t>
            </a:r>
            <a:endParaRPr dirty="0">
              <a:solidFill>
                <a:schemeClr val="dk1"/>
              </a:solidFill>
              <a:highlight>
                <a:srgbClr val="D9EAD3"/>
              </a:highlight>
            </a:endParaRPr>
          </a:p>
          <a:p>
            <a:pPr marL="914400" lvl="1" indent="-298450" algn="l" rtl="0">
              <a:spcBef>
                <a:spcPts val="0"/>
              </a:spcBef>
              <a:spcAft>
                <a:spcPts val="0"/>
              </a:spcAft>
              <a:buClr>
                <a:schemeClr val="dk1"/>
              </a:buClr>
              <a:buSzPts val="1100"/>
              <a:buChar char="-"/>
            </a:pPr>
            <a:r>
              <a:rPr lang="en-GB" dirty="0">
                <a:solidFill>
                  <a:schemeClr val="dk1"/>
                </a:solidFill>
              </a:rPr>
              <a:t>The Vietnamese government suspended foreign entry on March 22, and </a:t>
            </a:r>
            <a:r>
              <a:rPr lang="en-GB" dirty="0">
                <a:solidFill>
                  <a:schemeClr val="dk1"/>
                </a:solidFill>
                <a:highlight>
                  <a:srgbClr val="FFF2CC"/>
                </a:highlight>
              </a:rPr>
              <a:t>all exceptions, including national returnees, are subjected to medical checks and mandatory 14-day quarantine.</a:t>
            </a:r>
            <a:endParaRPr dirty="0">
              <a:solidFill>
                <a:schemeClr val="dk1"/>
              </a:solidFill>
              <a:highlight>
                <a:srgbClr val="FFF2CC"/>
              </a:highlight>
            </a:endParaRPr>
          </a:p>
          <a:p>
            <a:pPr marL="914400" lvl="1" indent="-298450" algn="l" rtl="0">
              <a:spcBef>
                <a:spcPts val="0"/>
              </a:spcBef>
              <a:spcAft>
                <a:spcPts val="0"/>
              </a:spcAft>
              <a:buClr>
                <a:schemeClr val="dk1"/>
              </a:buClr>
              <a:buSzPts val="1100"/>
              <a:buChar char="-"/>
            </a:pPr>
            <a:r>
              <a:rPr lang="en-GB" dirty="0">
                <a:solidFill>
                  <a:schemeClr val="dk1"/>
                </a:solidFill>
              </a:rPr>
              <a:t>From 1 April: National isolation, banned gatherings, and encouraged staying home, closing borders, and implementing quarantine policy, among others.</a:t>
            </a:r>
            <a:endParaRPr dirty="0">
              <a:solidFill>
                <a:schemeClr val="dk1"/>
              </a:solidFill>
            </a:endParaRPr>
          </a:p>
          <a:p>
            <a:pPr marL="914400" lvl="1" indent="-298450" algn="l" rtl="0">
              <a:spcBef>
                <a:spcPts val="0"/>
              </a:spcBef>
              <a:spcAft>
                <a:spcPts val="0"/>
              </a:spcAft>
              <a:buClr>
                <a:schemeClr val="dk1"/>
              </a:buClr>
              <a:buSzPts val="1100"/>
              <a:buChar char="-"/>
            </a:pPr>
            <a:r>
              <a:rPr lang="en-GB" dirty="0">
                <a:solidFill>
                  <a:schemeClr val="dk1"/>
                </a:solidFill>
              </a:rPr>
              <a:t>The provincial authority was allowed to lock down villages and communes following advisory notices from the Ministry of Health.</a:t>
            </a:r>
            <a:endParaRPr dirty="0">
              <a:solidFill>
                <a:schemeClr val="dk1"/>
              </a:solidFill>
            </a:endParaRPr>
          </a:p>
          <a:p>
            <a:pPr marL="457200" lvl="0" indent="-298450" algn="l" rtl="0">
              <a:spcBef>
                <a:spcPts val="0"/>
              </a:spcBef>
              <a:spcAft>
                <a:spcPts val="0"/>
              </a:spcAft>
              <a:buClr>
                <a:schemeClr val="dk1"/>
              </a:buClr>
              <a:buSzPts val="1100"/>
              <a:buChar char="-"/>
            </a:pPr>
            <a:r>
              <a:rPr lang="en-GB" dirty="0">
                <a:solidFill>
                  <a:schemeClr val="dk1"/>
                </a:solidFill>
                <a:highlight>
                  <a:srgbClr val="D9EAD3"/>
                </a:highlight>
              </a:rPr>
              <a:t>Zambia:</a:t>
            </a:r>
            <a:endParaRPr dirty="0">
              <a:solidFill>
                <a:schemeClr val="dk1"/>
              </a:solidFill>
              <a:highlight>
                <a:srgbClr val="D9EAD3"/>
              </a:highlight>
            </a:endParaRPr>
          </a:p>
          <a:p>
            <a:pPr marL="914400" lvl="1" indent="-298450" algn="l" rtl="0">
              <a:spcBef>
                <a:spcPts val="0"/>
              </a:spcBef>
              <a:spcAft>
                <a:spcPts val="0"/>
              </a:spcAft>
              <a:buClr>
                <a:schemeClr val="dk1"/>
              </a:buClr>
              <a:buSzPts val="1100"/>
              <a:buChar char="-"/>
            </a:pPr>
            <a:r>
              <a:rPr lang="en-GB" dirty="0">
                <a:solidFill>
                  <a:schemeClr val="dk1"/>
                </a:solidFill>
              </a:rPr>
              <a:t>Unlike many african countries, Zambia has not introduced a national lock down yet. “The government is divided about the response. Some want a lockdown, while others feel that Zambia cannot afford these restrictions, as there is no money to distribute food or support small businesses and the self-employed.” </a:t>
            </a:r>
            <a:endParaRPr dirty="0">
              <a:solidFill>
                <a:schemeClr val="dk1"/>
              </a:solidFill>
            </a:endParaRPr>
          </a:p>
          <a:p>
            <a:pPr marL="914400" lvl="1" indent="-298450" algn="l" rtl="0">
              <a:spcBef>
                <a:spcPts val="0"/>
              </a:spcBef>
              <a:spcAft>
                <a:spcPts val="0"/>
              </a:spcAft>
              <a:buClr>
                <a:schemeClr val="dk1"/>
              </a:buClr>
              <a:buSzPts val="1100"/>
              <a:buChar char="-"/>
            </a:pPr>
            <a:r>
              <a:rPr lang="en-GB" dirty="0">
                <a:solidFill>
                  <a:schemeClr val="dk1"/>
                </a:solidFill>
              </a:rPr>
              <a:t>So far, a temporary lockdown has been imposed in individual towns such as Kafue, in order to carry out tracing and testing. At the national level, schools and universities were closed in March, as well as bars and restaurants. Only a limited number of people are allowed to attend funerals, weddings and churches. Civil servants go to work, but are on a rotation schedule so as to limit the number of people in the offices. Many companies and organisations have also adopted this approach.</a:t>
            </a:r>
            <a:endParaRPr dirty="0">
              <a:solidFill>
                <a:schemeClr val="dk1"/>
              </a:solidFill>
            </a:endParaRPr>
          </a:p>
          <a:p>
            <a:pPr marL="914400" lvl="1" indent="-298450" algn="l" rtl="0">
              <a:spcBef>
                <a:spcPts val="0"/>
              </a:spcBef>
              <a:spcAft>
                <a:spcPts val="0"/>
              </a:spcAft>
              <a:buClr>
                <a:schemeClr val="dk1"/>
              </a:buClr>
              <a:buSzPts val="1100"/>
              <a:buChar char="-"/>
            </a:pPr>
            <a:r>
              <a:rPr lang="en-GB" dirty="0">
                <a:solidFill>
                  <a:schemeClr val="dk1"/>
                </a:solidFill>
                <a:highlight>
                  <a:srgbClr val="FFF2CC"/>
                </a:highlight>
              </a:rPr>
              <a:t>Mandatory quarantine measures have been put in place and backed up with statutory legal instruments for patients and those suspected of suffering from Covid-19.</a:t>
            </a:r>
            <a:r>
              <a:rPr lang="en-GB" dirty="0">
                <a:solidFill>
                  <a:schemeClr val="dk1"/>
                </a:solidFill>
              </a:rPr>
              <a:t> However, other measures, such as restrictions on movement of people, </a:t>
            </a:r>
            <a:r>
              <a:rPr lang="en-GB" b="1" dirty="0">
                <a:solidFill>
                  <a:schemeClr val="dk1"/>
                </a:solidFill>
              </a:rPr>
              <a:t>mandatory wearing of face masks, </a:t>
            </a:r>
            <a:r>
              <a:rPr lang="en-GB" dirty="0">
                <a:solidFill>
                  <a:schemeClr val="dk1"/>
                </a:solidFill>
              </a:rPr>
              <a:t>and the prohibition of gatherings of more than 50 people, are not backed up by any legal instrument.</a:t>
            </a:r>
            <a:endParaRPr dirty="0">
              <a:solidFill>
                <a:schemeClr val="dk1"/>
              </a:solidFill>
            </a:endParaRPr>
          </a:p>
          <a:p>
            <a:pPr marL="457200" lvl="0" indent="-298450" algn="l" rtl="0">
              <a:spcBef>
                <a:spcPts val="0"/>
              </a:spcBef>
              <a:spcAft>
                <a:spcPts val="0"/>
              </a:spcAft>
              <a:buClr>
                <a:schemeClr val="dk1"/>
              </a:buClr>
              <a:buSzPts val="1100"/>
              <a:buChar char="-"/>
            </a:pPr>
            <a:r>
              <a:rPr lang="en-GB" dirty="0">
                <a:solidFill>
                  <a:schemeClr val="dk1"/>
                </a:solidFill>
                <a:highlight>
                  <a:srgbClr val="D9EAD3"/>
                </a:highlight>
              </a:rPr>
              <a:t>Pakistan: </a:t>
            </a:r>
            <a:endParaRPr dirty="0">
              <a:solidFill>
                <a:schemeClr val="dk1"/>
              </a:solidFill>
              <a:highlight>
                <a:srgbClr val="D9EAD3"/>
              </a:highlight>
            </a:endParaRPr>
          </a:p>
          <a:p>
            <a:pPr marL="914400" lvl="1" indent="-298450" algn="l" rtl="0">
              <a:spcBef>
                <a:spcPts val="0"/>
              </a:spcBef>
              <a:spcAft>
                <a:spcPts val="0"/>
              </a:spcAft>
              <a:buClr>
                <a:schemeClr val="dk1"/>
              </a:buClr>
              <a:buSzPts val="1100"/>
              <a:buChar char="-"/>
            </a:pPr>
            <a:r>
              <a:rPr lang="en-GB" dirty="0">
                <a:solidFill>
                  <a:schemeClr val="dk1"/>
                </a:solidFill>
              </a:rPr>
              <a:t>Closed all schools and universities</a:t>
            </a:r>
            <a:endParaRPr dirty="0"/>
          </a:p>
        </p:txBody>
      </p:sp>
      <p:sp>
        <p:nvSpPr>
          <p:cNvPr id="1172" name="Google Shape;1172;g8030cad145_0_49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231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0" name="Google Shape;118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30952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7a325e62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77a325e62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841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77a325e62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77a325e62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79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77a325e625_0_1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77a325e625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5199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77a325e625_0_1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77a325e625_0_1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806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77a325e62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77a325e62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dirty="0">
                <a:solidFill>
                  <a:schemeClr val="hlink"/>
                </a:solidFill>
                <a:hlinkClick r:id="rId3"/>
              </a:rPr>
              <a:t>https://www.washingtonpost.com/world/africa/kenyas-preexisting-condition-mistrust-in-the-government/2020/05/08/ed41e624-9062-11ea-9322-a29e75effc93_story.html</a:t>
            </a:r>
            <a:endParaRPr sz="1500" dirty="0">
              <a:solidFill>
                <a:srgbClr val="2A2A2A"/>
              </a:solidFill>
              <a:latin typeface="Georgia"/>
              <a:ea typeface="Georgia"/>
              <a:cs typeface="Georgia"/>
              <a:sym typeface="Georgia"/>
            </a:endParaRPr>
          </a:p>
          <a:p>
            <a:pPr marL="0" lvl="0" indent="0" algn="l" rtl="0">
              <a:spcBef>
                <a:spcPts val="0"/>
              </a:spcBef>
              <a:spcAft>
                <a:spcPts val="0"/>
              </a:spcAft>
              <a:buNone/>
            </a:pPr>
            <a:endParaRPr sz="1500" dirty="0">
              <a:solidFill>
                <a:srgbClr val="2A2A2A"/>
              </a:solidFill>
              <a:latin typeface="Georgia"/>
              <a:ea typeface="Georgia"/>
              <a:cs typeface="Georgia"/>
              <a:sym typeface="Georgia"/>
            </a:endParaRPr>
          </a:p>
          <a:p>
            <a:pPr marL="0" lvl="0" indent="0" algn="l" rtl="0">
              <a:spcBef>
                <a:spcPts val="0"/>
              </a:spcBef>
              <a:spcAft>
                <a:spcPts val="0"/>
              </a:spcAft>
              <a:buNone/>
            </a:pPr>
            <a:r>
              <a:rPr lang="en-GB" sz="1500" dirty="0">
                <a:solidFill>
                  <a:srgbClr val="2A2A2A"/>
                </a:solidFill>
                <a:latin typeface="Georgia"/>
                <a:ea typeface="Georgia"/>
                <a:cs typeface="Georgia"/>
                <a:sym typeface="Georgia"/>
              </a:rPr>
              <a:t>Since a dusk-to-dawn curfew was implemented in late March, </a:t>
            </a:r>
            <a:r>
              <a:rPr lang="en-GB" sz="1500" dirty="0">
                <a:solidFill>
                  <a:srgbClr val="1955A5"/>
                </a:solidFill>
                <a:uFill>
                  <a:noFill/>
                </a:uFill>
                <a:latin typeface="Georgia"/>
                <a:ea typeface="Georgia"/>
                <a:cs typeface="Georgia"/>
                <a:sym typeface="Georgia"/>
                <a:hlinkClick r:id="rId4"/>
              </a:rPr>
              <a:t>police have killed more than a dozen people</a:t>
            </a:r>
            <a:r>
              <a:rPr lang="en-GB" sz="1500" dirty="0">
                <a:solidFill>
                  <a:srgbClr val="2A2A2A"/>
                </a:solidFill>
                <a:latin typeface="Georgia"/>
                <a:ea typeface="Georgia"/>
                <a:cs typeface="Georgia"/>
                <a:sym typeface="Georgia"/>
              </a:rPr>
              <a:t> in slums and rural towns across Kenya. Others have died in stampedes for food. While other countries ramp up welfare, Kenya is </a:t>
            </a:r>
            <a:r>
              <a:rPr lang="en-GB" sz="1500" dirty="0">
                <a:solidFill>
                  <a:srgbClr val="1955A5"/>
                </a:solidFill>
                <a:uFill>
                  <a:noFill/>
                </a:uFill>
                <a:latin typeface="Georgia"/>
                <a:ea typeface="Georgia"/>
                <a:cs typeface="Georgia"/>
                <a:sym typeface="Georgia"/>
                <a:hlinkClick r:id="rId5"/>
              </a:rPr>
              <a:t>raising taxes</a:t>
            </a:r>
            <a:r>
              <a:rPr lang="en-GB" sz="1500" dirty="0">
                <a:solidFill>
                  <a:srgbClr val="2A2A2A"/>
                </a:solidFill>
                <a:latin typeface="Georgia"/>
                <a:ea typeface="Georgia"/>
                <a:cs typeface="Georgia"/>
                <a:sym typeface="Georgia"/>
              </a:rPr>
              <a:t> on staples like flour, eggs, milk and cooking gas.</a:t>
            </a:r>
            <a:endParaRPr sz="1500" dirty="0">
              <a:solidFill>
                <a:srgbClr val="2A2A2A"/>
              </a:solidFill>
              <a:latin typeface="Georgia"/>
              <a:ea typeface="Georgia"/>
              <a:cs typeface="Georgia"/>
              <a:sym typeface="Georgia"/>
            </a:endParaRPr>
          </a:p>
          <a:p>
            <a:pPr marL="0" lvl="0" indent="0" algn="l" rtl="0">
              <a:lnSpc>
                <a:spcPct val="175000"/>
              </a:lnSpc>
              <a:spcBef>
                <a:spcPts val="0"/>
              </a:spcBef>
              <a:spcAft>
                <a:spcPts val="0"/>
              </a:spcAft>
              <a:buClr>
                <a:schemeClr val="dk1"/>
              </a:buClr>
              <a:buSzPts val="1100"/>
              <a:buFont typeface="Arial"/>
              <a:buNone/>
            </a:pPr>
            <a:r>
              <a:rPr lang="en-GB" sz="1200" dirty="0">
                <a:solidFill>
                  <a:srgbClr val="2A2A2A"/>
                </a:solidFill>
                <a:latin typeface="Georgia"/>
                <a:ea typeface="Georgia"/>
                <a:cs typeface="Georgia"/>
                <a:sym typeface="Georgia"/>
              </a:rPr>
              <a:t>“I don’t know the name of one person who has died. All we can see is the government is getting billions of shillings to fight this disease, which for us does not exist,” said Wesley Onguso, who used to play for Kenya’s national soccer team and now drives a motorcycle taxi, making him one of the most at risk to catch the virus.</a:t>
            </a:r>
            <a:endParaRPr sz="1200" dirty="0">
              <a:solidFill>
                <a:srgbClr val="2A2A2A"/>
              </a:solidFill>
              <a:latin typeface="Georgia"/>
              <a:ea typeface="Georgia"/>
              <a:cs typeface="Georgia"/>
              <a:sym typeface="Georgia"/>
            </a:endParaRPr>
          </a:p>
          <a:p>
            <a:pPr marL="0" lvl="0" indent="0" algn="l" rtl="0">
              <a:lnSpc>
                <a:spcPct val="175000"/>
              </a:lnSpc>
              <a:spcBef>
                <a:spcPts val="0"/>
              </a:spcBef>
              <a:spcAft>
                <a:spcPts val="0"/>
              </a:spcAft>
              <a:buClr>
                <a:schemeClr val="dk1"/>
              </a:buClr>
              <a:buSzPts val="1100"/>
              <a:buFont typeface="Arial"/>
              <a:buNone/>
            </a:pPr>
            <a:r>
              <a:rPr lang="en-GB" sz="1200" dirty="0">
                <a:solidFill>
                  <a:srgbClr val="2A2A2A"/>
                </a:solidFill>
                <a:latin typeface="Georgia"/>
                <a:ea typeface="Georgia"/>
                <a:cs typeface="Georgia"/>
                <a:sym typeface="Georgia"/>
              </a:rPr>
              <a:t>Down the road, the government was conducting mass testing. Health workers have struggled to get people to show up — the opposite of the problem in other parts of the world, where tests are in huge demand. That was because until the day Onguso and I met, the government was making those it suspected of having the virus pay for their own quarantine in public facilities at a rate of more than $250 for 14 days.</a:t>
            </a:r>
            <a:endParaRPr sz="1200" dirty="0">
              <a:solidFill>
                <a:srgbClr val="2A2A2A"/>
              </a:solidFill>
              <a:latin typeface="Georgia"/>
              <a:ea typeface="Georgia"/>
              <a:cs typeface="Georgia"/>
              <a:sym typeface="Georgia"/>
            </a:endParaRPr>
          </a:p>
          <a:p>
            <a:pPr marL="0" lvl="0" indent="0" algn="l" rtl="0">
              <a:spcBef>
                <a:spcPts val="0"/>
              </a:spcBef>
              <a:spcAft>
                <a:spcPts val="0"/>
              </a:spcAft>
              <a:buNone/>
            </a:pPr>
            <a:r>
              <a:rPr lang="en-GB" sz="1500" dirty="0">
                <a:solidFill>
                  <a:srgbClr val="2A2A2A"/>
                </a:solidFill>
                <a:latin typeface="Georgia"/>
                <a:ea typeface="Georgia"/>
                <a:cs typeface="Georgia"/>
                <a:sym typeface="Georgia"/>
              </a:rPr>
              <a:t>And then what? Pay 28,000 shillings? We don’t earn now. I can’t pay 50 for a mask. And because I cough once, I will pay 28K? Don’t judge us for not going,” he said. The government later promised to cover quarantine costs, but the delayed decision to do so allowed time for skepticism to pervade public perception of the mass testing process.</a:t>
            </a:r>
            <a:endParaRPr sz="1500" dirty="0">
              <a:solidFill>
                <a:srgbClr val="2A2A2A"/>
              </a:solidFill>
              <a:latin typeface="Georgia"/>
              <a:ea typeface="Georgia"/>
              <a:cs typeface="Georgia"/>
              <a:sym typeface="Georgia"/>
            </a:endParaRPr>
          </a:p>
        </p:txBody>
      </p:sp>
    </p:spTree>
    <p:extLst>
      <p:ext uri="{BB962C8B-B14F-4D97-AF65-F5344CB8AC3E}">
        <p14:creationId xmlns:p14="http://schemas.microsoft.com/office/powerpoint/2010/main" val="2177955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A8F12-D084-40C0-BC16-CF93683BC007}" type="slidenum">
              <a:rPr lang="en-US" smtClean="0"/>
              <a:t>21</a:t>
            </a:fld>
            <a:endParaRPr lang="en-US" dirty="0"/>
          </a:p>
        </p:txBody>
      </p:sp>
    </p:spTree>
    <p:extLst>
      <p:ext uri="{BB962C8B-B14F-4D97-AF65-F5344CB8AC3E}">
        <p14:creationId xmlns:p14="http://schemas.microsoft.com/office/powerpoint/2010/main" val="25060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8030cad145_0_6406:notes"/>
          <p:cNvSpPr txBox="1">
            <a:spLocks noGrp="1"/>
          </p:cNvSpPr>
          <p:nvPr>
            <p:ph type="body" idx="1"/>
          </p:nvPr>
        </p:nvSpPr>
        <p:spPr>
          <a:xfrm>
            <a:off x="685794" y="434338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6" name="Google Shape;1086;g8030cad145_0_640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41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A8F12-D084-40C0-BC16-CF93683BC007}" type="slidenum">
              <a:rPr lang="en-US" smtClean="0"/>
              <a:t>22</a:t>
            </a:fld>
            <a:endParaRPr lang="en-US" dirty="0"/>
          </a:p>
        </p:txBody>
      </p:sp>
    </p:spTree>
    <p:extLst>
      <p:ext uri="{BB962C8B-B14F-4D97-AF65-F5344CB8AC3E}">
        <p14:creationId xmlns:p14="http://schemas.microsoft.com/office/powerpoint/2010/main" val="444054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A8F12-D084-40C0-BC16-CF93683BC007}" type="slidenum">
              <a:rPr lang="en-US" smtClean="0"/>
              <a:t>23</a:t>
            </a:fld>
            <a:endParaRPr lang="en-US" dirty="0"/>
          </a:p>
        </p:txBody>
      </p:sp>
    </p:spTree>
    <p:extLst>
      <p:ext uri="{BB962C8B-B14F-4D97-AF65-F5344CB8AC3E}">
        <p14:creationId xmlns:p14="http://schemas.microsoft.com/office/powerpoint/2010/main" val="3169250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77a325e62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77a325e625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dirty="0">
                <a:solidFill>
                  <a:schemeClr val="hlink"/>
                </a:solidFill>
                <a:hlinkClick r:id="rId3"/>
              </a:rPr>
              <a:t>https://www.washingtonpost.com/world/africa/kenyas-preexisting-condition-mistrust-in-the-government/2020/05/08/ed41e624-9062-11ea-9322-a29e75effc93_story.html</a:t>
            </a:r>
            <a:endParaRPr sz="1500" dirty="0">
              <a:solidFill>
                <a:srgbClr val="2A2A2A"/>
              </a:solidFill>
              <a:latin typeface="Georgia"/>
              <a:ea typeface="Georgia"/>
              <a:cs typeface="Georgia"/>
              <a:sym typeface="Georgia"/>
            </a:endParaRPr>
          </a:p>
          <a:p>
            <a:pPr marL="0" lvl="0" indent="0" algn="l" rtl="0">
              <a:spcBef>
                <a:spcPts val="0"/>
              </a:spcBef>
              <a:spcAft>
                <a:spcPts val="0"/>
              </a:spcAft>
              <a:buNone/>
            </a:pPr>
            <a:endParaRPr sz="1500" dirty="0">
              <a:solidFill>
                <a:srgbClr val="2A2A2A"/>
              </a:solidFill>
              <a:latin typeface="Georgia"/>
              <a:ea typeface="Georgia"/>
              <a:cs typeface="Georgia"/>
              <a:sym typeface="Georgia"/>
            </a:endParaRPr>
          </a:p>
          <a:p>
            <a:pPr marL="0" lvl="0" indent="0" algn="l" rtl="0">
              <a:spcBef>
                <a:spcPts val="0"/>
              </a:spcBef>
              <a:spcAft>
                <a:spcPts val="0"/>
              </a:spcAft>
              <a:buNone/>
            </a:pPr>
            <a:r>
              <a:rPr lang="en-GB" sz="1500" dirty="0">
                <a:solidFill>
                  <a:srgbClr val="2A2A2A"/>
                </a:solidFill>
                <a:latin typeface="Georgia"/>
                <a:ea typeface="Georgia"/>
                <a:cs typeface="Georgia"/>
                <a:sym typeface="Georgia"/>
              </a:rPr>
              <a:t>Since a dusk-to-dawn curfew was implemented in late March, </a:t>
            </a:r>
            <a:r>
              <a:rPr lang="en-GB" sz="1500" dirty="0">
                <a:solidFill>
                  <a:srgbClr val="1955A5"/>
                </a:solidFill>
                <a:uFill>
                  <a:noFill/>
                </a:uFill>
                <a:latin typeface="Georgia"/>
                <a:ea typeface="Georgia"/>
                <a:cs typeface="Georgia"/>
                <a:sym typeface="Georgia"/>
                <a:hlinkClick r:id="rId4"/>
              </a:rPr>
              <a:t>police have killed more than a dozen people</a:t>
            </a:r>
            <a:r>
              <a:rPr lang="en-GB" sz="1500" dirty="0">
                <a:solidFill>
                  <a:srgbClr val="2A2A2A"/>
                </a:solidFill>
                <a:latin typeface="Georgia"/>
                <a:ea typeface="Georgia"/>
                <a:cs typeface="Georgia"/>
                <a:sym typeface="Georgia"/>
              </a:rPr>
              <a:t> in slums and rural towns across Kenya. Others have died in stampedes for food. While other countries ramp up welfare, Kenya is </a:t>
            </a:r>
            <a:r>
              <a:rPr lang="en-GB" sz="1500" dirty="0">
                <a:solidFill>
                  <a:srgbClr val="1955A5"/>
                </a:solidFill>
                <a:uFill>
                  <a:noFill/>
                </a:uFill>
                <a:latin typeface="Georgia"/>
                <a:ea typeface="Georgia"/>
                <a:cs typeface="Georgia"/>
                <a:sym typeface="Georgia"/>
                <a:hlinkClick r:id="rId5"/>
              </a:rPr>
              <a:t>raising taxes</a:t>
            </a:r>
            <a:r>
              <a:rPr lang="en-GB" sz="1500" dirty="0">
                <a:solidFill>
                  <a:srgbClr val="2A2A2A"/>
                </a:solidFill>
                <a:latin typeface="Georgia"/>
                <a:ea typeface="Georgia"/>
                <a:cs typeface="Georgia"/>
                <a:sym typeface="Georgia"/>
              </a:rPr>
              <a:t> on staples like flour, eggs, milk and cooking gas.</a:t>
            </a:r>
            <a:endParaRPr sz="1500" dirty="0">
              <a:solidFill>
                <a:srgbClr val="2A2A2A"/>
              </a:solidFill>
              <a:latin typeface="Georgia"/>
              <a:ea typeface="Georgia"/>
              <a:cs typeface="Georgia"/>
              <a:sym typeface="Georgia"/>
            </a:endParaRPr>
          </a:p>
          <a:p>
            <a:pPr marL="0" lvl="0" indent="0" algn="l" rtl="0">
              <a:lnSpc>
                <a:spcPct val="175000"/>
              </a:lnSpc>
              <a:spcBef>
                <a:spcPts val="0"/>
              </a:spcBef>
              <a:spcAft>
                <a:spcPts val="0"/>
              </a:spcAft>
              <a:buNone/>
            </a:pPr>
            <a:r>
              <a:rPr lang="en-GB" sz="1200" dirty="0">
                <a:solidFill>
                  <a:srgbClr val="2A2A2A"/>
                </a:solidFill>
                <a:latin typeface="Georgia"/>
                <a:ea typeface="Georgia"/>
                <a:cs typeface="Georgia"/>
                <a:sym typeface="Georgia"/>
              </a:rPr>
              <a:t>“I don’t know the name of one person who has died. All we can see is the government is getting billions of shillings to fight this disease, which for us does not exist,” said Wesley Onguso, who used to play for Kenya’s national soccer team and now drives a motorcycle taxi, making him one of the most at risk to catch the virus.</a:t>
            </a:r>
            <a:endParaRPr sz="1200" dirty="0">
              <a:solidFill>
                <a:srgbClr val="2A2A2A"/>
              </a:solidFill>
              <a:latin typeface="Georgia"/>
              <a:ea typeface="Georgia"/>
              <a:cs typeface="Georgia"/>
              <a:sym typeface="Georgia"/>
            </a:endParaRPr>
          </a:p>
          <a:p>
            <a:pPr marL="0" lvl="0" indent="0" algn="l" rtl="0">
              <a:lnSpc>
                <a:spcPct val="175000"/>
              </a:lnSpc>
              <a:spcBef>
                <a:spcPts val="0"/>
              </a:spcBef>
              <a:spcAft>
                <a:spcPts val="0"/>
              </a:spcAft>
              <a:buNone/>
            </a:pPr>
            <a:r>
              <a:rPr lang="en-GB" sz="1200" dirty="0">
                <a:solidFill>
                  <a:srgbClr val="2A2A2A"/>
                </a:solidFill>
                <a:latin typeface="Georgia"/>
                <a:ea typeface="Georgia"/>
                <a:cs typeface="Georgia"/>
                <a:sym typeface="Georgia"/>
              </a:rPr>
              <a:t>Down the road, the government was conducting mass testing. Health workers have struggled to get people to show up — the opposite of the problem in other parts of the world, where tests are in huge demand. That was because until the day Onguso and I met, the government was making those it suspected of having the virus pay for their own quarantine in public facilities at a rate of more than $250 for 14 days.</a:t>
            </a:r>
            <a:endParaRPr sz="1200" dirty="0">
              <a:solidFill>
                <a:srgbClr val="2A2A2A"/>
              </a:solidFill>
              <a:latin typeface="Georgia"/>
              <a:ea typeface="Georgia"/>
              <a:cs typeface="Georgia"/>
              <a:sym typeface="Georgia"/>
            </a:endParaRPr>
          </a:p>
          <a:p>
            <a:pPr marL="0" lvl="0" indent="0" algn="l" rtl="0">
              <a:spcBef>
                <a:spcPts val="0"/>
              </a:spcBef>
              <a:spcAft>
                <a:spcPts val="0"/>
              </a:spcAft>
              <a:buNone/>
            </a:pPr>
            <a:r>
              <a:rPr lang="en-GB" sz="1500" dirty="0">
                <a:solidFill>
                  <a:srgbClr val="2A2A2A"/>
                </a:solidFill>
                <a:latin typeface="Georgia"/>
                <a:ea typeface="Georgia"/>
                <a:cs typeface="Georgia"/>
                <a:sym typeface="Georgia"/>
              </a:rPr>
              <a:t>And then what? Pay 28,000 shillings? We don’t earn now. I can’t pay 50 for a mask. And because I cough once, I will pay 28K? Don’t judge us for not going,” he said. The government later promised to cover quarantine costs, but the delayed decision to do so allowed time for skepticism to pervade public perception of the mass testing process.</a:t>
            </a:r>
            <a:endParaRPr sz="1500" dirty="0">
              <a:solidFill>
                <a:srgbClr val="2A2A2A"/>
              </a:solidFill>
              <a:latin typeface="Georgia"/>
              <a:ea typeface="Georgia"/>
              <a:cs typeface="Georgia"/>
              <a:sym typeface="Georgia"/>
            </a:endParaRPr>
          </a:p>
        </p:txBody>
      </p:sp>
    </p:spTree>
    <p:extLst>
      <p:ext uri="{BB962C8B-B14F-4D97-AF65-F5344CB8AC3E}">
        <p14:creationId xmlns:p14="http://schemas.microsoft.com/office/powerpoint/2010/main" val="277463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77a325e625_0_1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77a325e625_0_1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8824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77a325e625_0_2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77a325e625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397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77a325e625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77a325e625_0_1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46" name="Google Shape;1246;g77a325e625_0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28</a:t>
            </a:fld>
            <a:endParaRPr dirty="0"/>
          </a:p>
        </p:txBody>
      </p:sp>
    </p:spTree>
    <p:extLst>
      <p:ext uri="{BB962C8B-B14F-4D97-AF65-F5344CB8AC3E}">
        <p14:creationId xmlns:p14="http://schemas.microsoft.com/office/powerpoint/2010/main" val="3912525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77a325e625_0_2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77a325e625_0_2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4587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77f86c93e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77f86c93e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5382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7804d215ec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6" name="Google Shape;1286;g7804d215ec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6526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7804d215ec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92" name="Google Shape;1292;g7804d215ec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52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2" name="Google Shape;1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43679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7804d215ec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02" name="Google Shape;1302;g7804d215ec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905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7804d215ec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08" name="Google Shape;1308;g7804d215ec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892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7804d215ec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0" name="Google Shape;1320;g7804d215ec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571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7804d215ec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30" name="Google Shape;1330;g7804d215ec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526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77a325e625_0_1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77a325e625_0_1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626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77a325e625_0_1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77a325e625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Clr>
                <a:schemeClr val="dk1"/>
              </a:buClr>
              <a:buSzPts val="1100"/>
              <a:buFont typeface="Arial"/>
              <a:buNone/>
            </a:pPr>
            <a:r>
              <a:rPr lang="en-GB" sz="1200" dirty="0">
                <a:solidFill>
                  <a:srgbClr val="212121"/>
                </a:solidFill>
                <a:highlight>
                  <a:srgbClr val="FFFFFF"/>
                </a:highlight>
                <a:latin typeface="Merriweather"/>
                <a:ea typeface="Merriweather"/>
                <a:cs typeface="Merriweather"/>
                <a:sym typeface="Merriweather"/>
              </a:rPr>
              <a:t>The law was first described in 1908 by psychologists </a:t>
            </a:r>
            <a:r>
              <a:rPr lang="en-GB" sz="1200" u="sng" dirty="0">
                <a:solidFill>
                  <a:srgbClr val="401E47"/>
                </a:solidFill>
                <a:highlight>
                  <a:srgbClr val="FFFFFF"/>
                </a:highlight>
                <a:latin typeface="Merriweather"/>
                <a:ea typeface="Merriweather"/>
                <a:cs typeface="Merriweather"/>
                <a:sym typeface="Merriweather"/>
                <a:hlinkClick r:id="rId3"/>
              </a:rPr>
              <a:t>Robert Yerkes</a:t>
            </a:r>
            <a:r>
              <a:rPr lang="en-GB" sz="1200" dirty="0">
                <a:solidFill>
                  <a:srgbClr val="212121"/>
                </a:solidFill>
                <a:highlight>
                  <a:srgbClr val="FFFFFF"/>
                </a:highlight>
                <a:latin typeface="Merriweather"/>
                <a:ea typeface="Merriweather"/>
                <a:cs typeface="Merriweather"/>
                <a:sym typeface="Merriweather"/>
              </a:rPr>
              <a:t> and John Dillingham Dodson.</a:t>
            </a:r>
            <a:r>
              <a:rPr lang="en-GB" sz="1500" baseline="30000" dirty="0">
                <a:solidFill>
                  <a:srgbClr val="0000EE"/>
                </a:solidFill>
                <a:highlight>
                  <a:srgbClr val="FFFFFF"/>
                </a:highlight>
                <a:latin typeface="Merriweather"/>
                <a:ea typeface="Merriweather"/>
                <a:cs typeface="Merriweather"/>
                <a:sym typeface="Merriweather"/>
              </a:rPr>
              <a:t>2</a:t>
            </a:r>
            <a:r>
              <a:rPr lang="en-GB" sz="1200" dirty="0">
                <a:solidFill>
                  <a:srgbClr val="212121"/>
                </a:solidFill>
                <a:highlight>
                  <a:srgbClr val="FFFFFF"/>
                </a:highlight>
                <a:latin typeface="Merriweather"/>
                <a:ea typeface="Merriweather"/>
                <a:cs typeface="Merriweather"/>
                <a:sym typeface="Merriweather"/>
              </a:rPr>
              <a:t>﻿ They discovered that mild electrical shocks could be used to motivate rats to complete a maze, but when the electrical shocks became too strong, the rats would scurry around in random directions to escape. The experiment demonstrated that increasing stress and </a:t>
            </a:r>
            <a:r>
              <a:rPr lang="en-GB" sz="1200" u="sng" dirty="0">
                <a:solidFill>
                  <a:srgbClr val="401E47"/>
                </a:solidFill>
                <a:highlight>
                  <a:srgbClr val="FFFFFF"/>
                </a:highlight>
                <a:latin typeface="Merriweather"/>
                <a:ea typeface="Merriweather"/>
                <a:cs typeface="Merriweather"/>
                <a:sym typeface="Merriweather"/>
                <a:hlinkClick r:id="rId4"/>
              </a:rPr>
              <a:t>arousal levels</a:t>
            </a:r>
            <a:r>
              <a:rPr lang="en-GB" sz="1200" dirty="0">
                <a:solidFill>
                  <a:srgbClr val="212121"/>
                </a:solidFill>
                <a:highlight>
                  <a:srgbClr val="FFFFFF"/>
                </a:highlight>
                <a:latin typeface="Merriweather"/>
                <a:ea typeface="Merriweather"/>
                <a:cs typeface="Merriweather"/>
                <a:sym typeface="Merriweather"/>
              </a:rPr>
              <a:t> could help focus motivation and </a:t>
            </a:r>
            <a:r>
              <a:rPr lang="en-GB" sz="1200" u="sng" dirty="0">
                <a:solidFill>
                  <a:srgbClr val="401E47"/>
                </a:solidFill>
                <a:highlight>
                  <a:srgbClr val="FFFFFF"/>
                </a:highlight>
                <a:latin typeface="Merriweather"/>
                <a:ea typeface="Merriweather"/>
                <a:cs typeface="Merriweather"/>
                <a:sym typeface="Merriweather"/>
                <a:hlinkClick r:id="rId5"/>
              </a:rPr>
              <a:t>attention</a:t>
            </a:r>
            <a:r>
              <a:rPr lang="en-GB" sz="1200" dirty="0">
                <a:solidFill>
                  <a:srgbClr val="212121"/>
                </a:solidFill>
                <a:highlight>
                  <a:srgbClr val="FFFFFF"/>
                </a:highlight>
                <a:latin typeface="Merriweather"/>
                <a:ea typeface="Merriweather"/>
                <a:cs typeface="Merriweather"/>
                <a:sym typeface="Merriweather"/>
              </a:rPr>
              <a:t> on the task at hand, but only up to a certain point.</a:t>
            </a:r>
            <a:endParaRPr sz="1200" dirty="0">
              <a:solidFill>
                <a:srgbClr val="212121"/>
              </a:solidFill>
              <a:highlight>
                <a:srgbClr val="FFFFFF"/>
              </a:highlight>
              <a:latin typeface="Merriweather"/>
              <a:ea typeface="Merriweather"/>
              <a:cs typeface="Merriweather"/>
              <a:sym typeface="Merriweather"/>
            </a:endParaRPr>
          </a:p>
          <a:p>
            <a:pPr marL="0" lvl="0" indent="0" algn="l" rtl="0">
              <a:lnSpc>
                <a:spcPct val="115000"/>
              </a:lnSpc>
              <a:spcBef>
                <a:spcPts val="800"/>
              </a:spcBef>
              <a:spcAft>
                <a:spcPts val="0"/>
              </a:spcAft>
              <a:buClr>
                <a:schemeClr val="dk1"/>
              </a:buClr>
              <a:buSzPts val="1100"/>
              <a:buFont typeface="Arial"/>
              <a:buNone/>
            </a:pPr>
            <a:r>
              <a:rPr lang="en-GB" sz="1200" dirty="0">
                <a:solidFill>
                  <a:srgbClr val="212121"/>
                </a:solidFill>
                <a:highlight>
                  <a:srgbClr val="FFFFFF"/>
                </a:highlight>
                <a:latin typeface="Merriweather"/>
                <a:ea typeface="Merriweather"/>
                <a:cs typeface="Merriweather"/>
                <a:sym typeface="Merriweather"/>
              </a:rPr>
              <a:t>The anxiety people are experiencing during Covid19 is one example of how the Yerkes-Dodson Law operates. </a:t>
            </a:r>
            <a:endParaRPr sz="1200" dirty="0">
              <a:solidFill>
                <a:srgbClr val="212121"/>
              </a:solidFill>
              <a:highlight>
                <a:srgbClr val="FFFFFF"/>
              </a:highlight>
              <a:latin typeface="Merriweather"/>
              <a:ea typeface="Merriweather"/>
              <a:cs typeface="Merriweather"/>
              <a:sym typeface="Merriweather"/>
            </a:endParaRPr>
          </a:p>
          <a:p>
            <a:pPr marL="0" lvl="0" indent="0" algn="l" rtl="0">
              <a:spcBef>
                <a:spcPts val="800"/>
              </a:spcBef>
              <a:spcAft>
                <a:spcPts val="0"/>
              </a:spcAft>
              <a:buNone/>
            </a:pPr>
            <a:endParaRPr sz="1350" dirty="0">
              <a:solidFill>
                <a:srgbClr val="2C2D30"/>
              </a:solidFill>
              <a:highlight>
                <a:srgbClr val="FFFFFF"/>
              </a:highlight>
            </a:endParaRPr>
          </a:p>
        </p:txBody>
      </p:sp>
    </p:spTree>
    <p:extLst>
      <p:ext uri="{BB962C8B-B14F-4D97-AF65-F5344CB8AC3E}">
        <p14:creationId xmlns:p14="http://schemas.microsoft.com/office/powerpoint/2010/main" val="2041525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77a325e625_0_10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77a325e625_0_10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350" dirty="0">
                <a:solidFill>
                  <a:srgbClr val="2C2D30"/>
                </a:solidFill>
                <a:highlight>
                  <a:schemeClr val="lt1"/>
                </a:highlight>
              </a:rPr>
              <a:t>We know that if the level of fear is too frightening, people may:</a:t>
            </a:r>
            <a:endParaRPr sz="1350" dirty="0">
              <a:solidFill>
                <a:srgbClr val="2C2D30"/>
              </a:solidFill>
              <a:highlight>
                <a:schemeClr val="lt1"/>
              </a:highlight>
            </a:endParaRPr>
          </a:p>
          <a:p>
            <a:pPr marL="457200" lvl="0" indent="-304800" algn="l" rtl="0">
              <a:lnSpc>
                <a:spcPct val="115000"/>
              </a:lnSpc>
              <a:spcBef>
                <a:spcPts val="1800"/>
              </a:spcBef>
              <a:spcAft>
                <a:spcPts val="0"/>
              </a:spcAft>
              <a:buClr>
                <a:srgbClr val="2C2D30"/>
              </a:buClr>
              <a:buSzPts val="1200"/>
              <a:buFont typeface="Calibri"/>
              <a:buChar char="●"/>
            </a:pPr>
            <a:r>
              <a:rPr lang="en-GB" sz="1350" dirty="0">
                <a:solidFill>
                  <a:srgbClr val="2C2D30"/>
                </a:solidFill>
                <a:highlight>
                  <a:schemeClr val="lt1"/>
                </a:highlight>
              </a:rPr>
              <a:t>Shut down in helplessness, believing their actions will be ineffective in reducing the threat </a:t>
            </a:r>
            <a:endParaRPr sz="1350" dirty="0">
              <a:solidFill>
                <a:srgbClr val="2C2D30"/>
              </a:solidFill>
              <a:highlight>
                <a:schemeClr val="lt1"/>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chemeClr val="lt1"/>
                </a:highlight>
              </a:rPr>
              <a:t>Fail to act due to defensive denial, that is, willfully denying a threat to maintain a sense of safety and control</a:t>
            </a:r>
            <a:endParaRPr sz="1350" dirty="0">
              <a:solidFill>
                <a:srgbClr val="2C2D30"/>
              </a:solidFill>
              <a:highlight>
                <a:schemeClr val="lt1"/>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chemeClr val="lt1"/>
                </a:highlight>
              </a:rPr>
              <a:t>Find the threat unbelievable and be unmotivated to take preventative action </a:t>
            </a:r>
            <a:endParaRPr sz="1350" dirty="0">
              <a:solidFill>
                <a:srgbClr val="2C2D30"/>
              </a:solidFill>
              <a:highlight>
                <a:schemeClr val="lt1"/>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chemeClr val="lt1"/>
                </a:highlight>
              </a:rPr>
              <a:t>Have difficulty responding rationally and may overreact</a:t>
            </a:r>
            <a:endParaRPr sz="1350" dirty="0">
              <a:solidFill>
                <a:srgbClr val="2C2D30"/>
              </a:solidFill>
              <a:highlight>
                <a:schemeClr val="lt1"/>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chemeClr val="lt1"/>
                </a:highlight>
              </a:rPr>
              <a:t>Downplay future “threats” and distrust government sources if dire warnings fail to materialize </a:t>
            </a:r>
            <a:endParaRPr sz="1350" dirty="0">
              <a:solidFill>
                <a:srgbClr val="2C2D30"/>
              </a:solidFill>
              <a:highlight>
                <a:schemeClr val="lt1"/>
              </a:highlight>
            </a:endParaRPr>
          </a:p>
          <a:p>
            <a:pPr marL="0" lvl="0" indent="0" algn="l" rtl="0">
              <a:lnSpc>
                <a:spcPct val="115000"/>
              </a:lnSpc>
              <a:spcBef>
                <a:spcPts val="2700"/>
              </a:spcBef>
              <a:spcAft>
                <a:spcPts val="0"/>
              </a:spcAft>
              <a:buClr>
                <a:schemeClr val="dk1"/>
              </a:buClr>
              <a:buSzPts val="1100"/>
              <a:buFont typeface="Arial"/>
              <a:buNone/>
            </a:pPr>
            <a:r>
              <a:rPr lang="en-GB" sz="1350" dirty="0">
                <a:solidFill>
                  <a:srgbClr val="2C2D30"/>
                </a:solidFill>
                <a:highlight>
                  <a:schemeClr val="lt1"/>
                </a:highlight>
              </a:rPr>
              <a:t>But we also know that if the level of fear is too low, people are unmotivated to take the preventative health actions that might reduce disease spread. This can happen when a government underplays a public health threat because they don’t want people to</a:t>
            </a:r>
            <a:r>
              <a:rPr lang="en-GB" sz="1350" dirty="0">
                <a:solidFill>
                  <a:srgbClr val="2C2D30"/>
                </a:solidFill>
                <a:highlight>
                  <a:schemeClr val="lt1"/>
                </a:highlight>
                <a:uFill>
                  <a:noFill/>
                </a:uFill>
                <a:hlinkClick r:id="rId3"/>
              </a:rPr>
              <a:t> </a:t>
            </a:r>
            <a:r>
              <a:rPr lang="en-GB" sz="1350" u="sng" dirty="0">
                <a:solidFill>
                  <a:srgbClr val="0097A7"/>
                </a:solidFill>
                <a:highlight>
                  <a:schemeClr val="lt1"/>
                </a:highlight>
                <a:hlinkClick r:id="rId3"/>
              </a:rPr>
              <a:t>panic</a:t>
            </a:r>
            <a:r>
              <a:rPr lang="en-GB" sz="1350" dirty="0">
                <a:solidFill>
                  <a:srgbClr val="2C2D30"/>
                </a:solidFill>
                <a:highlight>
                  <a:schemeClr val="lt1"/>
                </a:highlight>
              </a:rPr>
              <a:t>, the economy to suffer, or to draw</a:t>
            </a:r>
            <a:r>
              <a:rPr lang="en-GB" sz="1350" dirty="0">
                <a:solidFill>
                  <a:srgbClr val="2C2D30"/>
                </a:solidFill>
                <a:highlight>
                  <a:schemeClr val="lt1"/>
                </a:highlight>
                <a:uFill>
                  <a:noFill/>
                </a:uFill>
                <a:hlinkClick r:id="rId4"/>
              </a:rPr>
              <a:t> </a:t>
            </a:r>
            <a:r>
              <a:rPr lang="en-GB" sz="1350" u="sng" dirty="0">
                <a:solidFill>
                  <a:srgbClr val="0097A7"/>
                </a:solidFill>
                <a:highlight>
                  <a:schemeClr val="lt1"/>
                </a:highlight>
                <a:hlinkClick r:id="rId4"/>
              </a:rPr>
              <a:t>attention</a:t>
            </a:r>
            <a:r>
              <a:rPr lang="en-GB" sz="1350" dirty="0">
                <a:solidFill>
                  <a:srgbClr val="2C2D30"/>
                </a:solidFill>
                <a:highlight>
                  <a:schemeClr val="lt1"/>
                </a:highlight>
              </a:rPr>
              <a:t> to policies or missteps that, in retrospect, reduced preparedness or made things worse. This can contribute to disease spread and undermine their credibility as a source of public health information</a:t>
            </a:r>
            <a:endParaRPr sz="1350" dirty="0">
              <a:solidFill>
                <a:srgbClr val="2C2D30"/>
              </a:solidFill>
              <a:highlight>
                <a:schemeClr val="lt1"/>
              </a:highlight>
            </a:endParaRPr>
          </a:p>
          <a:p>
            <a:pPr marL="0" lvl="0" indent="0" algn="l" rtl="0">
              <a:lnSpc>
                <a:spcPct val="115000"/>
              </a:lnSpc>
              <a:spcBef>
                <a:spcPts val="1800"/>
              </a:spcBef>
              <a:spcAft>
                <a:spcPts val="0"/>
              </a:spcAft>
              <a:buClr>
                <a:schemeClr val="dk1"/>
              </a:buClr>
              <a:buSzPts val="1100"/>
              <a:buFont typeface="Arial"/>
              <a:buNone/>
            </a:pPr>
            <a:r>
              <a:rPr lang="en-GB" sz="1200" dirty="0">
                <a:solidFill>
                  <a:schemeClr val="dk1"/>
                </a:solidFill>
                <a:latin typeface="Times New Roman"/>
                <a:ea typeface="Times New Roman"/>
                <a:cs typeface="Times New Roman"/>
                <a:sym typeface="Times New Roman"/>
              </a:rPr>
              <a:t> </a:t>
            </a:r>
            <a:r>
              <a:rPr lang="en-GB" sz="1350" dirty="0">
                <a:solidFill>
                  <a:srgbClr val="2C2D30"/>
                </a:solidFill>
                <a:highlight>
                  <a:schemeClr val="lt1"/>
                </a:highlight>
              </a:rPr>
              <a:t>Getting fear “right” is challenging. To motivate desired health behaviors, the threat has to be scary enough to motivate, yet realistic. People have to believe it could affect them, and they also have to believe that the recommended actions will reduce the threat. </a:t>
            </a:r>
            <a:r>
              <a:rPr lang="en-GB" sz="1350" u="sng" dirty="0">
                <a:solidFill>
                  <a:srgbClr val="16553B"/>
                </a:solidFill>
                <a:highlight>
                  <a:schemeClr val="lt1"/>
                </a:highlight>
                <a:hlinkClick r:id="rId5"/>
              </a:rPr>
              <a:t>Politics</a:t>
            </a:r>
            <a:r>
              <a:rPr lang="en-GB" sz="1350" dirty="0">
                <a:solidFill>
                  <a:srgbClr val="2C2D30"/>
                </a:solidFill>
                <a:highlight>
                  <a:schemeClr val="lt1"/>
                </a:highlight>
              </a:rPr>
              <a:t> have to be put aside for the sake of public health so as not to overplay, or underplay, the health threat.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
        <p:nvSpPr>
          <p:cNvPr id="1360" name="Google Shape;1360;g77a325e625_0_10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GB"/>
              <a:t>46</a:t>
            </a:fld>
            <a:endParaRPr dirty="0"/>
          </a:p>
        </p:txBody>
      </p:sp>
    </p:spTree>
    <p:extLst>
      <p:ext uri="{BB962C8B-B14F-4D97-AF65-F5344CB8AC3E}">
        <p14:creationId xmlns:p14="http://schemas.microsoft.com/office/powerpoint/2010/main" val="3548299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77a325e625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77a325e625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350" dirty="0">
                <a:solidFill>
                  <a:srgbClr val="2C2D30"/>
                </a:solidFill>
                <a:highlight>
                  <a:srgbClr val="FFFFFF"/>
                </a:highlight>
              </a:rPr>
              <a:t>We know that if the level of fear is too frightening, people may:</a:t>
            </a:r>
            <a:endParaRPr sz="1350" dirty="0">
              <a:solidFill>
                <a:srgbClr val="2C2D30"/>
              </a:solidFill>
              <a:highlight>
                <a:srgbClr val="FFFFFF"/>
              </a:highlight>
            </a:endParaRPr>
          </a:p>
          <a:p>
            <a:pPr marL="457200" lvl="0" indent="-304800" algn="l" rtl="0">
              <a:lnSpc>
                <a:spcPct val="115000"/>
              </a:lnSpc>
              <a:spcBef>
                <a:spcPts val="1800"/>
              </a:spcBef>
              <a:spcAft>
                <a:spcPts val="0"/>
              </a:spcAft>
              <a:buClr>
                <a:srgbClr val="2C2D30"/>
              </a:buClr>
              <a:buSzPts val="1200"/>
              <a:buFont typeface="Calibri"/>
              <a:buChar char="●"/>
            </a:pPr>
            <a:r>
              <a:rPr lang="en-GB" sz="1350" dirty="0">
                <a:solidFill>
                  <a:srgbClr val="2C2D30"/>
                </a:solidFill>
                <a:highlight>
                  <a:srgbClr val="FFFFFF"/>
                </a:highlight>
              </a:rPr>
              <a:t>Shut down in helplessness, believing their actions will be ineffective in reducing the threat </a:t>
            </a:r>
            <a:endParaRPr sz="1350" dirty="0">
              <a:solidFill>
                <a:srgbClr val="2C2D30"/>
              </a:solidFill>
              <a:highlight>
                <a:srgbClr val="FFFFFF"/>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rgbClr val="FFFFFF"/>
                </a:highlight>
              </a:rPr>
              <a:t>Fail to act due to defensive denial, that is, willfully denying a threat to maintain a sense of safety and control</a:t>
            </a:r>
            <a:endParaRPr sz="1350" dirty="0">
              <a:solidFill>
                <a:srgbClr val="2C2D30"/>
              </a:solidFill>
              <a:highlight>
                <a:srgbClr val="FFFFFF"/>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rgbClr val="FFFFFF"/>
                </a:highlight>
              </a:rPr>
              <a:t>Find the threat unbelievable and be unmotivated to take preventative action </a:t>
            </a:r>
            <a:endParaRPr sz="1350" dirty="0">
              <a:solidFill>
                <a:srgbClr val="2C2D30"/>
              </a:solidFill>
              <a:highlight>
                <a:srgbClr val="FFFFFF"/>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rgbClr val="FFFFFF"/>
                </a:highlight>
              </a:rPr>
              <a:t>Have difficulty responding rationally and may overreact</a:t>
            </a:r>
            <a:endParaRPr sz="1350" dirty="0">
              <a:solidFill>
                <a:srgbClr val="2C2D30"/>
              </a:solidFill>
              <a:highlight>
                <a:srgbClr val="FFFFFF"/>
              </a:highlight>
            </a:endParaRPr>
          </a:p>
          <a:p>
            <a:pPr marL="457200" lvl="0" indent="-304800" algn="l" rtl="0">
              <a:lnSpc>
                <a:spcPct val="115000"/>
              </a:lnSpc>
              <a:spcBef>
                <a:spcPts val="0"/>
              </a:spcBef>
              <a:spcAft>
                <a:spcPts val="0"/>
              </a:spcAft>
              <a:buClr>
                <a:srgbClr val="2C2D30"/>
              </a:buClr>
              <a:buSzPts val="1200"/>
              <a:buFont typeface="Calibri"/>
              <a:buChar char="●"/>
            </a:pPr>
            <a:r>
              <a:rPr lang="en-GB" sz="1350" dirty="0">
                <a:solidFill>
                  <a:srgbClr val="2C2D30"/>
                </a:solidFill>
                <a:highlight>
                  <a:srgbClr val="FFFFFF"/>
                </a:highlight>
              </a:rPr>
              <a:t>Downplay future “threats” and distrust government sources if dire warnings fail to materialize </a:t>
            </a:r>
            <a:endParaRPr sz="1350" dirty="0">
              <a:solidFill>
                <a:srgbClr val="2C2D30"/>
              </a:solidFill>
              <a:highlight>
                <a:srgbClr val="FFFFFF"/>
              </a:highlight>
            </a:endParaRPr>
          </a:p>
          <a:p>
            <a:pPr marL="0" lvl="0" indent="0" algn="l" rtl="0">
              <a:lnSpc>
                <a:spcPct val="115000"/>
              </a:lnSpc>
              <a:spcBef>
                <a:spcPts val="2700"/>
              </a:spcBef>
              <a:spcAft>
                <a:spcPts val="0"/>
              </a:spcAft>
              <a:buNone/>
            </a:pPr>
            <a:r>
              <a:rPr lang="en-GB" sz="1350" dirty="0">
                <a:solidFill>
                  <a:srgbClr val="2C2D30"/>
                </a:solidFill>
                <a:highlight>
                  <a:srgbClr val="FFFFFF"/>
                </a:highlight>
              </a:rPr>
              <a:t>But we also know that if the level of fear is too low, people are unmotivated to take the preventative health actions that might reduce disease spread. This can happen when a government underplays a public health threat because they don’t want people to</a:t>
            </a:r>
            <a:r>
              <a:rPr lang="en-GB" sz="1350" dirty="0">
                <a:solidFill>
                  <a:srgbClr val="2C2D30"/>
                </a:solidFill>
                <a:highlight>
                  <a:srgbClr val="FFFFFF"/>
                </a:highlight>
                <a:uFill>
                  <a:noFill/>
                </a:uFill>
                <a:hlinkClick r:id="rId3"/>
              </a:rPr>
              <a:t> </a:t>
            </a:r>
            <a:r>
              <a:rPr lang="en-GB" sz="1350" u="sng" dirty="0">
                <a:solidFill>
                  <a:srgbClr val="0097A7"/>
                </a:solidFill>
                <a:highlight>
                  <a:srgbClr val="FFFFFF"/>
                </a:highlight>
                <a:hlinkClick r:id="rId3"/>
              </a:rPr>
              <a:t>panic</a:t>
            </a:r>
            <a:r>
              <a:rPr lang="en-GB" sz="1350" dirty="0">
                <a:solidFill>
                  <a:srgbClr val="2C2D30"/>
                </a:solidFill>
                <a:highlight>
                  <a:srgbClr val="FFFFFF"/>
                </a:highlight>
              </a:rPr>
              <a:t>, the economy to suffer, or to draw</a:t>
            </a:r>
            <a:r>
              <a:rPr lang="en-GB" sz="1350" dirty="0">
                <a:solidFill>
                  <a:srgbClr val="2C2D30"/>
                </a:solidFill>
                <a:highlight>
                  <a:srgbClr val="FFFFFF"/>
                </a:highlight>
                <a:uFill>
                  <a:noFill/>
                </a:uFill>
                <a:hlinkClick r:id="rId4"/>
              </a:rPr>
              <a:t> </a:t>
            </a:r>
            <a:r>
              <a:rPr lang="en-GB" sz="1350" u="sng" dirty="0">
                <a:solidFill>
                  <a:srgbClr val="0097A7"/>
                </a:solidFill>
                <a:highlight>
                  <a:srgbClr val="FFFFFF"/>
                </a:highlight>
                <a:hlinkClick r:id="rId4"/>
              </a:rPr>
              <a:t>attention</a:t>
            </a:r>
            <a:r>
              <a:rPr lang="en-GB" sz="1350" dirty="0">
                <a:solidFill>
                  <a:srgbClr val="2C2D30"/>
                </a:solidFill>
                <a:highlight>
                  <a:srgbClr val="FFFFFF"/>
                </a:highlight>
              </a:rPr>
              <a:t> to policies or missteps that, in retrospect, reduced preparedness or made things worse. This can contribute to disease spread and undermine their credibility as a source of public health information</a:t>
            </a:r>
            <a:endParaRPr sz="1350" dirty="0">
              <a:solidFill>
                <a:srgbClr val="2C2D30"/>
              </a:solidFill>
              <a:highlight>
                <a:srgbClr val="FFFFFF"/>
              </a:highlight>
            </a:endParaRPr>
          </a:p>
          <a:p>
            <a:pPr marL="0" lvl="0" indent="0" algn="l" rtl="0">
              <a:lnSpc>
                <a:spcPct val="115000"/>
              </a:lnSpc>
              <a:spcBef>
                <a:spcPts val="1800"/>
              </a:spcBef>
              <a:spcAft>
                <a:spcPts val="0"/>
              </a:spcAft>
              <a:buNone/>
            </a:pPr>
            <a:r>
              <a:rPr lang="en-GB" sz="1200" dirty="0">
                <a:solidFill>
                  <a:schemeClr val="dk1"/>
                </a:solidFill>
                <a:latin typeface="Times New Roman"/>
                <a:ea typeface="Times New Roman"/>
                <a:cs typeface="Times New Roman"/>
                <a:sym typeface="Times New Roman"/>
              </a:rPr>
              <a:t> </a:t>
            </a:r>
            <a:r>
              <a:rPr lang="en-GB" sz="1350" dirty="0">
                <a:solidFill>
                  <a:srgbClr val="2C2D30"/>
                </a:solidFill>
                <a:highlight>
                  <a:srgbClr val="FFFFFF"/>
                </a:highlight>
              </a:rPr>
              <a:t>Getting fear “right” is challenging. To motivate desired health behaviors, the threat has to be scary enough to motivate, yet realistic. People have to believe it could affect them, and they also have to believe that the recommended actions will reduce the threat. </a:t>
            </a:r>
            <a:r>
              <a:rPr lang="en-GB" sz="1350" u="sng" dirty="0">
                <a:solidFill>
                  <a:schemeClr val="hlink"/>
                </a:solidFill>
                <a:highlight>
                  <a:srgbClr val="FFFFFF"/>
                </a:highlight>
                <a:hlinkClick r:id="rId5"/>
              </a:rPr>
              <a:t>Politics</a:t>
            </a:r>
            <a:r>
              <a:rPr lang="en-GB" sz="1350" dirty="0">
                <a:solidFill>
                  <a:srgbClr val="2C2D30"/>
                </a:solidFill>
                <a:highlight>
                  <a:srgbClr val="FFFFFF"/>
                </a:highlight>
              </a:rPr>
              <a:t> have to be put aside for the sake of public health so as not to overplay, or underplay, the health threat.</a:t>
            </a:r>
            <a:endParaRPr dirty="0"/>
          </a:p>
        </p:txBody>
      </p:sp>
    </p:spTree>
    <p:extLst>
      <p:ext uri="{BB962C8B-B14F-4D97-AF65-F5344CB8AC3E}">
        <p14:creationId xmlns:p14="http://schemas.microsoft.com/office/powerpoint/2010/main" val="4083711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77a325e625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77a325e625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407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77a325e625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77a325e625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dirty="0">
                <a:solidFill>
                  <a:schemeClr val="dk1"/>
                </a:solidFill>
                <a:latin typeface="Work Sans"/>
                <a:ea typeface="Work Sans"/>
                <a:cs typeface="Work Sans"/>
                <a:sym typeface="Work Sans"/>
              </a:rPr>
              <a:t>Durbar square  in KTM and Lagos, Nigeria in lockdown</a:t>
            </a:r>
            <a:endParaRPr dirty="0"/>
          </a:p>
        </p:txBody>
      </p:sp>
    </p:spTree>
    <p:extLst>
      <p:ext uri="{BB962C8B-B14F-4D97-AF65-F5344CB8AC3E}">
        <p14:creationId xmlns:p14="http://schemas.microsoft.com/office/powerpoint/2010/main" val="101384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7:notes"/>
          <p:cNvSpPr txBox="1">
            <a:spLocks noGrp="1"/>
          </p:cNvSpPr>
          <p:nvPr>
            <p:ph type="body" idx="1"/>
          </p:nvPr>
        </p:nvSpPr>
        <p:spPr>
          <a:xfrm>
            <a:off x="685794" y="4343387"/>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dirty="0">
                <a:solidFill>
                  <a:srgbClr val="363836"/>
                </a:solidFill>
                <a:highlight>
                  <a:srgbClr val="FFFFFF"/>
                </a:highlight>
              </a:rPr>
              <a:t>These insights about how people behave</a:t>
            </a:r>
            <a:r>
              <a:rPr lang="en-GB" sz="1200" b="1" dirty="0">
                <a:solidFill>
                  <a:srgbClr val="363836"/>
                </a:solidFill>
                <a:highlight>
                  <a:srgbClr val="FFFFFF"/>
                </a:highlight>
              </a:rPr>
              <a:t> </a:t>
            </a:r>
            <a:r>
              <a:rPr lang="en-GB" sz="1200" dirty="0">
                <a:solidFill>
                  <a:srgbClr val="363836"/>
                </a:solidFill>
                <a:highlight>
                  <a:srgbClr val="FFFFFF"/>
                </a:highlight>
              </a:rPr>
              <a:t>come from academic fields like economics, psychology and neuroscience – collectively called the behavioral sciences. Crucially, these academic fields also help us understand </a:t>
            </a:r>
            <a:r>
              <a:rPr lang="en-GB" sz="1200" i="1" dirty="0">
                <a:solidFill>
                  <a:srgbClr val="363836"/>
                </a:solidFill>
                <a:highlight>
                  <a:srgbClr val="FFFFFF"/>
                </a:highlight>
              </a:rPr>
              <a:t>why</a:t>
            </a:r>
            <a:r>
              <a:rPr lang="en-GB" sz="1200" dirty="0">
                <a:solidFill>
                  <a:srgbClr val="363836"/>
                </a:solidFill>
                <a:highlight>
                  <a:srgbClr val="FFFFFF"/>
                </a:highlight>
              </a:rPr>
              <a:t> people behave the way they do. </a:t>
            </a:r>
            <a:endParaRPr dirty="0"/>
          </a:p>
        </p:txBody>
      </p:sp>
      <p:sp>
        <p:nvSpPr>
          <p:cNvPr id="1108" name="Google Shape;1108;p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8955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77a325e625_0_2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77a325e625_0_2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6142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77a325e625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77a325e625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346530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77a325e625_0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77a325e625_0_3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8" name="Google Shape;1408;g77a325e625_0_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52</a:t>
            </a:fld>
            <a:endParaRPr dirty="0"/>
          </a:p>
        </p:txBody>
      </p:sp>
    </p:spTree>
    <p:extLst>
      <p:ext uri="{BB962C8B-B14F-4D97-AF65-F5344CB8AC3E}">
        <p14:creationId xmlns:p14="http://schemas.microsoft.com/office/powerpoint/2010/main" val="3257639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8030cad145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7" name="Google Shape;1417;g8030cad145_0_6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77095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8030cad145_0_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8030cad145_0_6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24" name="Google Shape;1424;g8030cad145_0_6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55</a:t>
            </a:fld>
            <a:endParaRPr dirty="0"/>
          </a:p>
        </p:txBody>
      </p:sp>
    </p:spTree>
    <p:extLst>
      <p:ext uri="{BB962C8B-B14F-4D97-AF65-F5344CB8AC3E}">
        <p14:creationId xmlns:p14="http://schemas.microsoft.com/office/powerpoint/2010/main" val="4041200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77a325e625_0_2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77a325e625_0_2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5286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8030cad145_0_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8030cad145_0_7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42" name="Google Shape;1442;g8030cad145_0_7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57</a:t>
            </a:fld>
            <a:endParaRPr dirty="0"/>
          </a:p>
        </p:txBody>
      </p:sp>
    </p:spTree>
    <p:extLst>
      <p:ext uri="{BB962C8B-B14F-4D97-AF65-F5344CB8AC3E}">
        <p14:creationId xmlns:p14="http://schemas.microsoft.com/office/powerpoint/2010/main" val="1466182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8030cad145_0_7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8030cad145_0_7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52" name="Google Shape;1452;g8030cad145_0_7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61</a:t>
            </a:fld>
            <a:endParaRPr dirty="0"/>
          </a:p>
        </p:txBody>
      </p:sp>
    </p:spTree>
    <p:extLst>
      <p:ext uri="{BB962C8B-B14F-4D97-AF65-F5344CB8AC3E}">
        <p14:creationId xmlns:p14="http://schemas.microsoft.com/office/powerpoint/2010/main" val="1480463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80963" y="739775"/>
            <a:ext cx="6577012" cy="3700463"/>
          </a:xfrm>
          <a:ln/>
        </p:spPr>
      </p:sp>
      <p:sp>
        <p:nvSpPr>
          <p:cNvPr id="3" name="Notes Placeholder 2"/>
          <p:cNvSpPr>
            <a:spLocks noGrp="1"/>
          </p:cNvSpPr>
          <p:nvPr>
            <p:ph type="body" idx="1"/>
          </p:nvPr>
        </p:nvSpPr>
        <p:spPr/>
        <p:txBody>
          <a:bodyPr>
            <a:normAutofit/>
          </a:bodyPr>
          <a:lstStyle/>
          <a:p>
            <a:pPr marL="357188" indent="-357188" eaLnBrk="1" hangingPunct="1">
              <a:spcBef>
                <a:spcPts val="300"/>
              </a:spcBef>
              <a:spcAft>
                <a:spcPts val="600"/>
              </a:spcAft>
              <a:buClr>
                <a:srgbClr val="FF9900"/>
              </a:buClr>
              <a:buSzPct val="80000"/>
              <a:buFont typeface="Webdings" pitchFamily="18" charset="2"/>
              <a:buChar char="&lt;"/>
              <a:defRPr/>
            </a:pPr>
            <a:endParaRPr lang="en-US" sz="1200" dirty="0">
              <a:latin typeface="Arial" charset="0"/>
              <a:cs typeface="Arial" charset="0"/>
              <a:sym typeface="Wingdings" pitchFamily="2" charset="2"/>
            </a:endParaRPr>
          </a:p>
        </p:txBody>
      </p:sp>
      <p:sp>
        <p:nvSpPr>
          <p:cNvPr id="4" name="Slide Number Placeholder 3"/>
          <p:cNvSpPr>
            <a:spLocks noGrp="1"/>
          </p:cNvSpPr>
          <p:nvPr>
            <p:ph type="sldNum" sz="quarter" idx="5"/>
          </p:nvPr>
        </p:nvSpPr>
        <p:spPr>
          <a:xfrm>
            <a:off x="3814763" y="9371013"/>
            <a:ext cx="2919412" cy="493712"/>
          </a:xfrm>
          <a:prstGeom prst="rect">
            <a:avLst/>
          </a:prstGeom>
        </p:spPr>
        <p:txBody>
          <a:bodyPr/>
          <a:lstStyle/>
          <a:p>
            <a:pPr>
              <a:defRPr/>
            </a:pPr>
            <a:fld id="{EAC3320C-2C08-4512-811A-77E30C403044}" type="slidenum">
              <a:rPr lang="en-US" smtClean="0"/>
              <a:pPr>
                <a:defRPr/>
              </a:pPr>
              <a:t>64</a:t>
            </a:fld>
            <a:endParaRPr lang="en-US"/>
          </a:p>
        </p:txBody>
      </p:sp>
    </p:spTree>
    <p:extLst>
      <p:ext uri="{BB962C8B-B14F-4D97-AF65-F5344CB8AC3E}">
        <p14:creationId xmlns:p14="http://schemas.microsoft.com/office/powerpoint/2010/main" val="3918849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80963" y="739775"/>
            <a:ext cx="6577012" cy="3700463"/>
          </a:xfrm>
          <a:ln/>
        </p:spPr>
      </p:sp>
      <p:sp>
        <p:nvSpPr>
          <p:cNvPr id="3" name="Notes Placeholder 2"/>
          <p:cNvSpPr>
            <a:spLocks noGrp="1"/>
          </p:cNvSpPr>
          <p:nvPr>
            <p:ph type="body" idx="1"/>
          </p:nvPr>
        </p:nvSpPr>
        <p:spPr/>
        <p:txBody>
          <a:bodyPr>
            <a:normAutofit/>
          </a:bodyPr>
          <a:lstStyle/>
          <a:p>
            <a:pPr marL="357188" indent="-357188" eaLnBrk="1" hangingPunct="1">
              <a:spcBef>
                <a:spcPts val="300"/>
              </a:spcBef>
              <a:spcAft>
                <a:spcPts val="600"/>
              </a:spcAft>
              <a:buClr>
                <a:srgbClr val="FF9900"/>
              </a:buClr>
              <a:buSzPct val="80000"/>
              <a:buFont typeface="Webdings" pitchFamily="18" charset="2"/>
              <a:buChar char="&lt;"/>
              <a:defRPr/>
            </a:pPr>
            <a:endParaRPr lang="en-US" sz="1200" dirty="0">
              <a:latin typeface="Arial" charset="0"/>
              <a:cs typeface="Arial" charset="0"/>
              <a:sym typeface="Wingdings" pitchFamily="2" charset="2"/>
            </a:endParaRPr>
          </a:p>
        </p:txBody>
      </p:sp>
      <p:sp>
        <p:nvSpPr>
          <p:cNvPr id="4" name="Slide Number Placeholder 3"/>
          <p:cNvSpPr>
            <a:spLocks noGrp="1"/>
          </p:cNvSpPr>
          <p:nvPr>
            <p:ph type="sldNum" sz="quarter" idx="5"/>
          </p:nvPr>
        </p:nvSpPr>
        <p:spPr>
          <a:xfrm>
            <a:off x="3814763" y="9371013"/>
            <a:ext cx="2919412" cy="493712"/>
          </a:xfrm>
          <a:prstGeom prst="rect">
            <a:avLst/>
          </a:prstGeom>
        </p:spPr>
        <p:txBody>
          <a:bodyPr/>
          <a:lstStyle/>
          <a:p>
            <a:pPr>
              <a:defRPr/>
            </a:pPr>
            <a:fld id="{EAC3320C-2C08-4512-811A-77E30C403044}" type="slidenum">
              <a:rPr lang="en-US" smtClean="0"/>
              <a:pPr>
                <a:defRPr/>
              </a:pPr>
              <a:t>65</a:t>
            </a:fld>
            <a:endParaRPr lang="en-US"/>
          </a:p>
        </p:txBody>
      </p:sp>
    </p:spTree>
    <p:extLst>
      <p:ext uri="{BB962C8B-B14F-4D97-AF65-F5344CB8AC3E}">
        <p14:creationId xmlns:p14="http://schemas.microsoft.com/office/powerpoint/2010/main" val="347425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6" name="Google Shape;1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200" dirty="0">
                <a:solidFill>
                  <a:srgbClr val="363836"/>
                </a:solidFill>
                <a:highlight>
                  <a:srgbClr val="FFFFFF"/>
                </a:highlight>
              </a:rPr>
              <a:t>People sometimes appear to behave in peculiar ways.</a:t>
            </a:r>
            <a:endParaRPr sz="1200" dirty="0">
              <a:solidFill>
                <a:srgbClr val="363836"/>
              </a:solidFill>
              <a:highlight>
                <a:srgbClr val="FFFFFF"/>
              </a:highlight>
            </a:endParaRPr>
          </a:p>
          <a:p>
            <a:pPr marL="0" lvl="0" indent="0" algn="l" rtl="0">
              <a:lnSpc>
                <a:spcPct val="100000"/>
              </a:lnSpc>
              <a:spcBef>
                <a:spcPts val="1500"/>
              </a:spcBef>
              <a:spcAft>
                <a:spcPts val="0"/>
              </a:spcAft>
              <a:buClr>
                <a:schemeClr val="dk1"/>
              </a:buClr>
              <a:buSzPts val="1100"/>
              <a:buFont typeface="Arial"/>
              <a:buNone/>
            </a:pPr>
            <a:r>
              <a:rPr lang="en-GB" sz="1200" dirty="0">
                <a:solidFill>
                  <a:srgbClr val="363836"/>
                </a:solidFill>
                <a:highlight>
                  <a:srgbClr val="FFFFFF"/>
                </a:highlight>
              </a:rPr>
              <a:t>Some people reacted to Coronavirus by going about their business as usual, thinking it wouldn’t affect them. Others reacted with extreme measures - stockpiling food, wearing gas masks. Others reacted a little bizarrely by panic-buying Toilet Paper, regardless of whether it makes much sense. And we let small hassles, like staying home for a few days, get in the way of reaping large rewards, like containing a potentially deadly virus.</a:t>
            </a:r>
            <a:endParaRPr sz="1200" dirty="0">
              <a:solidFill>
                <a:srgbClr val="363836"/>
              </a:solidFill>
              <a:highlight>
                <a:srgbClr val="FFFFFF"/>
              </a:highlight>
            </a:endParaRPr>
          </a:p>
          <a:p>
            <a:pPr marL="0" lvl="0" indent="0" algn="l" rtl="0">
              <a:lnSpc>
                <a:spcPct val="100000"/>
              </a:lnSpc>
              <a:spcBef>
                <a:spcPts val="1500"/>
              </a:spcBef>
              <a:spcAft>
                <a:spcPts val="0"/>
              </a:spcAft>
              <a:buSzPts val="1100"/>
              <a:buNone/>
            </a:pPr>
            <a:endParaRPr dirty="0"/>
          </a:p>
        </p:txBody>
      </p:sp>
    </p:spTree>
    <p:extLst>
      <p:ext uri="{BB962C8B-B14F-4D97-AF65-F5344CB8AC3E}">
        <p14:creationId xmlns:p14="http://schemas.microsoft.com/office/powerpoint/2010/main" val="2012188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8030cad145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1" name="Google Shape;1461;g8030cad145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38431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77a325e625_0_2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77a325e625_0_2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0448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3" name="Google Shape;147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40178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77a325e625_0_2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77a325e625_0_2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7380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77f86c93e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77f86c93e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333333"/>
                </a:solidFill>
                <a:highlight>
                  <a:srgbClr val="F4F4F4"/>
                </a:highlight>
              </a:rPr>
              <a:t>The 2020 Edelman Trust Barometer Spring Update: Trust and the Covid-19 Pandemic is an update to the 2020 Edelman Trust Barometer. The survey was conducted by Edelman Intelligence between April 15 and April 23, and sampled more than 13,200 respondents in 11 markets: Canada, China, France, Germany, India, Japan, Mexico, Saudi Arabia, S. Korea, U.K. and U.S. 1,200 people were surveyed in each market, 100 of which were informed public. All informed public respondents met the following criteria: aged 25-64, college-educated; household income in the top quartile for their age in their country; read or watch business/news media at least several times a week; follow public policy issues in the news at least several times a week.</a:t>
            </a:r>
            <a:endParaRPr dirty="0"/>
          </a:p>
        </p:txBody>
      </p:sp>
    </p:spTree>
    <p:extLst>
      <p:ext uri="{BB962C8B-B14F-4D97-AF65-F5344CB8AC3E}">
        <p14:creationId xmlns:p14="http://schemas.microsoft.com/office/powerpoint/2010/main" val="2286182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77f86c93e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77f86c93e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80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85973c0df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85973c0df8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5" name="Google Shape;1615;g85973c0df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72</a:t>
            </a:fld>
            <a:endParaRPr/>
          </a:p>
        </p:txBody>
      </p:sp>
    </p:spTree>
    <p:extLst>
      <p:ext uri="{BB962C8B-B14F-4D97-AF65-F5344CB8AC3E}">
        <p14:creationId xmlns:p14="http://schemas.microsoft.com/office/powerpoint/2010/main" val="164554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77a325e62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g77a325e625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Assumptions about the world can lead to unconscious inferences about our surroundings.</a:t>
            </a:r>
            <a:endParaRPr dirty="0"/>
          </a:p>
        </p:txBody>
      </p:sp>
    </p:spTree>
    <p:extLst>
      <p:ext uri="{BB962C8B-B14F-4D97-AF65-F5344CB8AC3E}">
        <p14:creationId xmlns:p14="http://schemas.microsoft.com/office/powerpoint/2010/main" val="174154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030cad145_0_416:notes"/>
          <p:cNvSpPr txBox="1">
            <a:spLocks noGrp="1"/>
          </p:cNvSpPr>
          <p:nvPr>
            <p:ph type="body" idx="1"/>
          </p:nvPr>
        </p:nvSpPr>
        <p:spPr>
          <a:xfrm>
            <a:off x="685794" y="4343387"/>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dirty="0">
                <a:solidFill>
                  <a:srgbClr val="363836"/>
                </a:solidFill>
                <a:highlight>
                  <a:srgbClr val="FFFFFF"/>
                </a:highlight>
              </a:rPr>
              <a:t>These insights about how people behave</a:t>
            </a:r>
            <a:r>
              <a:rPr lang="en-GB" sz="1200" b="1" dirty="0">
                <a:solidFill>
                  <a:srgbClr val="363836"/>
                </a:solidFill>
                <a:highlight>
                  <a:srgbClr val="FFFFFF"/>
                </a:highlight>
              </a:rPr>
              <a:t> </a:t>
            </a:r>
            <a:r>
              <a:rPr lang="en-GB" sz="1200" dirty="0">
                <a:solidFill>
                  <a:srgbClr val="363836"/>
                </a:solidFill>
                <a:highlight>
                  <a:srgbClr val="FFFFFF"/>
                </a:highlight>
              </a:rPr>
              <a:t>come from academic fields like economics, psychology and neuroscience – collectively called the behavioral sciences. Crucially, these academic fields also help us understand </a:t>
            </a:r>
            <a:r>
              <a:rPr lang="en-GB" sz="1200" i="1" dirty="0">
                <a:solidFill>
                  <a:srgbClr val="363836"/>
                </a:solidFill>
                <a:highlight>
                  <a:srgbClr val="FFFFFF"/>
                </a:highlight>
              </a:rPr>
              <a:t>why</a:t>
            </a:r>
            <a:r>
              <a:rPr lang="en-GB" sz="1200" dirty="0">
                <a:solidFill>
                  <a:srgbClr val="363836"/>
                </a:solidFill>
                <a:highlight>
                  <a:srgbClr val="FFFFFF"/>
                </a:highlight>
              </a:rPr>
              <a:t> people behave the way they do. </a:t>
            </a:r>
            <a:endParaRPr dirty="0"/>
          </a:p>
        </p:txBody>
      </p:sp>
      <p:sp>
        <p:nvSpPr>
          <p:cNvPr id="1134" name="Google Shape;1134;g8030cad145_0_41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76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6612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77a325e62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77a325e625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7609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ocommonthread.com" TargetMode="External"/><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ocommonthread.com" TargetMode="Externa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ocommonthread.com" TargetMode="External"/><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5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5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ATH: DataVis -  Small table and text">
  <p:cSld name="PATH: DataVis -  Small table and text">
    <p:spTree>
      <p:nvGrpSpPr>
        <p:cNvPr id="1" name="Shape 642"/>
        <p:cNvGrpSpPr/>
        <p:nvPr/>
      </p:nvGrpSpPr>
      <p:grpSpPr>
        <a:xfrm>
          <a:off x="0" y="0"/>
          <a:ext cx="0" cy="0"/>
          <a:chOff x="0" y="0"/>
          <a:chExt cx="0" cy="0"/>
        </a:xfrm>
      </p:grpSpPr>
      <p:sp>
        <p:nvSpPr>
          <p:cNvPr id="643" name="Google Shape;643;g77a325e625_0_1466"/>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44" name="Google Shape;644;g77a325e625_0_1466"/>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45" name="Google Shape;645;g77a325e625_0_1466"/>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646" name="Google Shape;646;g77a325e625_0_1466"/>
          <p:cNvSpPr>
            <a:spLocks noGrp="1"/>
          </p:cNvSpPr>
          <p:nvPr>
            <p:ph type="tbl" idx="2"/>
          </p:nvPr>
        </p:nvSpPr>
        <p:spPr>
          <a:xfrm>
            <a:off x="571500" y="2057400"/>
            <a:ext cx="8038800" cy="240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dirty="0"/>
          </a:p>
        </p:txBody>
      </p:sp>
      <p:sp>
        <p:nvSpPr>
          <p:cNvPr id="647" name="Google Shape;647;g77a325e625_0_1466"/>
          <p:cNvSpPr txBox="1">
            <a:spLocks noGrp="1"/>
          </p:cNvSpPr>
          <p:nvPr>
            <p:ph type="body" idx="1"/>
          </p:nvPr>
        </p:nvSpPr>
        <p:spPr>
          <a:xfrm>
            <a:off x="571500" y="1514475"/>
            <a:ext cx="8038800" cy="485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Clr>
                <a:schemeClr val="dk1"/>
              </a:buClr>
              <a:buSzPts val="1600"/>
              <a:buNone/>
              <a:defRPr sz="1600">
                <a:solidFill>
                  <a:schemeClr val="dk1"/>
                </a:solidFill>
                <a:latin typeface="Arial"/>
                <a:ea typeface="Arial"/>
                <a:cs typeface="Arial"/>
                <a:sym typeface="Arial"/>
              </a:defRPr>
            </a:lvl1pPr>
            <a:lvl2pPr marL="914400" lvl="1" indent="-228600" algn="l" rtl="0">
              <a:lnSpc>
                <a:spcPct val="100000"/>
              </a:lnSpc>
              <a:spcBef>
                <a:spcPts val="1800"/>
              </a:spcBef>
              <a:spcAft>
                <a:spcPts val="0"/>
              </a:spcAft>
              <a:buClr>
                <a:schemeClr val="dk1"/>
              </a:buClr>
              <a:buSzPts val="2000"/>
              <a:buNone/>
              <a:defRPr sz="2000">
                <a:latin typeface="Arial"/>
                <a:ea typeface="Arial"/>
                <a:cs typeface="Arial"/>
                <a:sym typeface="Arial"/>
              </a:defRPr>
            </a:lvl2pPr>
            <a:lvl3pPr marL="1371600" lvl="2" indent="-228600" algn="l" rtl="0">
              <a:lnSpc>
                <a:spcPct val="100000"/>
              </a:lnSpc>
              <a:spcBef>
                <a:spcPts val="600"/>
              </a:spcBef>
              <a:spcAft>
                <a:spcPts val="0"/>
              </a:spcAft>
              <a:buClr>
                <a:schemeClr val="dk1"/>
              </a:buClr>
              <a:buSzPts val="1800"/>
              <a:buNone/>
              <a:defRPr sz="1800">
                <a:latin typeface="Arial"/>
                <a:ea typeface="Arial"/>
                <a:cs typeface="Arial"/>
                <a:sym typeface="Arial"/>
              </a:defRPr>
            </a:lvl3pPr>
            <a:lvl4pPr marL="1828800" lvl="3" indent="-228600" algn="l" rtl="0">
              <a:lnSpc>
                <a:spcPct val="100000"/>
              </a:lnSpc>
              <a:spcBef>
                <a:spcPts val="600"/>
              </a:spcBef>
              <a:spcAft>
                <a:spcPts val="0"/>
              </a:spcAft>
              <a:buClr>
                <a:schemeClr val="dk1"/>
              </a:buClr>
              <a:buSzPts val="1600"/>
              <a:buNone/>
              <a:defRPr sz="1600">
                <a:latin typeface="Arial"/>
                <a:ea typeface="Arial"/>
                <a:cs typeface="Arial"/>
                <a:sym typeface="Arial"/>
              </a:defRPr>
            </a:lvl4pPr>
            <a:lvl5pPr marL="2286000" lvl="4" indent="-228600" algn="l" rtl="0">
              <a:lnSpc>
                <a:spcPct val="100000"/>
              </a:lnSpc>
              <a:spcBef>
                <a:spcPts val="600"/>
              </a:spcBef>
              <a:spcAft>
                <a:spcPts val="0"/>
              </a:spcAft>
              <a:buClr>
                <a:schemeClr val="dk1"/>
              </a:buClr>
              <a:buSzPts val="1600"/>
              <a:buNone/>
              <a:defRPr sz="1600">
                <a:latin typeface="Arial"/>
                <a:ea typeface="Arial"/>
                <a:cs typeface="Arial"/>
                <a:sym typeface="Arial"/>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48" name="Google Shape;648;g77a325e625_0_1466"/>
          <p:cNvSpPr txBox="1">
            <a:spLocks noGrp="1"/>
          </p:cNvSpPr>
          <p:nvPr>
            <p:ph type="body" idx="3"/>
          </p:nvPr>
        </p:nvSpPr>
        <p:spPr>
          <a:xfrm>
            <a:off x="571501" y="635418"/>
            <a:ext cx="8038800" cy="759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ATH: DataVis - Large table">
  <p:cSld name="PATH: DataVis - Large table">
    <p:spTree>
      <p:nvGrpSpPr>
        <p:cNvPr id="1" name="Shape 649"/>
        <p:cNvGrpSpPr/>
        <p:nvPr/>
      </p:nvGrpSpPr>
      <p:grpSpPr>
        <a:xfrm>
          <a:off x="0" y="0"/>
          <a:ext cx="0" cy="0"/>
          <a:chOff x="0" y="0"/>
          <a:chExt cx="0" cy="0"/>
        </a:xfrm>
      </p:grpSpPr>
      <p:sp>
        <p:nvSpPr>
          <p:cNvPr id="650" name="Google Shape;650;g77a325e625_0_1473"/>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51" name="Google Shape;651;g77a325e625_0_1473"/>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52" name="Google Shape;652;g77a325e625_0_1473"/>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653" name="Google Shape;653;g77a325e625_0_1473"/>
          <p:cNvSpPr>
            <a:spLocks noGrp="1"/>
          </p:cNvSpPr>
          <p:nvPr>
            <p:ph type="tbl" idx="2"/>
          </p:nvPr>
        </p:nvSpPr>
        <p:spPr>
          <a:xfrm>
            <a:off x="571500" y="636815"/>
            <a:ext cx="8038800" cy="382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dirty="0"/>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ATH: Red single thought/quote 1">
  <p:cSld name="PATH: Red single thought/quote 1">
    <p:spTree>
      <p:nvGrpSpPr>
        <p:cNvPr id="1" name="Shape 654"/>
        <p:cNvGrpSpPr/>
        <p:nvPr/>
      </p:nvGrpSpPr>
      <p:grpSpPr>
        <a:xfrm>
          <a:off x="0" y="0"/>
          <a:ext cx="0" cy="0"/>
          <a:chOff x="0" y="0"/>
          <a:chExt cx="0" cy="0"/>
        </a:xfrm>
      </p:grpSpPr>
      <p:sp>
        <p:nvSpPr>
          <p:cNvPr id="655" name="Google Shape;655;g77a325e625_0_1478"/>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56" name="Google Shape;656;g77a325e625_0_1478"/>
          <p:cNvSpPr/>
          <p:nvPr/>
        </p:nvSpPr>
        <p:spPr>
          <a:xfrm>
            <a:off x="3387586" y="1371600"/>
            <a:ext cx="2415996" cy="2415996"/>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57" name="Google Shape;657;g77a325e625_0_1478"/>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658" name="Google Shape;658;g77a325e625_0_1478"/>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659" name="Google Shape;659;g77a325e625_0_1478"/>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60" name="Google Shape;660;g77a325e625_0_1478"/>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61" name="Google Shape;661;g77a325e625_0_1478"/>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ATH: Red single thought/quote 2">
  <p:cSld name="PATH: Red single thought/quote 2">
    <p:spTree>
      <p:nvGrpSpPr>
        <p:cNvPr id="1" name="Shape 662"/>
        <p:cNvGrpSpPr/>
        <p:nvPr/>
      </p:nvGrpSpPr>
      <p:grpSpPr>
        <a:xfrm>
          <a:off x="0" y="0"/>
          <a:ext cx="0" cy="0"/>
          <a:chOff x="0" y="0"/>
          <a:chExt cx="0" cy="0"/>
        </a:xfrm>
      </p:grpSpPr>
      <p:sp>
        <p:nvSpPr>
          <p:cNvPr id="663" name="Google Shape;663;g77a325e625_0_1486"/>
          <p:cNvSpPr/>
          <p:nvPr/>
        </p:nvSpPr>
        <p:spPr>
          <a:xfrm>
            <a:off x="5354"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664" name="Google Shape;664;g77a325e625_0_1486"/>
          <p:cNvGrpSpPr/>
          <p:nvPr/>
        </p:nvGrpSpPr>
        <p:grpSpPr>
          <a:xfrm>
            <a:off x="3366373" y="1351084"/>
            <a:ext cx="2430309" cy="2441338"/>
            <a:chOff x="3033544" y="1728371"/>
            <a:chExt cx="3240412" cy="3255118"/>
          </a:xfrm>
        </p:grpSpPr>
        <p:sp>
          <p:nvSpPr>
            <p:cNvPr id="665" name="Google Shape;665;g77a325e625_0_1486"/>
            <p:cNvSpPr/>
            <p:nvPr/>
          </p:nvSpPr>
          <p:spPr>
            <a:xfrm>
              <a:off x="3033544" y="3671889"/>
              <a:ext cx="1311600" cy="1311600"/>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66" name="Google Shape;666;g77a325e625_0_1486"/>
            <p:cNvSpPr/>
            <p:nvPr/>
          </p:nvSpPr>
          <p:spPr>
            <a:xfrm>
              <a:off x="3033544" y="1728372"/>
              <a:ext cx="1311600" cy="1311600"/>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67" name="Google Shape;667;g77a325e625_0_1486"/>
            <p:cNvSpPr/>
            <p:nvPr/>
          </p:nvSpPr>
          <p:spPr>
            <a:xfrm>
              <a:off x="4962356" y="3671888"/>
              <a:ext cx="1311600" cy="1311600"/>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68" name="Google Shape;668;g77a325e625_0_1486"/>
            <p:cNvSpPr/>
            <p:nvPr/>
          </p:nvSpPr>
          <p:spPr>
            <a:xfrm>
              <a:off x="4962356" y="1728371"/>
              <a:ext cx="1311600" cy="1311600"/>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669" name="Google Shape;669;g77a325e625_0_1486"/>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670" name="Google Shape;670;g77a325e625_0_1486"/>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71" name="Google Shape;671;g77a325e625_0_1486"/>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72" name="Google Shape;672;g77a325e625_0_1486"/>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73" name="Google Shape;673;g77a325e625_0_1486"/>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ATH: Red single thought/quote 3">
  <p:cSld name="PATH: Red single thought/quote 3">
    <p:spTree>
      <p:nvGrpSpPr>
        <p:cNvPr id="1" name="Shape 674"/>
        <p:cNvGrpSpPr/>
        <p:nvPr/>
      </p:nvGrpSpPr>
      <p:grpSpPr>
        <a:xfrm>
          <a:off x="0" y="0"/>
          <a:ext cx="0" cy="0"/>
          <a:chOff x="0" y="0"/>
          <a:chExt cx="0" cy="0"/>
        </a:xfrm>
      </p:grpSpPr>
      <p:sp>
        <p:nvSpPr>
          <p:cNvPr id="675" name="Google Shape;675;g77a325e625_0_1498"/>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76" name="Google Shape;676;g77a325e625_0_1498"/>
          <p:cNvSpPr/>
          <p:nvPr/>
        </p:nvSpPr>
        <p:spPr>
          <a:xfrm rot="5400000">
            <a:off x="3408629" y="1554600"/>
            <a:ext cx="2366700" cy="204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677" name="Google Shape;677;g77a325e625_0_1498"/>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678" name="Google Shape;678;g77a325e625_0_1498"/>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79" name="Google Shape;679;g77a325e625_0_1498"/>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80" name="Google Shape;680;g77a325e625_0_1498"/>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81" name="Google Shape;681;g77a325e625_0_1498"/>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ATH: Purple single thought/quote 1">
  <p:cSld name="PATH: Purple single thought/quote 1">
    <p:spTree>
      <p:nvGrpSpPr>
        <p:cNvPr id="1" name="Shape 682"/>
        <p:cNvGrpSpPr/>
        <p:nvPr/>
      </p:nvGrpSpPr>
      <p:grpSpPr>
        <a:xfrm>
          <a:off x="0" y="0"/>
          <a:ext cx="0" cy="0"/>
          <a:chOff x="0" y="0"/>
          <a:chExt cx="0" cy="0"/>
        </a:xfrm>
      </p:grpSpPr>
      <p:sp>
        <p:nvSpPr>
          <p:cNvPr id="683" name="Google Shape;683;g77a325e625_0_1506"/>
          <p:cNvSpPr/>
          <p:nvPr/>
        </p:nvSpPr>
        <p:spPr>
          <a:xfrm>
            <a:off x="0" y="0"/>
            <a:ext cx="914400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84" name="Google Shape;684;g77a325e625_0_1506"/>
          <p:cNvSpPr/>
          <p:nvPr/>
        </p:nvSpPr>
        <p:spPr>
          <a:xfrm>
            <a:off x="3387586" y="1371600"/>
            <a:ext cx="2415996" cy="2415996"/>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3737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685" name="Google Shape;685;g77a325e625_0_1506"/>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686" name="Google Shape;686;g77a325e625_0_1506"/>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87" name="Google Shape;687;g77a325e625_0_1506"/>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88" name="Google Shape;688;g77a325e625_0_1506"/>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89" name="Google Shape;689;g77a325e625_0_1506"/>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PATH: Purple single thought/quote 2">
  <p:cSld name="PATH: Purple single thought/quote 2">
    <p:spTree>
      <p:nvGrpSpPr>
        <p:cNvPr id="1" name="Shape 690"/>
        <p:cNvGrpSpPr/>
        <p:nvPr/>
      </p:nvGrpSpPr>
      <p:grpSpPr>
        <a:xfrm>
          <a:off x="0" y="0"/>
          <a:ext cx="0" cy="0"/>
          <a:chOff x="0" y="0"/>
          <a:chExt cx="0" cy="0"/>
        </a:xfrm>
      </p:grpSpPr>
      <p:sp>
        <p:nvSpPr>
          <p:cNvPr id="691" name="Google Shape;691;g77a325e625_0_1514"/>
          <p:cNvSpPr/>
          <p:nvPr/>
        </p:nvSpPr>
        <p:spPr>
          <a:xfrm>
            <a:off x="5354" y="0"/>
            <a:ext cx="9144000" cy="5143500"/>
          </a:xfrm>
          <a:prstGeom prst="rect">
            <a:avLst/>
          </a:prstGeom>
          <a:solidFill>
            <a:srgbClr val="3737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692" name="Google Shape;692;g77a325e625_0_1514"/>
          <p:cNvGrpSpPr/>
          <p:nvPr/>
        </p:nvGrpSpPr>
        <p:grpSpPr>
          <a:xfrm>
            <a:off x="3366373" y="1351084"/>
            <a:ext cx="2430309" cy="2441338"/>
            <a:chOff x="3033544" y="1728371"/>
            <a:chExt cx="3240412" cy="3255118"/>
          </a:xfrm>
        </p:grpSpPr>
        <p:sp>
          <p:nvSpPr>
            <p:cNvPr id="693" name="Google Shape;693;g77a325e625_0_1514"/>
            <p:cNvSpPr/>
            <p:nvPr/>
          </p:nvSpPr>
          <p:spPr>
            <a:xfrm>
              <a:off x="3033544" y="3671889"/>
              <a:ext cx="1311600" cy="13116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94" name="Google Shape;694;g77a325e625_0_1514"/>
            <p:cNvSpPr/>
            <p:nvPr/>
          </p:nvSpPr>
          <p:spPr>
            <a:xfrm>
              <a:off x="3033544" y="1728372"/>
              <a:ext cx="1311600" cy="13116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95" name="Google Shape;695;g77a325e625_0_1514"/>
            <p:cNvSpPr/>
            <p:nvPr/>
          </p:nvSpPr>
          <p:spPr>
            <a:xfrm>
              <a:off x="4962356" y="3671888"/>
              <a:ext cx="1311600" cy="13116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96" name="Google Shape;696;g77a325e625_0_1514"/>
            <p:cNvSpPr/>
            <p:nvPr/>
          </p:nvSpPr>
          <p:spPr>
            <a:xfrm>
              <a:off x="4962356" y="1728371"/>
              <a:ext cx="1311600" cy="13116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697" name="Google Shape;697;g77a325e625_0_1514"/>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698" name="Google Shape;698;g77a325e625_0_1514"/>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99" name="Google Shape;699;g77a325e625_0_1514"/>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00" name="Google Shape;700;g77a325e625_0_1514"/>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01" name="Google Shape;701;g77a325e625_0_1514"/>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PATH: Purple single thought/quote 3">
  <p:cSld name="PATH: Purple single thought/quote 3">
    <p:spTree>
      <p:nvGrpSpPr>
        <p:cNvPr id="1" name="Shape 702"/>
        <p:cNvGrpSpPr/>
        <p:nvPr/>
      </p:nvGrpSpPr>
      <p:grpSpPr>
        <a:xfrm>
          <a:off x="0" y="0"/>
          <a:ext cx="0" cy="0"/>
          <a:chOff x="0" y="0"/>
          <a:chExt cx="0" cy="0"/>
        </a:xfrm>
      </p:grpSpPr>
      <p:sp>
        <p:nvSpPr>
          <p:cNvPr id="703" name="Google Shape;703;g77a325e625_0_1526"/>
          <p:cNvSpPr/>
          <p:nvPr/>
        </p:nvSpPr>
        <p:spPr>
          <a:xfrm>
            <a:off x="0" y="0"/>
            <a:ext cx="914400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04" name="Google Shape;704;g77a325e625_0_1526"/>
          <p:cNvSpPr/>
          <p:nvPr/>
        </p:nvSpPr>
        <p:spPr>
          <a:xfrm rot="5400000">
            <a:off x="3408629" y="1554600"/>
            <a:ext cx="2366700" cy="2040300"/>
          </a:xfrm>
          <a:prstGeom prst="triangle">
            <a:avLst>
              <a:gd name="adj" fmla="val 50000"/>
            </a:avLst>
          </a:prstGeom>
          <a:solidFill>
            <a:srgbClr val="3737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05" name="Google Shape;705;g77a325e625_0_1526"/>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06" name="Google Shape;706;g77a325e625_0_1526"/>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07" name="Google Shape;707;g77a325e625_0_1526"/>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08" name="Google Shape;708;g77a325e625_0_1526"/>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09" name="Google Shape;709;g77a325e625_0_1526"/>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ATH: Teal single thought/quote 1">
  <p:cSld name="PATH: Teal single thought/quote 1">
    <p:spTree>
      <p:nvGrpSpPr>
        <p:cNvPr id="1" name="Shape 710"/>
        <p:cNvGrpSpPr/>
        <p:nvPr/>
      </p:nvGrpSpPr>
      <p:grpSpPr>
        <a:xfrm>
          <a:off x="0" y="0"/>
          <a:ext cx="0" cy="0"/>
          <a:chOff x="0" y="0"/>
          <a:chExt cx="0" cy="0"/>
        </a:xfrm>
      </p:grpSpPr>
      <p:sp>
        <p:nvSpPr>
          <p:cNvPr id="711" name="Google Shape;711;g77a325e625_0_1534"/>
          <p:cNvSpPr/>
          <p:nvPr/>
        </p:nvSpPr>
        <p:spPr>
          <a:xfrm>
            <a:off x="0" y="0"/>
            <a:ext cx="9144000"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12" name="Google Shape;712;g77a325e625_0_1534"/>
          <p:cNvSpPr/>
          <p:nvPr/>
        </p:nvSpPr>
        <p:spPr>
          <a:xfrm>
            <a:off x="3387586" y="1371600"/>
            <a:ext cx="2415996" cy="2415996"/>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05A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13" name="Google Shape;713;g77a325e625_0_1534"/>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14" name="Google Shape;714;g77a325e625_0_1534"/>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15" name="Google Shape;715;g77a325e625_0_1534"/>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16" name="Google Shape;716;g77a325e625_0_1534"/>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17" name="Google Shape;717;g77a325e625_0_1534"/>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ATH: Teal single thought/quote 2">
  <p:cSld name="PATH: Teal single thought/quote 2">
    <p:spTree>
      <p:nvGrpSpPr>
        <p:cNvPr id="1" name="Shape 718"/>
        <p:cNvGrpSpPr/>
        <p:nvPr/>
      </p:nvGrpSpPr>
      <p:grpSpPr>
        <a:xfrm>
          <a:off x="0" y="0"/>
          <a:ext cx="0" cy="0"/>
          <a:chOff x="0" y="0"/>
          <a:chExt cx="0" cy="0"/>
        </a:xfrm>
      </p:grpSpPr>
      <p:sp>
        <p:nvSpPr>
          <p:cNvPr id="719" name="Google Shape;719;g77a325e625_0_1542"/>
          <p:cNvSpPr/>
          <p:nvPr/>
        </p:nvSpPr>
        <p:spPr>
          <a:xfrm>
            <a:off x="5354" y="0"/>
            <a:ext cx="9144000" cy="5143500"/>
          </a:xfrm>
          <a:prstGeom prst="rect">
            <a:avLst/>
          </a:prstGeom>
          <a:solidFill>
            <a:srgbClr val="005A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720" name="Google Shape;720;g77a325e625_0_1542"/>
          <p:cNvGrpSpPr/>
          <p:nvPr/>
        </p:nvGrpSpPr>
        <p:grpSpPr>
          <a:xfrm>
            <a:off x="3366373" y="1351084"/>
            <a:ext cx="2430309" cy="2441338"/>
            <a:chOff x="3033544" y="1728371"/>
            <a:chExt cx="3240412" cy="3255118"/>
          </a:xfrm>
        </p:grpSpPr>
        <p:sp>
          <p:nvSpPr>
            <p:cNvPr id="721" name="Google Shape;721;g77a325e625_0_1542"/>
            <p:cNvSpPr/>
            <p:nvPr/>
          </p:nvSpPr>
          <p:spPr>
            <a:xfrm>
              <a:off x="3033544" y="3671889"/>
              <a:ext cx="1311600" cy="13116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22" name="Google Shape;722;g77a325e625_0_1542"/>
            <p:cNvSpPr/>
            <p:nvPr/>
          </p:nvSpPr>
          <p:spPr>
            <a:xfrm>
              <a:off x="3033544" y="1728372"/>
              <a:ext cx="1311600" cy="13116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23" name="Google Shape;723;g77a325e625_0_1542"/>
            <p:cNvSpPr/>
            <p:nvPr/>
          </p:nvSpPr>
          <p:spPr>
            <a:xfrm>
              <a:off x="4962356" y="3671888"/>
              <a:ext cx="1311600" cy="13116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24" name="Google Shape;724;g77a325e625_0_1542"/>
            <p:cNvSpPr/>
            <p:nvPr/>
          </p:nvSpPr>
          <p:spPr>
            <a:xfrm>
              <a:off x="4962356" y="1728371"/>
              <a:ext cx="1311600" cy="13116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725" name="Google Shape;725;g77a325e625_0_1542"/>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26" name="Google Shape;726;g77a325e625_0_1542"/>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27" name="Google Shape;727;g77a325e625_0_1542"/>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28" name="Google Shape;728;g77a325e625_0_1542"/>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29" name="Google Shape;729;g77a325e625_0_1542"/>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sp>
        <p:nvSpPr>
          <p:cNvPr id="71" name="Google Shape;71;p7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2" name="Google Shape;72;p7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3" name="Google Shape;73;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ATH: Teal single thought/quote 3">
  <p:cSld name="PATH: Teal single thought/quote 3">
    <p:spTree>
      <p:nvGrpSpPr>
        <p:cNvPr id="1" name="Shape 730"/>
        <p:cNvGrpSpPr/>
        <p:nvPr/>
      </p:nvGrpSpPr>
      <p:grpSpPr>
        <a:xfrm>
          <a:off x="0" y="0"/>
          <a:ext cx="0" cy="0"/>
          <a:chOff x="0" y="0"/>
          <a:chExt cx="0" cy="0"/>
        </a:xfrm>
      </p:grpSpPr>
      <p:sp>
        <p:nvSpPr>
          <p:cNvPr id="731" name="Google Shape;731;g77a325e625_0_1554"/>
          <p:cNvSpPr/>
          <p:nvPr/>
        </p:nvSpPr>
        <p:spPr>
          <a:xfrm>
            <a:off x="0" y="0"/>
            <a:ext cx="9144000"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32" name="Google Shape;732;g77a325e625_0_1554"/>
          <p:cNvSpPr/>
          <p:nvPr/>
        </p:nvSpPr>
        <p:spPr>
          <a:xfrm rot="5400000">
            <a:off x="3408629" y="1554600"/>
            <a:ext cx="2366700" cy="2040300"/>
          </a:xfrm>
          <a:prstGeom prst="triangle">
            <a:avLst>
              <a:gd name="adj" fmla="val 50000"/>
            </a:avLst>
          </a:prstGeom>
          <a:solidFill>
            <a:srgbClr val="005A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33" name="Google Shape;733;g77a325e625_0_1554"/>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34" name="Google Shape;734;g77a325e625_0_1554"/>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35" name="Google Shape;735;g77a325e625_0_1554"/>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36" name="Google Shape;736;g77a325e625_0_1554"/>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37" name="Google Shape;737;g77a325e625_0_1554"/>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ATH: Green single thought/quote 1">
  <p:cSld name="PATH: Green single thought/quote 1">
    <p:spTree>
      <p:nvGrpSpPr>
        <p:cNvPr id="1" name="Shape 738"/>
        <p:cNvGrpSpPr/>
        <p:nvPr/>
      </p:nvGrpSpPr>
      <p:grpSpPr>
        <a:xfrm>
          <a:off x="0" y="0"/>
          <a:ext cx="0" cy="0"/>
          <a:chOff x="0" y="0"/>
          <a:chExt cx="0" cy="0"/>
        </a:xfrm>
      </p:grpSpPr>
      <p:sp>
        <p:nvSpPr>
          <p:cNvPr id="739" name="Google Shape;739;g77a325e625_0_1562"/>
          <p:cNvSpPr/>
          <p:nvPr/>
        </p:nvSpPr>
        <p:spPr>
          <a:xfrm>
            <a:off x="0" y="0"/>
            <a:ext cx="91440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40" name="Google Shape;740;g77a325e625_0_1562"/>
          <p:cNvSpPr/>
          <p:nvPr/>
        </p:nvSpPr>
        <p:spPr>
          <a:xfrm>
            <a:off x="3387586" y="1371600"/>
            <a:ext cx="2415996" cy="2415996"/>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56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41" name="Google Shape;741;g77a325e625_0_1562"/>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42" name="Google Shape;742;g77a325e625_0_1562"/>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43" name="Google Shape;743;g77a325e625_0_1562"/>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44" name="Google Shape;744;g77a325e625_0_1562"/>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45" name="Google Shape;745;g77a325e625_0_1562"/>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ATH: Green single thought/quote 2">
  <p:cSld name="PATH: Green single thought/quote 2">
    <p:spTree>
      <p:nvGrpSpPr>
        <p:cNvPr id="1" name="Shape 746"/>
        <p:cNvGrpSpPr/>
        <p:nvPr/>
      </p:nvGrpSpPr>
      <p:grpSpPr>
        <a:xfrm>
          <a:off x="0" y="0"/>
          <a:ext cx="0" cy="0"/>
          <a:chOff x="0" y="0"/>
          <a:chExt cx="0" cy="0"/>
        </a:xfrm>
      </p:grpSpPr>
      <p:sp>
        <p:nvSpPr>
          <p:cNvPr id="747" name="Google Shape;747;g77a325e625_0_1570"/>
          <p:cNvSpPr/>
          <p:nvPr/>
        </p:nvSpPr>
        <p:spPr>
          <a:xfrm>
            <a:off x="5354" y="0"/>
            <a:ext cx="9144000" cy="5143500"/>
          </a:xfrm>
          <a:prstGeom prst="rect">
            <a:avLst/>
          </a:prstGeom>
          <a:solidFill>
            <a:srgbClr val="056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748" name="Google Shape;748;g77a325e625_0_1570"/>
          <p:cNvGrpSpPr/>
          <p:nvPr/>
        </p:nvGrpSpPr>
        <p:grpSpPr>
          <a:xfrm>
            <a:off x="3366373" y="1351084"/>
            <a:ext cx="2430309" cy="2441338"/>
            <a:chOff x="3033544" y="1728371"/>
            <a:chExt cx="3240412" cy="3255118"/>
          </a:xfrm>
        </p:grpSpPr>
        <p:sp>
          <p:nvSpPr>
            <p:cNvPr id="749" name="Google Shape;749;g77a325e625_0_1570"/>
            <p:cNvSpPr/>
            <p:nvPr/>
          </p:nvSpPr>
          <p:spPr>
            <a:xfrm>
              <a:off x="3033544" y="3671889"/>
              <a:ext cx="1311600" cy="13116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50" name="Google Shape;750;g77a325e625_0_1570"/>
            <p:cNvSpPr/>
            <p:nvPr/>
          </p:nvSpPr>
          <p:spPr>
            <a:xfrm>
              <a:off x="3033544" y="1728372"/>
              <a:ext cx="1311600" cy="13116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51" name="Google Shape;751;g77a325e625_0_1570"/>
            <p:cNvSpPr/>
            <p:nvPr/>
          </p:nvSpPr>
          <p:spPr>
            <a:xfrm>
              <a:off x="4962356" y="3671888"/>
              <a:ext cx="1311600" cy="13116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52" name="Google Shape;752;g77a325e625_0_1570"/>
            <p:cNvSpPr/>
            <p:nvPr/>
          </p:nvSpPr>
          <p:spPr>
            <a:xfrm>
              <a:off x="4962356" y="1728371"/>
              <a:ext cx="1311600" cy="13116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753" name="Google Shape;753;g77a325e625_0_1570"/>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54" name="Google Shape;754;g77a325e625_0_1570"/>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55" name="Google Shape;755;g77a325e625_0_1570"/>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56" name="Google Shape;756;g77a325e625_0_1570"/>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57" name="Google Shape;757;g77a325e625_0_1570"/>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ATH: Green single thought/quote 3">
  <p:cSld name="PATH: Green single thought/quote 3">
    <p:spTree>
      <p:nvGrpSpPr>
        <p:cNvPr id="1" name="Shape 758"/>
        <p:cNvGrpSpPr/>
        <p:nvPr/>
      </p:nvGrpSpPr>
      <p:grpSpPr>
        <a:xfrm>
          <a:off x="0" y="0"/>
          <a:ext cx="0" cy="0"/>
          <a:chOff x="0" y="0"/>
          <a:chExt cx="0" cy="0"/>
        </a:xfrm>
      </p:grpSpPr>
      <p:sp>
        <p:nvSpPr>
          <p:cNvPr id="759" name="Google Shape;759;g77a325e625_0_1582"/>
          <p:cNvSpPr/>
          <p:nvPr/>
        </p:nvSpPr>
        <p:spPr>
          <a:xfrm>
            <a:off x="0" y="0"/>
            <a:ext cx="91440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60" name="Google Shape;760;g77a325e625_0_1582"/>
          <p:cNvSpPr/>
          <p:nvPr/>
        </p:nvSpPr>
        <p:spPr>
          <a:xfrm rot="5400000">
            <a:off x="3408629" y="1554600"/>
            <a:ext cx="2366700" cy="2040300"/>
          </a:xfrm>
          <a:prstGeom prst="triangle">
            <a:avLst>
              <a:gd name="adj" fmla="val 50000"/>
            </a:avLst>
          </a:prstGeom>
          <a:solidFill>
            <a:srgbClr val="056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61" name="Google Shape;761;g77a325e625_0_1582"/>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62" name="Google Shape;762;g77a325e625_0_1582"/>
          <p:cNvSpPr txBox="1">
            <a:spLocks noGrp="1"/>
          </p:cNvSpPr>
          <p:nvPr>
            <p:ph type="body" idx="1"/>
          </p:nvPr>
        </p:nvSpPr>
        <p:spPr>
          <a:xfrm>
            <a:off x="1260921" y="1514475"/>
            <a:ext cx="66222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63" name="Google Shape;763;g77a325e625_0_1582"/>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64" name="Google Shape;764;g77a325e625_0_1582"/>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65" name="Google Shape;765;g77a325e625_0_1582"/>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ATH: Red/Teal impact slide">
  <p:cSld name="PATH: Red/Teal impact slide">
    <p:spTree>
      <p:nvGrpSpPr>
        <p:cNvPr id="1" name="Shape 766"/>
        <p:cNvGrpSpPr/>
        <p:nvPr/>
      </p:nvGrpSpPr>
      <p:grpSpPr>
        <a:xfrm>
          <a:off x="0" y="0"/>
          <a:ext cx="0" cy="0"/>
          <a:chOff x="0" y="0"/>
          <a:chExt cx="0" cy="0"/>
        </a:xfrm>
      </p:grpSpPr>
      <p:sp>
        <p:nvSpPr>
          <p:cNvPr id="767" name="Google Shape;767;g77a325e625_0_1590"/>
          <p:cNvSpPr/>
          <p:nvPr/>
        </p:nvSpPr>
        <p:spPr>
          <a:xfrm>
            <a:off x="5354"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68" name="Google Shape;768;g77a325e625_0_1590"/>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69" name="Google Shape;769;g77a325e625_0_1590"/>
          <p:cNvSpPr/>
          <p:nvPr/>
        </p:nvSpPr>
        <p:spPr>
          <a:xfrm rot="-5400000">
            <a:off x="2664620" y="926531"/>
            <a:ext cx="3814800" cy="3290400"/>
          </a:xfrm>
          <a:prstGeom prst="hexagon">
            <a:avLst>
              <a:gd name="adj" fmla="val 25000"/>
              <a:gd name="vf" fmla="val 115470"/>
            </a:avLst>
          </a:prstGeom>
          <a:solidFill>
            <a:srgbClr val="005A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70" name="Google Shape;770;g77a325e625_0_1590"/>
          <p:cNvSpPr txBox="1">
            <a:spLocks noGrp="1"/>
          </p:cNvSpPr>
          <p:nvPr>
            <p:ph type="body" idx="1"/>
          </p:nvPr>
        </p:nvSpPr>
        <p:spPr>
          <a:xfrm>
            <a:off x="3114674" y="1514475"/>
            <a:ext cx="29004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32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71" name="Google Shape;771;g77a325e625_0_1590"/>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72" name="Google Shape;772;g77a325e625_0_1590"/>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73" name="Google Shape;773;g77a325e625_0_1590"/>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ATH: Purple/greenl impact slide">
  <p:cSld name="PATH: Purple/greenl impact slide">
    <p:spTree>
      <p:nvGrpSpPr>
        <p:cNvPr id="1" name="Shape 774"/>
        <p:cNvGrpSpPr/>
        <p:nvPr/>
      </p:nvGrpSpPr>
      <p:grpSpPr>
        <a:xfrm>
          <a:off x="0" y="0"/>
          <a:ext cx="0" cy="0"/>
          <a:chOff x="0" y="0"/>
          <a:chExt cx="0" cy="0"/>
        </a:xfrm>
      </p:grpSpPr>
      <p:sp>
        <p:nvSpPr>
          <p:cNvPr id="775" name="Google Shape;775;g77a325e625_0_1598"/>
          <p:cNvSpPr/>
          <p:nvPr/>
        </p:nvSpPr>
        <p:spPr>
          <a:xfrm>
            <a:off x="5354" y="0"/>
            <a:ext cx="914400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76" name="Google Shape;776;g77a325e625_0_1598"/>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77" name="Google Shape;777;g77a325e625_0_1598"/>
          <p:cNvSpPr/>
          <p:nvPr/>
        </p:nvSpPr>
        <p:spPr>
          <a:xfrm rot="-5400000">
            <a:off x="2771626" y="771525"/>
            <a:ext cx="3600600" cy="3600300"/>
          </a:xfrm>
          <a:prstGeom prst="decagon">
            <a:avLst>
              <a:gd name="vf" fmla="val 10514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78" name="Google Shape;778;g77a325e625_0_1598"/>
          <p:cNvSpPr txBox="1">
            <a:spLocks noGrp="1"/>
          </p:cNvSpPr>
          <p:nvPr>
            <p:ph type="body" idx="1"/>
          </p:nvPr>
        </p:nvSpPr>
        <p:spPr>
          <a:xfrm>
            <a:off x="3114674" y="1514475"/>
            <a:ext cx="29004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32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79" name="Google Shape;779;g77a325e625_0_1598"/>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80" name="Google Shape;780;g77a325e625_0_1598"/>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81" name="Google Shape;781;g77a325e625_0_1598"/>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ATH: Green/purple impact slide">
  <p:cSld name="PATH: Green/purple impact slide">
    <p:spTree>
      <p:nvGrpSpPr>
        <p:cNvPr id="1" name="Shape 782"/>
        <p:cNvGrpSpPr/>
        <p:nvPr/>
      </p:nvGrpSpPr>
      <p:grpSpPr>
        <a:xfrm>
          <a:off x="0" y="0"/>
          <a:ext cx="0" cy="0"/>
          <a:chOff x="0" y="0"/>
          <a:chExt cx="0" cy="0"/>
        </a:xfrm>
      </p:grpSpPr>
      <p:sp>
        <p:nvSpPr>
          <p:cNvPr id="783" name="Google Shape;783;g77a325e625_0_1606"/>
          <p:cNvSpPr/>
          <p:nvPr/>
        </p:nvSpPr>
        <p:spPr>
          <a:xfrm>
            <a:off x="5354" y="0"/>
            <a:ext cx="91440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84" name="Google Shape;784;g77a325e625_0_1606"/>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85" name="Google Shape;785;g77a325e625_0_1606"/>
          <p:cNvSpPr/>
          <p:nvPr/>
        </p:nvSpPr>
        <p:spPr>
          <a:xfrm rot="-5400000">
            <a:off x="2664620" y="926531"/>
            <a:ext cx="3814800" cy="3290400"/>
          </a:xfrm>
          <a:prstGeom prst="hexagon">
            <a:avLst>
              <a:gd name="adj" fmla="val 25000"/>
              <a:gd name="vf" fmla="val 115470"/>
            </a:avLst>
          </a:prstGeom>
          <a:solidFill>
            <a:srgbClr val="3737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86" name="Google Shape;786;g77a325e625_0_1606"/>
          <p:cNvSpPr txBox="1">
            <a:spLocks noGrp="1"/>
          </p:cNvSpPr>
          <p:nvPr>
            <p:ph type="body" idx="1"/>
          </p:nvPr>
        </p:nvSpPr>
        <p:spPr>
          <a:xfrm>
            <a:off x="3114674" y="1514475"/>
            <a:ext cx="29004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32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87" name="Google Shape;787;g77a325e625_0_1606"/>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88" name="Google Shape;788;g77a325e625_0_1606"/>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89" name="Google Shape;789;g77a325e625_0_1606"/>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PATH: Teal/red impact slide">
  <p:cSld name="PATH: Teal/red impact slide">
    <p:spTree>
      <p:nvGrpSpPr>
        <p:cNvPr id="1" name="Shape 790"/>
        <p:cNvGrpSpPr/>
        <p:nvPr/>
      </p:nvGrpSpPr>
      <p:grpSpPr>
        <a:xfrm>
          <a:off x="0" y="0"/>
          <a:ext cx="0" cy="0"/>
          <a:chOff x="0" y="0"/>
          <a:chExt cx="0" cy="0"/>
        </a:xfrm>
      </p:grpSpPr>
      <p:sp>
        <p:nvSpPr>
          <p:cNvPr id="791" name="Google Shape;791;g77a325e625_0_1614"/>
          <p:cNvSpPr/>
          <p:nvPr/>
        </p:nvSpPr>
        <p:spPr>
          <a:xfrm>
            <a:off x="5354" y="0"/>
            <a:ext cx="9144000"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92" name="Google Shape;792;g77a325e625_0_1614"/>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793" name="Google Shape;793;g77a325e625_0_1614"/>
          <p:cNvSpPr/>
          <p:nvPr/>
        </p:nvSpPr>
        <p:spPr>
          <a:xfrm rot="-5400000">
            <a:off x="2771626" y="771525"/>
            <a:ext cx="3600600" cy="3600300"/>
          </a:xfrm>
          <a:prstGeom prst="decagon">
            <a:avLst>
              <a:gd name="vf" fmla="val 10514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94" name="Google Shape;794;g77a325e625_0_1614"/>
          <p:cNvSpPr txBox="1">
            <a:spLocks noGrp="1"/>
          </p:cNvSpPr>
          <p:nvPr>
            <p:ph type="body" idx="1"/>
          </p:nvPr>
        </p:nvSpPr>
        <p:spPr>
          <a:xfrm>
            <a:off x="3114674" y="1514475"/>
            <a:ext cx="2900400" cy="21144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None/>
              <a:defRPr sz="32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95" name="Google Shape;795;g77a325e625_0_1614"/>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96" name="Google Shape;796;g77a325e625_0_1614"/>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97" name="Google Shape;797;g77a325e625_0_1614"/>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PATH: Final slides - contact info">
  <p:cSld name="PATH: Final slides - contact info">
    <p:spTree>
      <p:nvGrpSpPr>
        <p:cNvPr id="1" name="Shape 798"/>
        <p:cNvGrpSpPr/>
        <p:nvPr/>
      </p:nvGrpSpPr>
      <p:grpSpPr>
        <a:xfrm>
          <a:off x="0" y="0"/>
          <a:ext cx="0" cy="0"/>
          <a:chOff x="0" y="0"/>
          <a:chExt cx="0" cy="0"/>
        </a:xfrm>
      </p:grpSpPr>
      <p:sp>
        <p:nvSpPr>
          <p:cNvPr id="799" name="Google Shape;799;g77a325e625_0_1622"/>
          <p:cNvSpPr txBox="1"/>
          <p:nvPr/>
        </p:nvSpPr>
        <p:spPr>
          <a:xfrm>
            <a:off x="571500" y="2057401"/>
            <a:ext cx="2479500" cy="11541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3200"/>
              <a:buFont typeface="Arial"/>
              <a:buNone/>
            </a:pPr>
            <a:r>
              <a:rPr lang="en-GB" sz="3200" b="0" i="0" u="none" strike="noStrike" cap="none" dirty="0">
                <a:solidFill>
                  <a:srgbClr val="F65050"/>
                </a:solidFill>
                <a:latin typeface="Arial"/>
                <a:ea typeface="Arial"/>
                <a:cs typeface="Arial"/>
                <a:sym typeface="Arial"/>
              </a:rPr>
              <a:t>For more information contact:</a:t>
            </a:r>
            <a:endParaRPr sz="1400" b="0" i="0" u="none" strike="noStrike" cap="none" dirty="0">
              <a:solidFill>
                <a:srgbClr val="000000"/>
              </a:solidFill>
              <a:latin typeface="Arial"/>
              <a:ea typeface="Arial"/>
              <a:cs typeface="Arial"/>
              <a:sym typeface="Arial"/>
            </a:endParaRPr>
          </a:p>
        </p:txBody>
      </p:sp>
      <p:sp>
        <p:nvSpPr>
          <p:cNvPr id="800" name="Google Shape;800;g77a325e625_0_1622"/>
          <p:cNvSpPr txBox="1">
            <a:spLocks noGrp="1"/>
          </p:cNvSpPr>
          <p:nvPr>
            <p:ph type="body" idx="1"/>
          </p:nvPr>
        </p:nvSpPr>
        <p:spPr>
          <a:xfrm>
            <a:off x="4743450" y="2101701"/>
            <a:ext cx="3164700" cy="2076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200">
                <a:solidFill>
                  <a:schemeClr val="dk1"/>
                </a:solidFill>
              </a:defRPr>
            </a:lvl1pPr>
            <a:lvl2pPr marL="914400" lvl="1" indent="-304800" algn="l" rtl="0">
              <a:lnSpc>
                <a:spcPct val="100000"/>
              </a:lnSpc>
              <a:spcBef>
                <a:spcPts val="600"/>
              </a:spcBef>
              <a:spcAft>
                <a:spcPts val="0"/>
              </a:spcAft>
              <a:buClr>
                <a:schemeClr val="dk1"/>
              </a:buClr>
              <a:buSzPts val="1200"/>
              <a:buChar char="•"/>
              <a:defRPr sz="1200">
                <a:solidFill>
                  <a:schemeClr val="dk1"/>
                </a:solidFill>
              </a:defRPr>
            </a:lvl2pPr>
            <a:lvl3pPr marL="1371600" lvl="2" indent="-304800" algn="l" rtl="0">
              <a:lnSpc>
                <a:spcPct val="100000"/>
              </a:lnSpc>
              <a:spcBef>
                <a:spcPts val="600"/>
              </a:spcBef>
              <a:spcAft>
                <a:spcPts val="0"/>
              </a:spcAft>
              <a:buClr>
                <a:schemeClr val="dk1"/>
              </a:buClr>
              <a:buSzPts val="1200"/>
              <a:buChar char="o"/>
              <a:defRPr sz="1200">
                <a:solidFill>
                  <a:schemeClr val="dk1"/>
                </a:solidFill>
              </a:defRPr>
            </a:lvl3pPr>
            <a:lvl4pPr marL="1828800" lvl="3" indent="-228600" algn="l" rtl="0">
              <a:lnSpc>
                <a:spcPct val="100000"/>
              </a:lnSpc>
              <a:spcBef>
                <a:spcPts val="600"/>
              </a:spcBef>
              <a:spcAft>
                <a:spcPts val="0"/>
              </a:spcAft>
              <a:buSzPts val="1400"/>
              <a:buNone/>
              <a:defRPr sz="1200">
                <a:solidFill>
                  <a:schemeClr val="dk1"/>
                </a:solidFill>
              </a:defRPr>
            </a:lvl4pPr>
            <a:lvl5pPr marL="2286000" lvl="4" indent="-228600" algn="l" rtl="0">
              <a:lnSpc>
                <a:spcPct val="100000"/>
              </a:lnSpc>
              <a:spcBef>
                <a:spcPts val="600"/>
              </a:spcBef>
              <a:spcAft>
                <a:spcPts val="0"/>
              </a:spcAft>
              <a:buSzPts val="1400"/>
              <a:buNone/>
              <a:defRPr sz="1200">
                <a:solidFill>
                  <a:schemeClr val="dk1"/>
                </a:solidFill>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01" name="Google Shape;801;g77a325e625_0_1622"/>
          <p:cNvSpPr/>
          <p:nvPr/>
        </p:nvSpPr>
        <p:spPr>
          <a:xfrm>
            <a:off x="399553" y="4693257"/>
            <a:ext cx="8348700" cy="34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802" name="Google Shape;802;g77a325e625_0_1622"/>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ATH: Final slides - closing slide Beige">
  <p:cSld name="PATH: Final slides - closing slide Beige">
    <p:spTree>
      <p:nvGrpSpPr>
        <p:cNvPr id="1" name="Shape 803"/>
        <p:cNvGrpSpPr/>
        <p:nvPr/>
      </p:nvGrpSpPr>
      <p:grpSpPr>
        <a:xfrm>
          <a:off x="0" y="0"/>
          <a:ext cx="0" cy="0"/>
          <a:chOff x="0" y="0"/>
          <a:chExt cx="0" cy="0"/>
        </a:xfrm>
      </p:grpSpPr>
      <p:sp>
        <p:nvSpPr>
          <p:cNvPr id="804" name="Google Shape;804;g77a325e625_0_1627"/>
          <p:cNvSpPr/>
          <p:nvPr/>
        </p:nvSpPr>
        <p:spPr>
          <a:xfrm>
            <a:off x="0" y="0"/>
            <a:ext cx="9144000" cy="5143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805" name="Google Shape;805;g77a325e625_0_1627"/>
          <p:cNvPicPr preferRelativeResize="0"/>
          <p:nvPr/>
        </p:nvPicPr>
        <p:blipFill rotWithShape="1">
          <a:blip r:embed="rId2">
            <a:alphaModFix/>
          </a:blip>
          <a:srcRect/>
          <a:stretch/>
        </p:blipFill>
        <p:spPr>
          <a:xfrm>
            <a:off x="3782288" y="2232939"/>
            <a:ext cx="686511" cy="288991"/>
          </a:xfrm>
          <a:prstGeom prst="rect">
            <a:avLst/>
          </a:prstGeom>
          <a:noFill/>
          <a:ln>
            <a:noFill/>
          </a:ln>
        </p:spPr>
      </p:pic>
      <p:sp>
        <p:nvSpPr>
          <p:cNvPr id="806" name="Google Shape;806;g77a325e625_0_1627"/>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7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6" name="Google Shape;76;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REFERENCE ONLY: PATH Color palette">
  <p:cSld name="REFERENCE ONLY: PATH Color palette">
    <p:spTree>
      <p:nvGrpSpPr>
        <p:cNvPr id="1" name="Shape 807"/>
        <p:cNvGrpSpPr/>
        <p:nvPr/>
      </p:nvGrpSpPr>
      <p:grpSpPr>
        <a:xfrm>
          <a:off x="0" y="0"/>
          <a:ext cx="0" cy="0"/>
          <a:chOff x="0" y="0"/>
          <a:chExt cx="0" cy="0"/>
        </a:xfrm>
      </p:grpSpPr>
      <p:sp>
        <p:nvSpPr>
          <p:cNvPr id="808" name="Google Shape;808;g77a325e625_0_1631"/>
          <p:cNvSpPr txBox="1"/>
          <p:nvPr/>
        </p:nvSpPr>
        <p:spPr>
          <a:xfrm>
            <a:off x="994172" y="418440"/>
            <a:ext cx="24681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dirty="0">
                <a:solidFill>
                  <a:srgbClr val="454E60"/>
                </a:solidFill>
                <a:latin typeface="Arial"/>
                <a:ea typeface="Arial"/>
                <a:cs typeface="Arial"/>
                <a:sym typeface="Arial"/>
              </a:rPr>
              <a:t>Core </a:t>
            </a:r>
            <a:r>
              <a:rPr lang="en-GB" sz="1000" b="1" i="0" u="none" strike="noStrike" cap="none" dirty="0" err="1">
                <a:solidFill>
                  <a:srgbClr val="454E60"/>
                </a:solidFill>
                <a:latin typeface="Arial"/>
                <a:ea typeface="Arial"/>
                <a:cs typeface="Arial"/>
                <a:sym typeface="Arial"/>
              </a:rPr>
              <a:t>Colors</a:t>
            </a:r>
            <a:endParaRPr sz="1400" b="0" i="0" u="none" strike="noStrike" cap="none" dirty="0">
              <a:solidFill>
                <a:srgbClr val="000000"/>
              </a:solidFill>
              <a:latin typeface="Arial"/>
              <a:ea typeface="Arial"/>
              <a:cs typeface="Arial"/>
              <a:sym typeface="Arial"/>
            </a:endParaRPr>
          </a:p>
        </p:txBody>
      </p:sp>
      <p:sp>
        <p:nvSpPr>
          <p:cNvPr id="809" name="Google Shape;809;g77a325e625_0_1631"/>
          <p:cNvSpPr txBox="1"/>
          <p:nvPr/>
        </p:nvSpPr>
        <p:spPr>
          <a:xfrm>
            <a:off x="990005" y="581090"/>
            <a:ext cx="15438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rgbClr val="454E60"/>
                </a:solidFill>
                <a:latin typeface="Arial"/>
                <a:ea typeface="Arial"/>
                <a:cs typeface="Arial"/>
                <a:sym typeface="Arial"/>
              </a:rPr>
              <a:t>Hero</a:t>
            </a:r>
            <a:endParaRPr sz="1400" b="0" i="0" u="none" strike="noStrike" cap="none" dirty="0">
              <a:solidFill>
                <a:srgbClr val="000000"/>
              </a:solidFill>
              <a:latin typeface="Arial"/>
              <a:ea typeface="Arial"/>
              <a:cs typeface="Arial"/>
              <a:sym typeface="Arial"/>
            </a:endParaRPr>
          </a:p>
        </p:txBody>
      </p:sp>
      <p:sp>
        <p:nvSpPr>
          <p:cNvPr id="810" name="Google Shape;810;g77a325e625_0_1631"/>
          <p:cNvSpPr txBox="1"/>
          <p:nvPr/>
        </p:nvSpPr>
        <p:spPr>
          <a:xfrm>
            <a:off x="5643721" y="576302"/>
            <a:ext cx="15438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rgbClr val="454E60"/>
                </a:solidFill>
                <a:latin typeface="Arial"/>
                <a:ea typeface="Arial"/>
                <a:cs typeface="Arial"/>
                <a:sym typeface="Arial"/>
              </a:rPr>
              <a:t>Typographic</a:t>
            </a:r>
            <a:endParaRPr sz="1400" b="0" i="0" u="none" strike="noStrike" cap="none" dirty="0">
              <a:solidFill>
                <a:srgbClr val="000000"/>
              </a:solidFill>
              <a:latin typeface="Arial"/>
              <a:ea typeface="Arial"/>
              <a:cs typeface="Arial"/>
              <a:sym typeface="Arial"/>
            </a:endParaRPr>
          </a:p>
        </p:txBody>
      </p:sp>
      <p:sp>
        <p:nvSpPr>
          <p:cNvPr id="811" name="Google Shape;811;g77a325e625_0_1631"/>
          <p:cNvSpPr txBox="1"/>
          <p:nvPr/>
        </p:nvSpPr>
        <p:spPr>
          <a:xfrm>
            <a:off x="3331481" y="581090"/>
            <a:ext cx="15438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rgbClr val="454E60"/>
                </a:solidFill>
                <a:latin typeface="Arial"/>
                <a:ea typeface="Arial"/>
                <a:cs typeface="Arial"/>
                <a:sym typeface="Arial"/>
              </a:rPr>
              <a:t>Neutral backgrounds</a:t>
            </a:r>
            <a:endParaRPr sz="1400" b="0" i="0" u="none" strike="noStrike" cap="none" dirty="0">
              <a:solidFill>
                <a:srgbClr val="000000"/>
              </a:solidFill>
              <a:latin typeface="Arial"/>
              <a:ea typeface="Arial"/>
              <a:cs typeface="Arial"/>
              <a:sym typeface="Arial"/>
            </a:endParaRPr>
          </a:p>
        </p:txBody>
      </p:sp>
      <p:sp>
        <p:nvSpPr>
          <p:cNvPr id="812" name="Google Shape;812;g77a325e625_0_1631"/>
          <p:cNvSpPr/>
          <p:nvPr/>
        </p:nvSpPr>
        <p:spPr>
          <a:xfrm>
            <a:off x="995608" y="799230"/>
            <a:ext cx="2195700" cy="1560600"/>
          </a:xfrm>
          <a:prstGeom prst="rect">
            <a:avLst/>
          </a:prstGeom>
          <a:solidFill>
            <a:srgbClr val="F75050"/>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PATH Red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246, 80, 80</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F65050</a:t>
            </a:r>
            <a:endParaRPr sz="1400" b="0" i="0" u="none" strike="noStrike" cap="none" dirty="0">
              <a:solidFill>
                <a:srgbClr val="000000"/>
              </a:solidFill>
              <a:latin typeface="Arial"/>
              <a:ea typeface="Arial"/>
              <a:cs typeface="Arial"/>
              <a:sym typeface="Arial"/>
            </a:endParaRPr>
          </a:p>
        </p:txBody>
      </p:sp>
      <p:grpSp>
        <p:nvGrpSpPr>
          <p:cNvPr id="813" name="Google Shape;813;g77a325e625_0_1631"/>
          <p:cNvGrpSpPr/>
          <p:nvPr/>
        </p:nvGrpSpPr>
        <p:grpSpPr>
          <a:xfrm>
            <a:off x="3331329" y="799231"/>
            <a:ext cx="2183822" cy="1560718"/>
            <a:chOff x="5672138" y="1152160"/>
            <a:chExt cx="2042100" cy="2080957"/>
          </a:xfrm>
        </p:grpSpPr>
        <p:sp>
          <p:nvSpPr>
            <p:cNvPr id="814" name="Google Shape;814;g77a325e625_0_1631"/>
            <p:cNvSpPr/>
            <p:nvPr/>
          </p:nvSpPr>
          <p:spPr>
            <a:xfrm>
              <a:off x="5672138" y="1152160"/>
              <a:ext cx="2042100" cy="1034400"/>
            </a:xfrm>
            <a:prstGeom prst="rect">
              <a:avLst/>
            </a:prstGeom>
            <a:solidFill>
              <a:schemeClr val="lt2"/>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454E60"/>
                </a:buClr>
                <a:buSzPts val="600"/>
                <a:buFont typeface="Arial"/>
                <a:buNone/>
              </a:pPr>
              <a:r>
                <a:rPr lang="en-GB" sz="600" b="0" i="0" u="none" strike="noStrike" cap="none" dirty="0">
                  <a:solidFill>
                    <a:srgbClr val="454E60"/>
                  </a:solidFill>
                  <a:latin typeface="Arial"/>
                  <a:ea typeface="Arial"/>
                  <a:cs typeface="Arial"/>
                  <a:sym typeface="Arial"/>
                </a:rPr>
                <a:t>PATH Light </a:t>
              </a:r>
              <a:r>
                <a:rPr lang="en-GB" sz="600" b="0" i="0" u="none" strike="noStrike" cap="none" dirty="0" err="1">
                  <a:solidFill>
                    <a:srgbClr val="454E60"/>
                  </a:solidFill>
                  <a:latin typeface="Arial"/>
                  <a:ea typeface="Arial"/>
                  <a:cs typeface="Arial"/>
                  <a:sym typeface="Arial"/>
                </a:rPr>
                <a:t>Gray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rgbClr val="454E60"/>
                  </a:solidFill>
                  <a:latin typeface="Arial"/>
                  <a:ea typeface="Arial"/>
                  <a:cs typeface="Arial"/>
                  <a:sym typeface="Arial"/>
                </a:rPr>
                <a:t>RGB</a:t>
              </a:r>
              <a:r>
                <a:rPr lang="en-GB" sz="600" b="0" i="0" u="none" strike="noStrike" cap="none" dirty="0">
                  <a:solidFill>
                    <a:srgbClr val="454E60"/>
                  </a:solidFill>
                  <a:latin typeface="Arial"/>
                  <a:ea typeface="Arial"/>
                  <a:cs typeface="Arial"/>
                  <a:sym typeface="Arial"/>
                </a:rPr>
                <a:t>: 232, 234, 235</a:t>
              </a:r>
              <a:br>
                <a:rPr lang="en-GB" sz="600" b="0" i="0" u="none" strike="noStrike" cap="none" dirty="0">
                  <a:solidFill>
                    <a:srgbClr val="454E60"/>
                  </a:solidFill>
                  <a:latin typeface="Arial"/>
                  <a:ea typeface="Arial"/>
                  <a:cs typeface="Arial"/>
                  <a:sym typeface="Arial"/>
                </a:rPr>
              </a:br>
              <a:r>
                <a:rPr lang="en-GB" sz="600" b="0" i="0" u="none" strike="noStrike" cap="none" dirty="0">
                  <a:solidFill>
                    <a:srgbClr val="454E60"/>
                  </a:solidFill>
                  <a:latin typeface="Arial"/>
                  <a:ea typeface="Arial"/>
                  <a:cs typeface="Arial"/>
                  <a:sym typeface="Arial"/>
                </a:rPr>
                <a:t>HEX: E8EAEB</a:t>
              </a:r>
              <a:endParaRPr sz="1400" b="0" i="0" u="none" strike="noStrike" cap="none" dirty="0">
                <a:solidFill>
                  <a:srgbClr val="000000"/>
                </a:solidFill>
                <a:latin typeface="Arial"/>
                <a:ea typeface="Arial"/>
                <a:cs typeface="Arial"/>
                <a:sym typeface="Arial"/>
              </a:endParaRPr>
            </a:p>
          </p:txBody>
        </p:sp>
        <p:sp>
          <p:nvSpPr>
            <p:cNvPr id="815" name="Google Shape;815;g77a325e625_0_1631"/>
            <p:cNvSpPr/>
            <p:nvPr/>
          </p:nvSpPr>
          <p:spPr>
            <a:xfrm>
              <a:off x="5672138" y="2265617"/>
              <a:ext cx="2042100" cy="967500"/>
            </a:xfrm>
            <a:prstGeom prst="rect">
              <a:avLst/>
            </a:prstGeom>
            <a:solidFill>
              <a:schemeClr val="accent6"/>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454E60"/>
                </a:buClr>
                <a:buSzPts val="600"/>
                <a:buFont typeface="Arial"/>
                <a:buNone/>
              </a:pPr>
              <a:r>
                <a:rPr lang="en-GB" sz="600" b="0" i="0" u="none" strike="noStrike" cap="none" dirty="0">
                  <a:solidFill>
                    <a:srgbClr val="454E60"/>
                  </a:solidFill>
                  <a:latin typeface="Arial"/>
                  <a:ea typeface="Arial"/>
                  <a:cs typeface="Arial"/>
                  <a:sym typeface="Arial"/>
                </a:rPr>
                <a:t>PATH Beige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rgbClr val="454E60"/>
                  </a:solidFill>
                  <a:latin typeface="Arial"/>
                  <a:ea typeface="Arial"/>
                  <a:cs typeface="Arial"/>
                  <a:sym typeface="Arial"/>
                </a:rPr>
                <a:t>RGB</a:t>
              </a:r>
              <a:r>
                <a:rPr lang="en-GB" sz="600" b="0" i="0" u="none" strike="noStrike" cap="none" dirty="0">
                  <a:solidFill>
                    <a:srgbClr val="454E60"/>
                  </a:solidFill>
                  <a:latin typeface="Arial"/>
                  <a:ea typeface="Arial"/>
                  <a:cs typeface="Arial"/>
                  <a:sym typeface="Arial"/>
                </a:rPr>
                <a:t>: 244, 237, 231</a:t>
              </a:r>
              <a:br>
                <a:rPr lang="en-GB" sz="600" b="0" i="0" u="none" strike="noStrike" cap="none" dirty="0">
                  <a:solidFill>
                    <a:srgbClr val="454E60"/>
                  </a:solidFill>
                  <a:latin typeface="Arial"/>
                  <a:ea typeface="Arial"/>
                  <a:cs typeface="Arial"/>
                  <a:sym typeface="Arial"/>
                </a:rPr>
              </a:br>
              <a:r>
                <a:rPr lang="en-GB" sz="600" b="0" i="0" u="none" strike="noStrike" cap="none" dirty="0">
                  <a:solidFill>
                    <a:srgbClr val="454E60"/>
                  </a:solidFill>
                  <a:latin typeface="Arial"/>
                  <a:ea typeface="Arial"/>
                  <a:cs typeface="Arial"/>
                  <a:sym typeface="Arial"/>
                </a:rPr>
                <a:t>HEX: F4EDE7</a:t>
              </a:r>
              <a:endParaRPr sz="1400" b="0" i="0" u="none" strike="noStrike" cap="none" dirty="0">
                <a:solidFill>
                  <a:srgbClr val="000000"/>
                </a:solidFill>
                <a:latin typeface="Arial"/>
                <a:ea typeface="Arial"/>
                <a:cs typeface="Arial"/>
                <a:sym typeface="Arial"/>
              </a:endParaRPr>
            </a:p>
          </p:txBody>
        </p:sp>
      </p:grpSp>
      <p:grpSp>
        <p:nvGrpSpPr>
          <p:cNvPr id="816" name="Google Shape;816;g77a325e625_0_1631"/>
          <p:cNvGrpSpPr/>
          <p:nvPr/>
        </p:nvGrpSpPr>
        <p:grpSpPr>
          <a:xfrm>
            <a:off x="5643626" y="803861"/>
            <a:ext cx="2167781" cy="1560718"/>
            <a:chOff x="3512449" y="1152160"/>
            <a:chExt cx="2027100" cy="2080957"/>
          </a:xfrm>
        </p:grpSpPr>
        <p:sp>
          <p:nvSpPr>
            <p:cNvPr id="817" name="Google Shape;817;g77a325e625_0_1631"/>
            <p:cNvSpPr/>
            <p:nvPr/>
          </p:nvSpPr>
          <p:spPr>
            <a:xfrm>
              <a:off x="3512449" y="1152160"/>
              <a:ext cx="2027100" cy="1034400"/>
            </a:xfrm>
            <a:prstGeom prst="rect">
              <a:avLst/>
            </a:prstGeom>
            <a:solidFill>
              <a:srgbClr val="454E60"/>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GB" sz="600" b="0" i="0" u="none" strike="noStrike" cap="none" dirty="0">
                  <a:solidFill>
                    <a:schemeClr val="lt1"/>
                  </a:solidFill>
                  <a:latin typeface="Arial"/>
                  <a:ea typeface="Arial"/>
                  <a:cs typeface="Arial"/>
                  <a:sym typeface="Arial"/>
                </a:rPr>
                <a:t>PATH </a:t>
              </a:r>
              <a:r>
                <a:rPr lang="en-GB" sz="600" b="0" i="0" u="none" strike="noStrike" cap="none" dirty="0" err="1">
                  <a:solidFill>
                    <a:schemeClr val="lt1"/>
                  </a:solidFill>
                  <a:latin typeface="Arial"/>
                  <a:ea typeface="Arial"/>
                  <a:cs typeface="Arial"/>
                  <a:sym typeface="Arial"/>
                </a:rPr>
                <a:t>Gray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70, 79, 97</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464F60</a:t>
              </a:r>
              <a:endParaRPr sz="1400" b="0" i="0" u="none" strike="noStrike" cap="none" dirty="0">
                <a:solidFill>
                  <a:srgbClr val="000000"/>
                </a:solidFill>
                <a:latin typeface="Arial"/>
                <a:ea typeface="Arial"/>
                <a:cs typeface="Arial"/>
                <a:sym typeface="Arial"/>
              </a:endParaRPr>
            </a:p>
          </p:txBody>
        </p:sp>
        <p:sp>
          <p:nvSpPr>
            <p:cNvPr id="818" name="Google Shape;818;g77a325e625_0_1631"/>
            <p:cNvSpPr/>
            <p:nvPr/>
          </p:nvSpPr>
          <p:spPr>
            <a:xfrm>
              <a:off x="3512449" y="2265617"/>
              <a:ext cx="2027100" cy="967500"/>
            </a:xfrm>
            <a:prstGeom prst="rect">
              <a:avLst/>
            </a:prstGeom>
            <a:solidFill>
              <a:schemeClr val="dk1"/>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GB" sz="600" b="0" i="0" u="none" strike="noStrike" cap="none" dirty="0">
                  <a:solidFill>
                    <a:schemeClr val="lt1"/>
                  </a:solidFill>
                  <a:latin typeface="Arial"/>
                  <a:ea typeface="Arial"/>
                  <a:cs typeface="Arial"/>
                  <a:sym typeface="Arial"/>
                </a:rPr>
                <a:t>Black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0, 0</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000000</a:t>
              </a:r>
              <a:endParaRPr sz="1400" b="0" i="0" u="none" strike="noStrike" cap="none" dirty="0">
                <a:solidFill>
                  <a:srgbClr val="000000"/>
                </a:solidFill>
                <a:latin typeface="Arial"/>
                <a:ea typeface="Arial"/>
                <a:cs typeface="Arial"/>
                <a:sym typeface="Arial"/>
              </a:endParaRPr>
            </a:p>
          </p:txBody>
        </p:sp>
      </p:grpSp>
      <p:sp>
        <p:nvSpPr>
          <p:cNvPr id="819" name="Google Shape;819;g77a325e625_0_1631"/>
          <p:cNvSpPr txBox="1"/>
          <p:nvPr/>
        </p:nvSpPr>
        <p:spPr>
          <a:xfrm>
            <a:off x="995608" y="2655737"/>
            <a:ext cx="35196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dirty="0">
                <a:solidFill>
                  <a:srgbClr val="454E60"/>
                </a:solidFill>
                <a:latin typeface="Arial"/>
                <a:ea typeface="Arial"/>
                <a:cs typeface="Arial"/>
                <a:sym typeface="Arial"/>
              </a:rPr>
              <a:t>Support </a:t>
            </a:r>
            <a:r>
              <a:rPr lang="en-GB" sz="1000" b="1" i="0" u="none" strike="noStrike" cap="none" dirty="0" err="1">
                <a:solidFill>
                  <a:srgbClr val="454E60"/>
                </a:solidFill>
                <a:latin typeface="Arial"/>
                <a:ea typeface="Arial"/>
                <a:cs typeface="Arial"/>
                <a:sym typeface="Arial"/>
              </a:rPr>
              <a:t>Colors</a:t>
            </a:r>
            <a:endParaRPr sz="1400" b="0" i="0" u="none" strike="noStrike" cap="none" dirty="0">
              <a:solidFill>
                <a:srgbClr val="000000"/>
              </a:solidFill>
              <a:latin typeface="Arial"/>
              <a:ea typeface="Arial"/>
              <a:cs typeface="Arial"/>
              <a:sym typeface="Arial"/>
            </a:endParaRPr>
          </a:p>
        </p:txBody>
      </p:sp>
      <p:grpSp>
        <p:nvGrpSpPr>
          <p:cNvPr id="820" name="Google Shape;820;g77a325e625_0_1631"/>
          <p:cNvGrpSpPr/>
          <p:nvPr/>
        </p:nvGrpSpPr>
        <p:grpSpPr>
          <a:xfrm>
            <a:off x="990114" y="2871271"/>
            <a:ext cx="6838401" cy="1649966"/>
            <a:chOff x="1320007" y="3638705"/>
            <a:chExt cx="3966590" cy="2616917"/>
          </a:xfrm>
        </p:grpSpPr>
        <p:cxnSp>
          <p:nvCxnSpPr>
            <p:cNvPr id="821" name="Google Shape;821;g77a325e625_0_1631"/>
            <p:cNvCxnSpPr/>
            <p:nvPr/>
          </p:nvCxnSpPr>
          <p:spPr>
            <a:xfrm>
              <a:off x="3322253" y="4592320"/>
              <a:ext cx="0" cy="1151400"/>
            </a:xfrm>
            <a:prstGeom prst="straightConnector1">
              <a:avLst/>
            </a:prstGeom>
            <a:noFill/>
            <a:ln w="44450" cap="flat" cmpd="sng">
              <a:solidFill>
                <a:schemeClr val="lt1"/>
              </a:solidFill>
              <a:prstDash val="solid"/>
              <a:round/>
              <a:headEnd type="none" w="sm" len="sm"/>
              <a:tailEnd type="none" w="sm" len="sm"/>
            </a:ln>
          </p:spPr>
        </p:cxnSp>
        <p:grpSp>
          <p:nvGrpSpPr>
            <p:cNvPr id="822" name="Google Shape;822;g77a325e625_0_1631"/>
            <p:cNvGrpSpPr/>
            <p:nvPr/>
          </p:nvGrpSpPr>
          <p:grpSpPr>
            <a:xfrm>
              <a:off x="1320007" y="3638705"/>
              <a:ext cx="3966590" cy="821100"/>
              <a:chOff x="7039149" y="3042090"/>
              <a:chExt cx="3966590" cy="821100"/>
            </a:xfrm>
          </p:grpSpPr>
          <p:sp>
            <p:nvSpPr>
              <p:cNvPr id="823" name="Google Shape;823;g77a325e625_0_1631"/>
              <p:cNvSpPr/>
              <p:nvPr/>
            </p:nvSpPr>
            <p:spPr>
              <a:xfrm>
                <a:off x="7039149" y="3042090"/>
                <a:ext cx="957600" cy="821100"/>
              </a:xfrm>
              <a:prstGeom prst="rect">
                <a:avLst/>
              </a:prstGeom>
              <a:solidFill>
                <a:schemeClr val="accent2"/>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GB" sz="600" b="0" i="0" u="none" strike="noStrike" cap="none" dirty="0">
                    <a:solidFill>
                      <a:schemeClr val="lt1"/>
                    </a:solidFill>
                    <a:latin typeface="Arial"/>
                    <a:ea typeface="Arial"/>
                    <a:cs typeface="Arial"/>
                    <a:sym typeface="Arial"/>
                  </a:rPr>
                  <a:t>Dark Red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168, 0, 30</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A8001E</a:t>
                </a:r>
                <a:endParaRPr sz="1400" b="0" i="0" u="none" strike="noStrike" cap="none" dirty="0">
                  <a:solidFill>
                    <a:srgbClr val="000000"/>
                  </a:solidFill>
                  <a:latin typeface="Arial"/>
                  <a:ea typeface="Arial"/>
                  <a:cs typeface="Arial"/>
                  <a:sym typeface="Arial"/>
                </a:endParaRPr>
              </a:p>
            </p:txBody>
          </p:sp>
          <p:sp>
            <p:nvSpPr>
              <p:cNvPr id="824" name="Google Shape;824;g77a325e625_0_1631"/>
              <p:cNvSpPr/>
              <p:nvPr/>
            </p:nvSpPr>
            <p:spPr>
              <a:xfrm>
                <a:off x="8043449" y="3047158"/>
                <a:ext cx="957600" cy="802200"/>
              </a:xfrm>
              <a:prstGeom prst="rect">
                <a:avLst/>
              </a:prstGeom>
              <a:solidFill>
                <a:srgbClr val="37379B"/>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Dark Purple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55, 55, 155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37379B</a:t>
                </a:r>
                <a:endParaRPr sz="1400" b="0" i="0" u="none" strike="noStrike" cap="none" dirty="0">
                  <a:solidFill>
                    <a:srgbClr val="000000"/>
                  </a:solidFill>
                  <a:latin typeface="Arial"/>
                  <a:ea typeface="Arial"/>
                  <a:cs typeface="Arial"/>
                  <a:sym typeface="Arial"/>
                </a:endParaRPr>
              </a:p>
            </p:txBody>
          </p:sp>
          <p:sp>
            <p:nvSpPr>
              <p:cNvPr id="825" name="Google Shape;825;g77a325e625_0_1631"/>
              <p:cNvSpPr/>
              <p:nvPr/>
            </p:nvSpPr>
            <p:spPr>
              <a:xfrm>
                <a:off x="9045794" y="3042090"/>
                <a:ext cx="957600" cy="802200"/>
              </a:xfrm>
              <a:prstGeom prst="rect">
                <a:avLst/>
              </a:prstGeom>
              <a:solidFill>
                <a:srgbClr val="005A87"/>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Dark Teal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90, 135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005A87</a:t>
                </a:r>
                <a:endParaRPr sz="1400" b="0" i="0" u="none" strike="noStrike" cap="none" dirty="0">
                  <a:solidFill>
                    <a:srgbClr val="000000"/>
                  </a:solidFill>
                  <a:latin typeface="Arial"/>
                  <a:ea typeface="Arial"/>
                  <a:cs typeface="Arial"/>
                  <a:sym typeface="Arial"/>
                </a:endParaRPr>
              </a:p>
            </p:txBody>
          </p:sp>
          <p:sp>
            <p:nvSpPr>
              <p:cNvPr id="826" name="Google Shape;826;g77a325e625_0_1631"/>
              <p:cNvSpPr/>
              <p:nvPr/>
            </p:nvSpPr>
            <p:spPr>
              <a:xfrm>
                <a:off x="10048139" y="3042090"/>
                <a:ext cx="957600" cy="802200"/>
              </a:xfrm>
              <a:prstGeom prst="rect">
                <a:avLst/>
              </a:prstGeom>
              <a:solidFill>
                <a:srgbClr val="056E23"/>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Dark Green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5, 110, 35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056E23</a:t>
                </a:r>
                <a:endParaRPr sz="1400" b="0" i="0" u="none" strike="noStrike" cap="none" dirty="0">
                  <a:solidFill>
                    <a:srgbClr val="000000"/>
                  </a:solidFill>
                  <a:latin typeface="Arial"/>
                  <a:ea typeface="Arial"/>
                  <a:cs typeface="Arial"/>
                  <a:sym typeface="Arial"/>
                </a:endParaRPr>
              </a:p>
            </p:txBody>
          </p:sp>
        </p:grpSp>
        <p:grpSp>
          <p:nvGrpSpPr>
            <p:cNvPr id="827" name="Google Shape;827;g77a325e625_0_1631"/>
            <p:cNvGrpSpPr/>
            <p:nvPr/>
          </p:nvGrpSpPr>
          <p:grpSpPr>
            <a:xfrm>
              <a:off x="1320007" y="4538216"/>
              <a:ext cx="3966590" cy="821100"/>
              <a:chOff x="7039149" y="4184041"/>
              <a:chExt cx="3966590" cy="821100"/>
            </a:xfrm>
          </p:grpSpPr>
          <p:sp>
            <p:nvSpPr>
              <p:cNvPr id="828" name="Google Shape;828;g77a325e625_0_1631"/>
              <p:cNvSpPr/>
              <p:nvPr/>
            </p:nvSpPr>
            <p:spPr>
              <a:xfrm>
                <a:off x="7039149" y="4184041"/>
                <a:ext cx="957600" cy="821100"/>
              </a:xfrm>
              <a:prstGeom prst="rect">
                <a:avLst/>
              </a:prstGeom>
              <a:solidFill>
                <a:schemeClr val="accent1"/>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GB" sz="600" b="0" i="0" u="none" strike="noStrike" cap="none" dirty="0">
                    <a:solidFill>
                      <a:schemeClr val="lt1"/>
                    </a:solidFill>
                    <a:latin typeface="Arial"/>
                    <a:ea typeface="Arial"/>
                    <a:cs typeface="Arial"/>
                    <a:sym typeface="Arial"/>
                  </a:rPr>
                  <a:t>PATH Red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246, 80, 80</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F65050</a:t>
                </a:r>
                <a:endParaRPr sz="1400" b="0" i="0" u="none" strike="noStrike" cap="none" dirty="0">
                  <a:solidFill>
                    <a:srgbClr val="000000"/>
                  </a:solidFill>
                  <a:latin typeface="Arial"/>
                  <a:ea typeface="Arial"/>
                  <a:cs typeface="Arial"/>
                  <a:sym typeface="Arial"/>
                </a:endParaRPr>
              </a:p>
            </p:txBody>
          </p:sp>
          <p:sp>
            <p:nvSpPr>
              <p:cNvPr id="829" name="Google Shape;829;g77a325e625_0_1631"/>
              <p:cNvSpPr/>
              <p:nvPr/>
            </p:nvSpPr>
            <p:spPr>
              <a:xfrm>
                <a:off x="8043449" y="4189109"/>
                <a:ext cx="957600" cy="802200"/>
              </a:xfrm>
              <a:prstGeom prst="rect">
                <a:avLst/>
              </a:prstGeom>
              <a:solidFill>
                <a:schemeClr val="accent4"/>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Purple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80, 80, 205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5050CD</a:t>
                </a:r>
                <a:endParaRPr sz="1400" b="0" i="0" u="none" strike="noStrike" cap="none" dirty="0">
                  <a:solidFill>
                    <a:srgbClr val="000000"/>
                  </a:solidFill>
                  <a:latin typeface="Arial"/>
                  <a:ea typeface="Arial"/>
                  <a:cs typeface="Arial"/>
                  <a:sym typeface="Arial"/>
                </a:endParaRPr>
              </a:p>
            </p:txBody>
          </p:sp>
          <p:sp>
            <p:nvSpPr>
              <p:cNvPr id="830" name="Google Shape;830;g77a325e625_0_1631"/>
              <p:cNvSpPr/>
              <p:nvPr/>
            </p:nvSpPr>
            <p:spPr>
              <a:xfrm>
                <a:off x="9045794" y="4184041"/>
                <a:ext cx="957600" cy="802200"/>
              </a:xfrm>
              <a:prstGeom prst="rect">
                <a:avLst/>
              </a:prstGeom>
              <a:solidFill>
                <a:schemeClr val="accent3"/>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Teal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140, 155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008C9B</a:t>
                </a:r>
                <a:endParaRPr sz="1400" b="0" i="0" u="none" strike="noStrike" cap="none" dirty="0">
                  <a:solidFill>
                    <a:srgbClr val="000000"/>
                  </a:solidFill>
                  <a:latin typeface="Arial"/>
                  <a:ea typeface="Arial"/>
                  <a:cs typeface="Arial"/>
                  <a:sym typeface="Arial"/>
                </a:endParaRPr>
              </a:p>
            </p:txBody>
          </p:sp>
          <p:sp>
            <p:nvSpPr>
              <p:cNvPr id="831" name="Google Shape;831;g77a325e625_0_1631"/>
              <p:cNvSpPr/>
              <p:nvPr/>
            </p:nvSpPr>
            <p:spPr>
              <a:xfrm>
                <a:off x="10048139" y="4184041"/>
                <a:ext cx="957600" cy="802200"/>
              </a:xfrm>
              <a:prstGeom prst="rect">
                <a:avLst/>
              </a:prstGeom>
              <a:solidFill>
                <a:schemeClr val="accent5"/>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Green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30, 175, 95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1EAF5F</a:t>
                </a:r>
                <a:endParaRPr sz="1400" b="0" i="0" u="none" strike="noStrike" cap="none" dirty="0">
                  <a:solidFill>
                    <a:srgbClr val="000000"/>
                  </a:solidFill>
                  <a:latin typeface="Arial"/>
                  <a:ea typeface="Arial"/>
                  <a:cs typeface="Arial"/>
                  <a:sym typeface="Arial"/>
                </a:endParaRPr>
              </a:p>
            </p:txBody>
          </p:sp>
        </p:grpSp>
        <p:grpSp>
          <p:nvGrpSpPr>
            <p:cNvPr id="832" name="Google Shape;832;g77a325e625_0_1631"/>
            <p:cNvGrpSpPr/>
            <p:nvPr/>
          </p:nvGrpSpPr>
          <p:grpSpPr>
            <a:xfrm>
              <a:off x="1320007" y="5434522"/>
              <a:ext cx="3966590" cy="821100"/>
              <a:chOff x="7039149" y="5325993"/>
              <a:chExt cx="3966590" cy="821100"/>
            </a:xfrm>
          </p:grpSpPr>
          <p:sp>
            <p:nvSpPr>
              <p:cNvPr id="833" name="Google Shape;833;g77a325e625_0_1631"/>
              <p:cNvSpPr/>
              <p:nvPr/>
            </p:nvSpPr>
            <p:spPr>
              <a:xfrm>
                <a:off x="7039149" y="5325993"/>
                <a:ext cx="957600" cy="821100"/>
              </a:xfrm>
              <a:prstGeom prst="rect">
                <a:avLst/>
              </a:prstGeom>
              <a:solidFill>
                <a:srgbClr val="FBB9B9"/>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GB" sz="600" b="0" i="0" u="none" strike="noStrike" cap="none" dirty="0">
                    <a:solidFill>
                      <a:schemeClr val="dk1"/>
                    </a:solidFill>
                    <a:latin typeface="Arial"/>
                    <a:ea typeface="Arial"/>
                    <a:cs typeface="Arial"/>
                    <a:sym typeface="Arial"/>
                  </a:rPr>
                  <a:t>Pastel Red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251, 185, 185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FBB9B9</a:t>
                </a:r>
                <a:endParaRPr sz="1400" b="0" i="0" u="none" strike="noStrike" cap="none" dirty="0">
                  <a:solidFill>
                    <a:srgbClr val="000000"/>
                  </a:solidFill>
                  <a:latin typeface="Arial"/>
                  <a:ea typeface="Arial"/>
                  <a:cs typeface="Arial"/>
                  <a:sym typeface="Arial"/>
                </a:endParaRPr>
              </a:p>
            </p:txBody>
          </p:sp>
          <p:sp>
            <p:nvSpPr>
              <p:cNvPr id="834" name="Google Shape;834;g77a325e625_0_1631"/>
              <p:cNvSpPr/>
              <p:nvPr/>
            </p:nvSpPr>
            <p:spPr>
              <a:xfrm>
                <a:off x="8043449" y="5331061"/>
                <a:ext cx="957600" cy="802200"/>
              </a:xfrm>
              <a:prstGeom prst="rect">
                <a:avLst/>
              </a:prstGeom>
              <a:solidFill>
                <a:srgbClr val="FFE178"/>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Pastel Yellow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255, 225, 120</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FFE178</a:t>
                </a:r>
                <a:endParaRPr sz="1400" b="0" i="0" u="none" strike="noStrike" cap="none" dirty="0">
                  <a:solidFill>
                    <a:srgbClr val="000000"/>
                  </a:solidFill>
                  <a:latin typeface="Arial"/>
                  <a:ea typeface="Arial"/>
                  <a:cs typeface="Arial"/>
                  <a:sym typeface="Arial"/>
                </a:endParaRPr>
              </a:p>
            </p:txBody>
          </p:sp>
          <p:sp>
            <p:nvSpPr>
              <p:cNvPr id="835" name="Google Shape;835;g77a325e625_0_1631"/>
              <p:cNvSpPr/>
              <p:nvPr/>
            </p:nvSpPr>
            <p:spPr>
              <a:xfrm>
                <a:off x="9045794" y="5325993"/>
                <a:ext cx="957600" cy="802200"/>
              </a:xfrm>
              <a:prstGeom prst="rect">
                <a:avLst/>
              </a:prstGeom>
              <a:solidFill>
                <a:srgbClr val="99D1D7"/>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Pastel Teal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153, 209, 215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99D1D7</a:t>
                </a:r>
                <a:endParaRPr sz="1400" b="0" i="0" u="none" strike="noStrike" cap="none" dirty="0">
                  <a:solidFill>
                    <a:srgbClr val="000000"/>
                  </a:solidFill>
                  <a:latin typeface="Arial"/>
                  <a:ea typeface="Arial"/>
                  <a:cs typeface="Arial"/>
                  <a:sym typeface="Arial"/>
                </a:endParaRPr>
              </a:p>
            </p:txBody>
          </p:sp>
          <p:sp>
            <p:nvSpPr>
              <p:cNvPr id="836" name="Google Shape;836;g77a325e625_0_1631"/>
              <p:cNvSpPr/>
              <p:nvPr/>
            </p:nvSpPr>
            <p:spPr>
              <a:xfrm>
                <a:off x="10048139" y="5325993"/>
                <a:ext cx="957600" cy="802200"/>
              </a:xfrm>
              <a:prstGeom prst="rect">
                <a:avLst/>
              </a:prstGeom>
              <a:solidFill>
                <a:srgbClr val="A5DFB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Pastel Green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165, 223, 191</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A5DFBF</a:t>
                </a:r>
                <a:endParaRPr sz="1400" b="0" i="0" u="none" strike="noStrike" cap="none" dirty="0">
                  <a:solidFill>
                    <a:srgbClr val="000000"/>
                  </a:solidFill>
                  <a:latin typeface="Arial"/>
                  <a:ea typeface="Arial"/>
                  <a:cs typeface="Arial"/>
                  <a:sym typeface="Arial"/>
                </a:endParaRPr>
              </a:p>
            </p:txBody>
          </p:sp>
        </p:grpSp>
      </p:grpSp>
      <p:sp>
        <p:nvSpPr>
          <p:cNvPr id="837" name="Google Shape;837;g77a325e625_0_1631"/>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REFERENCE ONLY: PATH Data Vis Color Palette">
  <p:cSld name="REFERENCE ONLY: PATH Data Vis Color Palette">
    <p:spTree>
      <p:nvGrpSpPr>
        <p:cNvPr id="1" name="Shape 838"/>
        <p:cNvGrpSpPr/>
        <p:nvPr/>
      </p:nvGrpSpPr>
      <p:grpSpPr>
        <a:xfrm>
          <a:off x="0" y="0"/>
          <a:ext cx="0" cy="0"/>
          <a:chOff x="0" y="0"/>
          <a:chExt cx="0" cy="0"/>
        </a:xfrm>
      </p:grpSpPr>
      <p:sp>
        <p:nvSpPr>
          <p:cNvPr id="839" name="Google Shape;839;g77a325e625_0_1662"/>
          <p:cNvSpPr txBox="1"/>
          <p:nvPr/>
        </p:nvSpPr>
        <p:spPr>
          <a:xfrm>
            <a:off x="1146572" y="729446"/>
            <a:ext cx="24681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dirty="0">
                <a:solidFill>
                  <a:srgbClr val="454E60"/>
                </a:solidFill>
                <a:latin typeface="Arial"/>
                <a:ea typeface="Arial"/>
                <a:cs typeface="Arial"/>
                <a:sym typeface="Arial"/>
              </a:rPr>
              <a:t>Data Visualization </a:t>
            </a:r>
            <a:r>
              <a:rPr lang="en-GB" sz="1000" b="1" i="0" u="none" strike="noStrike" cap="none" dirty="0" err="1">
                <a:solidFill>
                  <a:srgbClr val="454E60"/>
                </a:solidFill>
                <a:latin typeface="Arial"/>
                <a:ea typeface="Arial"/>
                <a:cs typeface="Arial"/>
                <a:sym typeface="Arial"/>
              </a:rPr>
              <a:t>Colors</a:t>
            </a:r>
            <a:endParaRPr sz="1400" b="0" i="0" u="none" strike="noStrike" cap="none" dirty="0">
              <a:solidFill>
                <a:srgbClr val="000000"/>
              </a:solidFill>
              <a:latin typeface="Arial"/>
              <a:ea typeface="Arial"/>
              <a:cs typeface="Arial"/>
              <a:sym typeface="Arial"/>
            </a:endParaRPr>
          </a:p>
        </p:txBody>
      </p:sp>
      <p:sp>
        <p:nvSpPr>
          <p:cNvPr id="840" name="Google Shape;840;g77a325e625_0_1662"/>
          <p:cNvSpPr/>
          <p:nvPr/>
        </p:nvSpPr>
        <p:spPr>
          <a:xfrm>
            <a:off x="1142405" y="2910752"/>
            <a:ext cx="814200" cy="567300"/>
          </a:xfrm>
          <a:prstGeom prst="rect">
            <a:avLst/>
          </a:prstGeom>
          <a:solidFill>
            <a:srgbClr val="FCDBDB"/>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Red Tint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253, 220, 220</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a:t>
            </a:r>
            <a:r>
              <a:rPr lang="en-GB" sz="600" b="0" i="0" u="none" strike="noStrike" cap="none" dirty="0" err="1">
                <a:solidFill>
                  <a:schemeClr val="dk1"/>
                </a:solidFill>
                <a:latin typeface="Arial"/>
                <a:ea typeface="Arial"/>
                <a:cs typeface="Arial"/>
                <a:sym typeface="Arial"/>
              </a:rPr>
              <a:t>FDDCDC</a:t>
            </a:r>
            <a:endParaRPr sz="1400" b="0" i="0" u="none" strike="noStrike" cap="none" dirty="0">
              <a:solidFill>
                <a:srgbClr val="000000"/>
              </a:solidFill>
              <a:latin typeface="Arial"/>
              <a:ea typeface="Arial"/>
              <a:cs typeface="Arial"/>
              <a:sym typeface="Arial"/>
            </a:endParaRPr>
          </a:p>
        </p:txBody>
      </p:sp>
      <p:sp>
        <p:nvSpPr>
          <p:cNvPr id="841" name="Google Shape;841;g77a325e625_0_1662"/>
          <p:cNvSpPr/>
          <p:nvPr/>
        </p:nvSpPr>
        <p:spPr>
          <a:xfrm>
            <a:off x="2802863" y="2910752"/>
            <a:ext cx="814200" cy="567300"/>
          </a:xfrm>
          <a:prstGeom prst="rect">
            <a:avLst/>
          </a:prstGeom>
          <a:solidFill>
            <a:srgbClr val="FA9B96"/>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Red Tint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250, 155, 150</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F99696</a:t>
            </a:r>
            <a:endParaRPr sz="1400" b="0" i="0" u="none" strike="noStrike" cap="none" dirty="0">
              <a:solidFill>
                <a:srgbClr val="000000"/>
              </a:solidFill>
              <a:latin typeface="Arial"/>
              <a:ea typeface="Arial"/>
              <a:cs typeface="Arial"/>
              <a:sym typeface="Arial"/>
            </a:endParaRPr>
          </a:p>
        </p:txBody>
      </p:sp>
      <p:sp>
        <p:nvSpPr>
          <p:cNvPr id="842" name="Google Shape;842;g77a325e625_0_1662"/>
          <p:cNvSpPr/>
          <p:nvPr/>
        </p:nvSpPr>
        <p:spPr>
          <a:xfrm>
            <a:off x="6099924" y="2910752"/>
            <a:ext cx="814200" cy="567300"/>
          </a:xfrm>
          <a:prstGeom prst="rect">
            <a:avLst/>
          </a:prstGeom>
          <a:solidFill>
            <a:srgbClr val="933030"/>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Red Tint 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147, 48, 48</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933030</a:t>
            </a:r>
            <a:endParaRPr sz="1400" b="0" i="0" u="none" strike="noStrike" cap="none" dirty="0">
              <a:solidFill>
                <a:srgbClr val="000000"/>
              </a:solidFill>
              <a:latin typeface="Arial"/>
              <a:ea typeface="Arial"/>
              <a:cs typeface="Arial"/>
              <a:sym typeface="Arial"/>
            </a:endParaRPr>
          </a:p>
        </p:txBody>
      </p:sp>
      <p:sp>
        <p:nvSpPr>
          <p:cNvPr id="843" name="Google Shape;843;g77a325e625_0_1662"/>
          <p:cNvSpPr/>
          <p:nvPr/>
        </p:nvSpPr>
        <p:spPr>
          <a:xfrm>
            <a:off x="4446875" y="2910752"/>
            <a:ext cx="814200" cy="567300"/>
          </a:xfrm>
          <a:prstGeom prst="rect">
            <a:avLst/>
          </a:prstGeom>
          <a:solidFill>
            <a:srgbClr val="F65050"/>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Red Tint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246, 80, 80</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F65050</a:t>
            </a:r>
            <a:endParaRPr sz="1400" b="0" i="0" u="none" strike="noStrike" cap="none" dirty="0">
              <a:solidFill>
                <a:srgbClr val="000000"/>
              </a:solidFill>
              <a:latin typeface="Arial"/>
              <a:ea typeface="Arial"/>
              <a:cs typeface="Arial"/>
              <a:sym typeface="Arial"/>
            </a:endParaRPr>
          </a:p>
        </p:txBody>
      </p:sp>
      <p:sp>
        <p:nvSpPr>
          <p:cNvPr id="844" name="Google Shape;844;g77a325e625_0_1662"/>
          <p:cNvSpPr/>
          <p:nvPr/>
        </p:nvSpPr>
        <p:spPr>
          <a:xfrm>
            <a:off x="6929084" y="2910752"/>
            <a:ext cx="814200" cy="567300"/>
          </a:xfrm>
          <a:prstGeom prst="rect">
            <a:avLst/>
          </a:prstGeom>
          <a:solidFill>
            <a:srgbClr val="622020"/>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Red Tint 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98, 32, 32</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622020</a:t>
            </a:r>
            <a:endParaRPr sz="1400" b="0" i="0" u="none" strike="noStrike" cap="none" dirty="0">
              <a:solidFill>
                <a:srgbClr val="000000"/>
              </a:solidFill>
              <a:latin typeface="Arial"/>
              <a:ea typeface="Arial"/>
              <a:cs typeface="Arial"/>
              <a:sym typeface="Arial"/>
            </a:endParaRPr>
          </a:p>
        </p:txBody>
      </p:sp>
      <p:sp>
        <p:nvSpPr>
          <p:cNvPr id="845" name="Google Shape;845;g77a325e625_0_1662"/>
          <p:cNvSpPr/>
          <p:nvPr/>
        </p:nvSpPr>
        <p:spPr>
          <a:xfrm>
            <a:off x="3624868" y="2910752"/>
            <a:ext cx="814200" cy="567300"/>
          </a:xfrm>
          <a:prstGeom prst="rect">
            <a:avLst/>
          </a:prstGeom>
          <a:solidFill>
            <a:srgbClr val="F77272"/>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Red Tint 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247, 114, 114</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F77272</a:t>
            </a:r>
            <a:endParaRPr sz="1400" b="0" i="0" u="none" strike="noStrike" cap="none" dirty="0">
              <a:solidFill>
                <a:srgbClr val="000000"/>
              </a:solidFill>
              <a:latin typeface="Arial"/>
              <a:ea typeface="Arial"/>
              <a:cs typeface="Arial"/>
              <a:sym typeface="Arial"/>
            </a:endParaRPr>
          </a:p>
        </p:txBody>
      </p:sp>
      <p:sp>
        <p:nvSpPr>
          <p:cNvPr id="846" name="Google Shape;846;g77a325e625_0_1662"/>
          <p:cNvSpPr/>
          <p:nvPr/>
        </p:nvSpPr>
        <p:spPr>
          <a:xfrm>
            <a:off x="1968930" y="2910752"/>
            <a:ext cx="814200" cy="567300"/>
          </a:xfrm>
          <a:prstGeom prst="rect">
            <a:avLst/>
          </a:prstGeom>
          <a:solidFill>
            <a:srgbClr val="FBBAB9"/>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Red Tint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251, 185, 185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FBB9B9</a:t>
            </a:r>
            <a:endParaRPr sz="1400" b="0" i="0" u="none" strike="noStrike" cap="none" dirty="0">
              <a:solidFill>
                <a:srgbClr val="000000"/>
              </a:solidFill>
              <a:latin typeface="Arial"/>
              <a:ea typeface="Arial"/>
              <a:cs typeface="Arial"/>
              <a:sym typeface="Arial"/>
            </a:endParaRPr>
          </a:p>
        </p:txBody>
      </p:sp>
      <p:sp>
        <p:nvSpPr>
          <p:cNvPr id="847" name="Google Shape;847;g77a325e625_0_1662"/>
          <p:cNvSpPr/>
          <p:nvPr/>
        </p:nvSpPr>
        <p:spPr>
          <a:xfrm>
            <a:off x="5273399" y="2910752"/>
            <a:ext cx="814200" cy="567300"/>
          </a:xfrm>
          <a:prstGeom prst="rect">
            <a:avLst/>
          </a:prstGeom>
          <a:solidFill>
            <a:srgbClr val="C4403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Red Tint 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196, 64, 64</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C44040  </a:t>
            </a:r>
            <a:endParaRPr sz="1400" b="0" i="0" u="none" strike="noStrike" cap="none" dirty="0">
              <a:solidFill>
                <a:srgbClr val="000000"/>
              </a:solidFill>
              <a:latin typeface="Arial"/>
              <a:ea typeface="Arial"/>
              <a:cs typeface="Arial"/>
              <a:sym typeface="Arial"/>
            </a:endParaRPr>
          </a:p>
        </p:txBody>
      </p:sp>
      <p:sp>
        <p:nvSpPr>
          <p:cNvPr id="848" name="Google Shape;848;g77a325e625_0_1662"/>
          <p:cNvSpPr/>
          <p:nvPr/>
        </p:nvSpPr>
        <p:spPr>
          <a:xfrm>
            <a:off x="1142405" y="2193838"/>
            <a:ext cx="814200" cy="567300"/>
          </a:xfrm>
          <a:prstGeom prst="rect">
            <a:avLst/>
          </a:prstGeom>
          <a:solidFill>
            <a:srgbClr val="D7EDE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Teal Tint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215, 237, 239</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D7EDEF</a:t>
            </a:r>
            <a:endParaRPr sz="1400" b="0" i="0" u="none" strike="noStrike" cap="none" dirty="0">
              <a:solidFill>
                <a:srgbClr val="000000"/>
              </a:solidFill>
              <a:latin typeface="Arial"/>
              <a:ea typeface="Arial"/>
              <a:cs typeface="Arial"/>
              <a:sym typeface="Arial"/>
            </a:endParaRPr>
          </a:p>
        </p:txBody>
      </p:sp>
      <p:sp>
        <p:nvSpPr>
          <p:cNvPr id="849" name="Google Shape;849;g77a325e625_0_1662"/>
          <p:cNvSpPr/>
          <p:nvPr/>
        </p:nvSpPr>
        <p:spPr>
          <a:xfrm>
            <a:off x="2802863" y="2193838"/>
            <a:ext cx="814200" cy="567300"/>
          </a:xfrm>
          <a:prstGeom prst="rect">
            <a:avLst/>
          </a:prstGeom>
          <a:solidFill>
            <a:srgbClr val="66BAC3"/>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Teal Tint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102, 186, 195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66BAC3</a:t>
            </a:r>
            <a:endParaRPr sz="1400" b="0" i="0" u="none" strike="noStrike" cap="none" dirty="0">
              <a:solidFill>
                <a:srgbClr val="000000"/>
              </a:solidFill>
              <a:latin typeface="Arial"/>
              <a:ea typeface="Arial"/>
              <a:cs typeface="Arial"/>
              <a:sym typeface="Arial"/>
            </a:endParaRPr>
          </a:p>
        </p:txBody>
      </p:sp>
      <p:sp>
        <p:nvSpPr>
          <p:cNvPr id="850" name="Google Shape;850;g77a325e625_0_1662"/>
          <p:cNvSpPr/>
          <p:nvPr/>
        </p:nvSpPr>
        <p:spPr>
          <a:xfrm>
            <a:off x="6101115" y="2192140"/>
            <a:ext cx="814200" cy="569400"/>
          </a:xfrm>
          <a:prstGeom prst="rect">
            <a:avLst/>
          </a:prstGeom>
          <a:solidFill>
            <a:srgbClr val="005A66"/>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Teal Tint 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90, 102</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005A66</a:t>
            </a:r>
            <a:endParaRPr sz="1400" b="0" i="0" u="none" strike="noStrike" cap="none" dirty="0">
              <a:solidFill>
                <a:srgbClr val="000000"/>
              </a:solidFill>
              <a:latin typeface="Arial"/>
              <a:ea typeface="Arial"/>
              <a:cs typeface="Arial"/>
              <a:sym typeface="Arial"/>
            </a:endParaRPr>
          </a:p>
        </p:txBody>
      </p:sp>
      <p:sp>
        <p:nvSpPr>
          <p:cNvPr id="851" name="Google Shape;851;g77a325e625_0_1662"/>
          <p:cNvSpPr/>
          <p:nvPr/>
        </p:nvSpPr>
        <p:spPr>
          <a:xfrm>
            <a:off x="4446875" y="2193838"/>
            <a:ext cx="814200" cy="567300"/>
          </a:xfrm>
          <a:prstGeom prst="rect">
            <a:avLst/>
          </a:prstGeom>
          <a:solidFill>
            <a:srgbClr val="008C9B"/>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Teal Tint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140, 155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008C9B</a:t>
            </a:r>
            <a:endParaRPr sz="1400" b="0" i="0" u="none" strike="noStrike" cap="none" dirty="0">
              <a:solidFill>
                <a:srgbClr val="000000"/>
              </a:solidFill>
              <a:latin typeface="Arial"/>
              <a:ea typeface="Arial"/>
              <a:cs typeface="Arial"/>
              <a:sym typeface="Arial"/>
            </a:endParaRPr>
          </a:p>
        </p:txBody>
      </p:sp>
      <p:sp>
        <p:nvSpPr>
          <p:cNvPr id="852" name="Google Shape;852;g77a325e625_0_1662"/>
          <p:cNvSpPr/>
          <p:nvPr/>
        </p:nvSpPr>
        <p:spPr>
          <a:xfrm>
            <a:off x="6929084" y="2193838"/>
            <a:ext cx="814200" cy="567300"/>
          </a:xfrm>
          <a:prstGeom prst="rect">
            <a:avLst/>
          </a:prstGeom>
          <a:solidFill>
            <a:srgbClr val="003A46"/>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Teal Tint 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58, 70</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003A46</a:t>
            </a:r>
            <a:endParaRPr sz="1400" b="0" i="0" u="none" strike="noStrike" cap="none" dirty="0">
              <a:solidFill>
                <a:srgbClr val="000000"/>
              </a:solidFill>
              <a:latin typeface="Arial"/>
              <a:ea typeface="Arial"/>
              <a:cs typeface="Arial"/>
              <a:sym typeface="Arial"/>
            </a:endParaRPr>
          </a:p>
        </p:txBody>
      </p:sp>
      <p:sp>
        <p:nvSpPr>
          <p:cNvPr id="853" name="Google Shape;853;g77a325e625_0_1662"/>
          <p:cNvSpPr/>
          <p:nvPr/>
        </p:nvSpPr>
        <p:spPr>
          <a:xfrm>
            <a:off x="3624868" y="2193838"/>
            <a:ext cx="814200" cy="567300"/>
          </a:xfrm>
          <a:prstGeom prst="rect">
            <a:avLst/>
          </a:prstGeom>
          <a:solidFill>
            <a:srgbClr val="32A3A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Teal Tint 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50, 163, 175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32A3AF</a:t>
            </a:r>
            <a:endParaRPr sz="1400" b="0" i="0" u="none" strike="noStrike" cap="none" dirty="0">
              <a:solidFill>
                <a:srgbClr val="000000"/>
              </a:solidFill>
              <a:latin typeface="Arial"/>
              <a:ea typeface="Arial"/>
              <a:cs typeface="Arial"/>
              <a:sym typeface="Arial"/>
            </a:endParaRPr>
          </a:p>
        </p:txBody>
      </p:sp>
      <p:sp>
        <p:nvSpPr>
          <p:cNvPr id="854" name="Google Shape;854;g77a325e625_0_1662"/>
          <p:cNvSpPr/>
          <p:nvPr/>
        </p:nvSpPr>
        <p:spPr>
          <a:xfrm>
            <a:off x="1968930" y="2193838"/>
            <a:ext cx="814200" cy="567300"/>
          </a:xfrm>
          <a:prstGeom prst="rect">
            <a:avLst/>
          </a:prstGeom>
          <a:solidFill>
            <a:srgbClr val="B2DCE1"/>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Teal Tint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178, 220, 225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B2DCE1</a:t>
            </a:r>
            <a:endParaRPr sz="1400" b="0" i="0" u="none" strike="noStrike" cap="none" dirty="0">
              <a:solidFill>
                <a:srgbClr val="000000"/>
              </a:solidFill>
              <a:latin typeface="Arial"/>
              <a:ea typeface="Arial"/>
              <a:cs typeface="Arial"/>
              <a:sym typeface="Arial"/>
            </a:endParaRPr>
          </a:p>
        </p:txBody>
      </p:sp>
      <p:sp>
        <p:nvSpPr>
          <p:cNvPr id="855" name="Google Shape;855;g77a325e625_0_1662"/>
          <p:cNvSpPr/>
          <p:nvPr/>
        </p:nvSpPr>
        <p:spPr>
          <a:xfrm>
            <a:off x="5273399" y="2193838"/>
            <a:ext cx="814200" cy="567300"/>
          </a:xfrm>
          <a:prstGeom prst="rect">
            <a:avLst/>
          </a:prstGeom>
          <a:solidFill>
            <a:srgbClr val="00707C"/>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Teal Tint 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0, 112, 124</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00707C</a:t>
            </a:r>
            <a:endParaRPr sz="1400" b="0" i="0" u="none" strike="noStrike" cap="none" dirty="0">
              <a:solidFill>
                <a:srgbClr val="000000"/>
              </a:solidFill>
              <a:latin typeface="Arial"/>
              <a:ea typeface="Arial"/>
              <a:cs typeface="Arial"/>
              <a:sym typeface="Arial"/>
            </a:endParaRPr>
          </a:p>
        </p:txBody>
      </p:sp>
      <p:sp>
        <p:nvSpPr>
          <p:cNvPr id="856" name="Google Shape;856;g77a325e625_0_1662"/>
          <p:cNvSpPr/>
          <p:nvPr/>
        </p:nvSpPr>
        <p:spPr>
          <a:xfrm>
            <a:off x="1142405" y="933052"/>
            <a:ext cx="814200" cy="567300"/>
          </a:xfrm>
          <a:prstGeom prst="rect">
            <a:avLst/>
          </a:prstGeom>
          <a:solidFill>
            <a:srgbClr val="DDDCF5"/>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Purple Tint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220, 220, 245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DDDCF5</a:t>
            </a:r>
            <a:endParaRPr sz="1400" b="0" i="0" u="none" strike="noStrike" cap="none" dirty="0">
              <a:solidFill>
                <a:srgbClr val="000000"/>
              </a:solidFill>
              <a:latin typeface="Arial"/>
              <a:ea typeface="Arial"/>
              <a:cs typeface="Arial"/>
              <a:sym typeface="Arial"/>
            </a:endParaRPr>
          </a:p>
        </p:txBody>
      </p:sp>
      <p:sp>
        <p:nvSpPr>
          <p:cNvPr id="857" name="Google Shape;857;g77a325e625_0_1662"/>
          <p:cNvSpPr/>
          <p:nvPr/>
        </p:nvSpPr>
        <p:spPr>
          <a:xfrm>
            <a:off x="2802863" y="933052"/>
            <a:ext cx="814200" cy="567300"/>
          </a:xfrm>
          <a:prstGeom prst="rect">
            <a:avLst/>
          </a:prstGeom>
          <a:solidFill>
            <a:srgbClr val="9697E2"/>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1" i="0" u="none" strike="noStrike" cap="none" dirty="0">
                <a:solidFill>
                  <a:srgbClr val="00383D"/>
                </a:solidFill>
                <a:latin typeface="Arial"/>
                <a:ea typeface="Arial"/>
                <a:cs typeface="Arial"/>
                <a:sym typeface="Arial"/>
              </a:rPr>
              <a:t>Data Vis Purple Tint </a:t>
            </a:r>
            <a:r>
              <a:rPr lang="en-GB" sz="600" b="0" i="0" u="none" strike="noStrike" cap="none" dirty="0">
                <a:solidFill>
                  <a:schemeClr val="dk1"/>
                </a:solidFill>
                <a:latin typeface="Arial"/>
                <a:ea typeface="Arial"/>
                <a:cs typeface="Arial"/>
                <a:sym typeface="Arial"/>
              </a:rPr>
              <a:t>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150, 150, 225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9697E2</a:t>
            </a:r>
            <a:endParaRPr sz="1400" b="0" i="0" u="none" strike="noStrike" cap="none" dirty="0">
              <a:solidFill>
                <a:srgbClr val="000000"/>
              </a:solidFill>
              <a:latin typeface="Arial"/>
              <a:ea typeface="Arial"/>
              <a:cs typeface="Arial"/>
              <a:sym typeface="Arial"/>
            </a:endParaRPr>
          </a:p>
        </p:txBody>
      </p:sp>
      <p:sp>
        <p:nvSpPr>
          <p:cNvPr id="858" name="Google Shape;858;g77a325e625_0_1662"/>
          <p:cNvSpPr/>
          <p:nvPr/>
        </p:nvSpPr>
        <p:spPr>
          <a:xfrm>
            <a:off x="6099924" y="933052"/>
            <a:ext cx="814200" cy="567300"/>
          </a:xfrm>
          <a:prstGeom prst="rect">
            <a:avLst/>
          </a:prstGeom>
          <a:solidFill>
            <a:srgbClr val="2F2F7B"/>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Purple Tint 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48, 48, 123</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2F2F7B</a:t>
            </a:r>
            <a:endParaRPr sz="1400" b="0" i="0" u="none" strike="noStrike" cap="none" dirty="0">
              <a:solidFill>
                <a:srgbClr val="000000"/>
              </a:solidFill>
              <a:latin typeface="Arial"/>
              <a:ea typeface="Arial"/>
              <a:cs typeface="Arial"/>
              <a:sym typeface="Arial"/>
            </a:endParaRPr>
          </a:p>
        </p:txBody>
      </p:sp>
      <p:sp>
        <p:nvSpPr>
          <p:cNvPr id="859" name="Google Shape;859;g77a325e625_0_1662"/>
          <p:cNvSpPr/>
          <p:nvPr/>
        </p:nvSpPr>
        <p:spPr>
          <a:xfrm>
            <a:off x="4446875" y="933052"/>
            <a:ext cx="814200" cy="567300"/>
          </a:xfrm>
          <a:prstGeom prst="rect">
            <a:avLst/>
          </a:prstGeom>
          <a:solidFill>
            <a:schemeClr val="accent4"/>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Purple Tint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80, 80, 205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5050CD</a:t>
            </a:r>
            <a:endParaRPr sz="1400" b="0" i="0" u="none" strike="noStrike" cap="none" dirty="0">
              <a:solidFill>
                <a:srgbClr val="000000"/>
              </a:solidFill>
              <a:latin typeface="Arial"/>
              <a:ea typeface="Arial"/>
              <a:cs typeface="Arial"/>
              <a:sym typeface="Arial"/>
            </a:endParaRPr>
          </a:p>
        </p:txBody>
      </p:sp>
      <p:sp>
        <p:nvSpPr>
          <p:cNvPr id="860" name="Google Shape;860;g77a325e625_0_1662"/>
          <p:cNvSpPr/>
          <p:nvPr/>
        </p:nvSpPr>
        <p:spPr>
          <a:xfrm>
            <a:off x="6929084" y="933052"/>
            <a:ext cx="814200" cy="567300"/>
          </a:xfrm>
          <a:prstGeom prst="rect">
            <a:avLst/>
          </a:prstGeom>
          <a:solidFill>
            <a:srgbClr val="1F2052"/>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Purple Tint 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32, 32, 82</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1F2052</a:t>
            </a:r>
            <a:endParaRPr sz="1400" b="0" i="0" u="none" strike="noStrike" cap="none" dirty="0">
              <a:solidFill>
                <a:srgbClr val="000000"/>
              </a:solidFill>
              <a:latin typeface="Arial"/>
              <a:ea typeface="Arial"/>
              <a:cs typeface="Arial"/>
              <a:sym typeface="Arial"/>
            </a:endParaRPr>
          </a:p>
        </p:txBody>
      </p:sp>
      <p:sp>
        <p:nvSpPr>
          <p:cNvPr id="861" name="Google Shape;861;g77a325e625_0_1662"/>
          <p:cNvSpPr/>
          <p:nvPr/>
        </p:nvSpPr>
        <p:spPr>
          <a:xfrm>
            <a:off x="3624868" y="933052"/>
            <a:ext cx="814200" cy="567300"/>
          </a:xfrm>
          <a:prstGeom prst="rect">
            <a:avLst/>
          </a:prstGeom>
          <a:solidFill>
            <a:srgbClr val="7272D7"/>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Purple Tint 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114, 114, 215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7272D7</a:t>
            </a:r>
            <a:endParaRPr sz="1400" b="0" i="0" u="none" strike="noStrike" cap="none" dirty="0">
              <a:solidFill>
                <a:srgbClr val="000000"/>
              </a:solidFill>
              <a:latin typeface="Arial"/>
              <a:ea typeface="Arial"/>
              <a:cs typeface="Arial"/>
              <a:sym typeface="Arial"/>
            </a:endParaRPr>
          </a:p>
        </p:txBody>
      </p:sp>
      <p:sp>
        <p:nvSpPr>
          <p:cNvPr id="862" name="Google Shape;862;g77a325e625_0_1662"/>
          <p:cNvSpPr/>
          <p:nvPr/>
        </p:nvSpPr>
        <p:spPr>
          <a:xfrm>
            <a:off x="1968930" y="933052"/>
            <a:ext cx="814200" cy="567300"/>
          </a:xfrm>
          <a:prstGeom prst="rect">
            <a:avLst/>
          </a:prstGeom>
          <a:solidFill>
            <a:srgbClr val="B9B9E1"/>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Purple Tint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185, 185, 225</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B9B9EB</a:t>
            </a:r>
            <a:endParaRPr sz="1400" b="0" i="0" u="none" strike="noStrike" cap="none" dirty="0">
              <a:solidFill>
                <a:srgbClr val="000000"/>
              </a:solidFill>
              <a:latin typeface="Arial"/>
              <a:ea typeface="Arial"/>
              <a:cs typeface="Arial"/>
              <a:sym typeface="Arial"/>
            </a:endParaRPr>
          </a:p>
        </p:txBody>
      </p:sp>
      <p:sp>
        <p:nvSpPr>
          <p:cNvPr id="863" name="Google Shape;863;g77a325e625_0_1662"/>
          <p:cNvSpPr/>
          <p:nvPr/>
        </p:nvSpPr>
        <p:spPr>
          <a:xfrm>
            <a:off x="5273399" y="933052"/>
            <a:ext cx="814200" cy="567300"/>
          </a:xfrm>
          <a:prstGeom prst="rect">
            <a:avLst/>
          </a:prstGeom>
          <a:solidFill>
            <a:srgbClr val="4040A4"/>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Purple Tint 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64, 64, 164</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4040A4</a:t>
            </a:r>
            <a:endParaRPr sz="1400" b="0" i="0" u="none" strike="noStrike" cap="none" dirty="0">
              <a:solidFill>
                <a:srgbClr val="000000"/>
              </a:solidFill>
              <a:latin typeface="Arial"/>
              <a:ea typeface="Arial"/>
              <a:cs typeface="Arial"/>
              <a:sym typeface="Arial"/>
            </a:endParaRPr>
          </a:p>
        </p:txBody>
      </p:sp>
      <p:sp>
        <p:nvSpPr>
          <p:cNvPr id="864" name="Google Shape;864;g77a325e625_0_1662"/>
          <p:cNvSpPr/>
          <p:nvPr/>
        </p:nvSpPr>
        <p:spPr>
          <a:xfrm>
            <a:off x="1142405" y="1563445"/>
            <a:ext cx="814200" cy="567300"/>
          </a:xfrm>
          <a:prstGeom prst="rect">
            <a:avLst/>
          </a:prstGeom>
          <a:solidFill>
            <a:srgbClr val="D3F0D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Green Tint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210, 239, 223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HEX: D3F0DF</a:t>
            </a:r>
            <a:endParaRPr sz="1400" b="0" i="0" u="none" strike="noStrike" cap="none" dirty="0">
              <a:solidFill>
                <a:srgbClr val="000000"/>
              </a:solidFill>
              <a:latin typeface="Arial"/>
              <a:ea typeface="Arial"/>
              <a:cs typeface="Arial"/>
              <a:sym typeface="Arial"/>
            </a:endParaRPr>
          </a:p>
        </p:txBody>
      </p:sp>
      <p:sp>
        <p:nvSpPr>
          <p:cNvPr id="865" name="Google Shape;865;g77a325e625_0_1662"/>
          <p:cNvSpPr/>
          <p:nvPr/>
        </p:nvSpPr>
        <p:spPr>
          <a:xfrm>
            <a:off x="2802863" y="1563445"/>
            <a:ext cx="814200" cy="567300"/>
          </a:xfrm>
          <a:prstGeom prst="rect">
            <a:avLst/>
          </a:prstGeom>
          <a:solidFill>
            <a:srgbClr val="78CF9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Green Tint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120, 207, 159</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78CF9F</a:t>
            </a:r>
            <a:endParaRPr sz="1400" b="0" i="0" u="none" strike="noStrike" cap="none" dirty="0">
              <a:solidFill>
                <a:srgbClr val="000000"/>
              </a:solidFill>
              <a:latin typeface="Arial"/>
              <a:ea typeface="Arial"/>
              <a:cs typeface="Arial"/>
              <a:sym typeface="Arial"/>
            </a:endParaRPr>
          </a:p>
        </p:txBody>
      </p:sp>
      <p:sp>
        <p:nvSpPr>
          <p:cNvPr id="866" name="Google Shape;866;g77a325e625_0_1662"/>
          <p:cNvSpPr/>
          <p:nvPr/>
        </p:nvSpPr>
        <p:spPr>
          <a:xfrm>
            <a:off x="6099924" y="1563445"/>
            <a:ext cx="814200" cy="567300"/>
          </a:xfrm>
          <a:prstGeom prst="rect">
            <a:avLst/>
          </a:prstGeom>
          <a:solidFill>
            <a:srgbClr val="126939"/>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Green Tint 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18, 105, 57</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126939</a:t>
            </a:r>
            <a:endParaRPr sz="1400" b="0" i="0" u="none" strike="noStrike" cap="none" dirty="0">
              <a:solidFill>
                <a:srgbClr val="000000"/>
              </a:solidFill>
              <a:latin typeface="Arial"/>
              <a:ea typeface="Arial"/>
              <a:cs typeface="Arial"/>
              <a:sym typeface="Arial"/>
            </a:endParaRPr>
          </a:p>
        </p:txBody>
      </p:sp>
      <p:sp>
        <p:nvSpPr>
          <p:cNvPr id="867" name="Google Shape;867;g77a325e625_0_1662"/>
          <p:cNvSpPr/>
          <p:nvPr/>
        </p:nvSpPr>
        <p:spPr>
          <a:xfrm>
            <a:off x="4446875" y="1563445"/>
            <a:ext cx="814200" cy="567300"/>
          </a:xfrm>
          <a:prstGeom prst="rect">
            <a:avLst/>
          </a:prstGeom>
          <a:solidFill>
            <a:srgbClr val="1EAF5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Green Tint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30, 175, 95</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1EAF5F</a:t>
            </a:r>
            <a:endParaRPr sz="1400" b="0" i="0" u="none" strike="noStrike" cap="none" dirty="0">
              <a:solidFill>
                <a:srgbClr val="000000"/>
              </a:solidFill>
              <a:latin typeface="Arial"/>
              <a:ea typeface="Arial"/>
              <a:cs typeface="Arial"/>
              <a:sym typeface="Arial"/>
            </a:endParaRPr>
          </a:p>
        </p:txBody>
      </p:sp>
      <p:sp>
        <p:nvSpPr>
          <p:cNvPr id="868" name="Google Shape;868;g77a325e625_0_1662"/>
          <p:cNvSpPr/>
          <p:nvPr/>
        </p:nvSpPr>
        <p:spPr>
          <a:xfrm>
            <a:off x="6929084" y="1563445"/>
            <a:ext cx="814200" cy="567300"/>
          </a:xfrm>
          <a:prstGeom prst="rect">
            <a:avLst/>
          </a:prstGeom>
          <a:solidFill>
            <a:srgbClr val="0B4625"/>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lt1"/>
                </a:solidFill>
                <a:latin typeface="Arial"/>
                <a:ea typeface="Arial"/>
                <a:cs typeface="Arial"/>
                <a:sym typeface="Arial"/>
              </a:rPr>
              <a:t>Data Vis Green Tint 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lt1"/>
                </a:solidFill>
                <a:latin typeface="Arial"/>
                <a:ea typeface="Arial"/>
                <a:cs typeface="Arial"/>
                <a:sym typeface="Arial"/>
              </a:rPr>
              <a:t>RGB:12, 70, 38</a:t>
            </a:r>
            <a:br>
              <a:rPr lang="en-GB" sz="600" b="0" i="0" u="none" strike="noStrike" cap="none">
                <a:solidFill>
                  <a:schemeClr val="lt1"/>
                </a:solidFill>
                <a:latin typeface="Arial"/>
                <a:ea typeface="Arial"/>
                <a:cs typeface="Arial"/>
                <a:sym typeface="Arial"/>
              </a:rPr>
            </a:br>
            <a:r>
              <a:rPr lang="en-GB" sz="600" b="0" i="0" u="none" strike="noStrike" cap="none">
                <a:solidFill>
                  <a:schemeClr val="lt1"/>
                </a:solidFill>
                <a:latin typeface="Arial"/>
                <a:ea typeface="Arial"/>
                <a:cs typeface="Arial"/>
                <a:sym typeface="Arial"/>
              </a:rPr>
              <a:t>HEX: 0B4625</a:t>
            </a:r>
            <a:endParaRPr sz="1400" b="0" i="0" u="none" strike="noStrike" cap="none">
              <a:solidFill>
                <a:srgbClr val="000000"/>
              </a:solidFill>
              <a:latin typeface="Arial"/>
              <a:ea typeface="Arial"/>
              <a:cs typeface="Arial"/>
              <a:sym typeface="Arial"/>
            </a:endParaRPr>
          </a:p>
        </p:txBody>
      </p:sp>
      <p:sp>
        <p:nvSpPr>
          <p:cNvPr id="869" name="Google Shape;869;g77a325e625_0_1662"/>
          <p:cNvSpPr/>
          <p:nvPr/>
        </p:nvSpPr>
        <p:spPr>
          <a:xfrm>
            <a:off x="3624868" y="1563445"/>
            <a:ext cx="814200" cy="567300"/>
          </a:xfrm>
          <a:prstGeom prst="rect">
            <a:avLst/>
          </a:prstGeom>
          <a:solidFill>
            <a:srgbClr val="4ABF7E"/>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Green Tint 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74, 191, 126</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4ABF7E</a:t>
            </a:r>
            <a:endParaRPr sz="1400" b="0" i="0" u="none" strike="noStrike" cap="none" dirty="0">
              <a:solidFill>
                <a:srgbClr val="000000"/>
              </a:solidFill>
              <a:latin typeface="Arial"/>
              <a:ea typeface="Arial"/>
              <a:cs typeface="Arial"/>
              <a:sym typeface="Arial"/>
            </a:endParaRPr>
          </a:p>
        </p:txBody>
      </p:sp>
      <p:sp>
        <p:nvSpPr>
          <p:cNvPr id="870" name="Google Shape;870;g77a325e625_0_1662"/>
          <p:cNvSpPr/>
          <p:nvPr/>
        </p:nvSpPr>
        <p:spPr>
          <a:xfrm>
            <a:off x="1968930" y="1563445"/>
            <a:ext cx="814200" cy="567300"/>
          </a:xfrm>
          <a:prstGeom prst="rect">
            <a:avLst/>
          </a:prstGeom>
          <a:solidFill>
            <a:srgbClr val="A6DFB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Green Tint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165, 223, 191</a:t>
            </a:r>
            <a:br>
              <a:rPr lang="en-GB" sz="600" b="0" i="0" u="none" strike="noStrike" cap="none" dirty="0">
                <a:solidFill>
                  <a:schemeClr val="dk1"/>
                </a:solidFill>
                <a:latin typeface="Arial"/>
                <a:ea typeface="Arial"/>
                <a:cs typeface="Arial"/>
                <a:sym typeface="Arial"/>
              </a:rPr>
            </a:br>
            <a:r>
              <a:rPr lang="en-GB" sz="600" b="0" i="0" u="none" strike="noStrike" cap="none" dirty="0">
                <a:solidFill>
                  <a:schemeClr val="dk1"/>
                </a:solidFill>
                <a:latin typeface="Arial"/>
                <a:ea typeface="Arial"/>
                <a:cs typeface="Arial"/>
                <a:sym typeface="Arial"/>
              </a:rPr>
              <a:t>HEX: A6DFBF</a:t>
            </a:r>
            <a:endParaRPr sz="1400" b="0" i="0" u="none" strike="noStrike" cap="none" dirty="0">
              <a:solidFill>
                <a:srgbClr val="000000"/>
              </a:solidFill>
              <a:latin typeface="Arial"/>
              <a:ea typeface="Arial"/>
              <a:cs typeface="Arial"/>
              <a:sym typeface="Arial"/>
            </a:endParaRPr>
          </a:p>
        </p:txBody>
      </p:sp>
      <p:sp>
        <p:nvSpPr>
          <p:cNvPr id="871" name="Google Shape;871;g77a325e625_0_1662"/>
          <p:cNvSpPr/>
          <p:nvPr/>
        </p:nvSpPr>
        <p:spPr>
          <a:xfrm>
            <a:off x="5273399" y="1563445"/>
            <a:ext cx="814200" cy="567300"/>
          </a:xfrm>
          <a:prstGeom prst="rect">
            <a:avLst/>
          </a:prstGeom>
          <a:solidFill>
            <a:srgbClr val="188C4B"/>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Green Tint 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24, 140, 76</a:t>
            </a:r>
            <a:br>
              <a:rPr lang="en-GB" sz="600" b="0" i="0" u="none" strike="noStrike" cap="none" dirty="0">
                <a:solidFill>
                  <a:schemeClr val="lt1"/>
                </a:solidFill>
                <a:latin typeface="Arial"/>
                <a:ea typeface="Arial"/>
                <a:cs typeface="Arial"/>
                <a:sym typeface="Arial"/>
              </a:rPr>
            </a:br>
            <a:r>
              <a:rPr lang="en-GB" sz="600" b="0" i="0" u="none" strike="noStrike" cap="none" dirty="0">
                <a:solidFill>
                  <a:schemeClr val="lt1"/>
                </a:solidFill>
                <a:latin typeface="Arial"/>
                <a:ea typeface="Arial"/>
                <a:cs typeface="Arial"/>
                <a:sym typeface="Arial"/>
              </a:rPr>
              <a:t>HEX: 188C4B </a:t>
            </a:r>
            <a:endParaRPr sz="1400" b="0" i="0" u="none" strike="noStrike" cap="none" dirty="0">
              <a:solidFill>
                <a:srgbClr val="000000"/>
              </a:solidFill>
              <a:latin typeface="Arial"/>
              <a:ea typeface="Arial"/>
              <a:cs typeface="Arial"/>
              <a:sym typeface="Arial"/>
            </a:endParaRPr>
          </a:p>
        </p:txBody>
      </p:sp>
      <p:sp>
        <p:nvSpPr>
          <p:cNvPr id="872" name="Google Shape;872;g77a325e625_0_1662"/>
          <p:cNvSpPr/>
          <p:nvPr/>
        </p:nvSpPr>
        <p:spPr>
          <a:xfrm>
            <a:off x="1142405" y="3546353"/>
            <a:ext cx="814200" cy="567300"/>
          </a:xfrm>
          <a:prstGeom prst="rect">
            <a:avLst/>
          </a:prstGeom>
          <a:solidFill>
            <a:srgbClr val="E8EAEB"/>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a:t>
            </a:r>
            <a:r>
              <a:rPr lang="en-GB" sz="600" b="0" i="0" u="none" strike="noStrike" cap="none" dirty="0" err="1">
                <a:solidFill>
                  <a:schemeClr val="dk1"/>
                </a:solidFill>
                <a:latin typeface="Arial"/>
                <a:ea typeface="Arial"/>
                <a:cs typeface="Arial"/>
                <a:sym typeface="Arial"/>
              </a:rPr>
              <a:t>Gray</a:t>
            </a:r>
            <a:r>
              <a:rPr lang="en-GB" sz="600" b="0" i="0" u="none" strike="noStrike" cap="none" dirty="0">
                <a:solidFill>
                  <a:schemeClr val="dk1"/>
                </a:solidFill>
                <a:latin typeface="Arial"/>
                <a:ea typeface="Arial"/>
                <a:cs typeface="Arial"/>
                <a:sym typeface="Arial"/>
              </a:rPr>
              <a:t> Tint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232,234,235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HEX: E8EAEB</a:t>
            </a:r>
            <a:endParaRPr sz="1400" b="0" i="0" u="none" strike="noStrike" cap="none" dirty="0">
              <a:solidFill>
                <a:srgbClr val="000000"/>
              </a:solidFill>
              <a:latin typeface="Arial"/>
              <a:ea typeface="Arial"/>
              <a:cs typeface="Arial"/>
              <a:sym typeface="Arial"/>
            </a:endParaRPr>
          </a:p>
        </p:txBody>
      </p:sp>
      <p:sp>
        <p:nvSpPr>
          <p:cNvPr id="873" name="Google Shape;873;g77a325e625_0_1662"/>
          <p:cNvSpPr/>
          <p:nvPr/>
        </p:nvSpPr>
        <p:spPr>
          <a:xfrm>
            <a:off x="2802863" y="3546353"/>
            <a:ext cx="814200" cy="567300"/>
          </a:xfrm>
          <a:prstGeom prst="rect">
            <a:avLst/>
          </a:prstGeom>
          <a:solidFill>
            <a:srgbClr val="B5B8B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a:t>
            </a:r>
            <a:r>
              <a:rPr lang="en-GB" sz="600" b="0" i="0" u="none" strike="noStrike" cap="none" dirty="0" err="1">
                <a:solidFill>
                  <a:schemeClr val="dk1"/>
                </a:solidFill>
                <a:latin typeface="Arial"/>
                <a:ea typeface="Arial"/>
                <a:cs typeface="Arial"/>
                <a:sym typeface="Arial"/>
              </a:rPr>
              <a:t>Gray</a:t>
            </a:r>
            <a:r>
              <a:rPr lang="en-GB" sz="600" b="0" i="0" u="none" strike="noStrike" cap="none" dirty="0">
                <a:solidFill>
                  <a:schemeClr val="dk1"/>
                </a:solidFill>
                <a:latin typeface="Arial"/>
                <a:ea typeface="Arial"/>
                <a:cs typeface="Arial"/>
                <a:sym typeface="Arial"/>
              </a:rPr>
              <a:t> Tint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181,184,191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HEX: B5B8BF</a:t>
            </a:r>
            <a:endParaRPr sz="1400" b="0" i="0" u="none" strike="noStrike" cap="none" dirty="0">
              <a:solidFill>
                <a:srgbClr val="000000"/>
              </a:solidFill>
              <a:latin typeface="Arial"/>
              <a:ea typeface="Arial"/>
              <a:cs typeface="Arial"/>
              <a:sym typeface="Arial"/>
            </a:endParaRPr>
          </a:p>
        </p:txBody>
      </p:sp>
      <p:sp>
        <p:nvSpPr>
          <p:cNvPr id="874" name="Google Shape;874;g77a325e625_0_1662"/>
          <p:cNvSpPr/>
          <p:nvPr/>
        </p:nvSpPr>
        <p:spPr>
          <a:xfrm>
            <a:off x="6099924" y="3546353"/>
            <a:ext cx="814200" cy="567300"/>
          </a:xfrm>
          <a:prstGeom prst="rect">
            <a:avLst/>
          </a:prstGeom>
          <a:solidFill>
            <a:srgbClr val="383F4C"/>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a:t>
            </a:r>
            <a:r>
              <a:rPr lang="en-GB" sz="600" b="0" i="0" u="none" strike="noStrike" cap="none" dirty="0" err="1">
                <a:solidFill>
                  <a:schemeClr val="lt1"/>
                </a:solidFill>
                <a:latin typeface="Arial"/>
                <a:ea typeface="Arial"/>
                <a:cs typeface="Arial"/>
                <a:sym typeface="Arial"/>
              </a:rPr>
              <a:t>Gray</a:t>
            </a:r>
            <a:r>
              <a:rPr lang="en-GB" sz="600" b="0" i="0" u="none" strike="noStrike" cap="none" dirty="0">
                <a:solidFill>
                  <a:schemeClr val="lt1"/>
                </a:solidFill>
                <a:latin typeface="Arial"/>
                <a:ea typeface="Arial"/>
                <a:cs typeface="Arial"/>
                <a:sym typeface="Arial"/>
              </a:rPr>
              <a:t> Tint 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56, 63, 76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HEX: 383F4C</a:t>
            </a:r>
            <a:endParaRPr sz="1400" b="0" i="0" u="none" strike="noStrike" cap="none" dirty="0">
              <a:solidFill>
                <a:srgbClr val="000000"/>
              </a:solidFill>
              <a:latin typeface="Arial"/>
              <a:ea typeface="Arial"/>
              <a:cs typeface="Arial"/>
              <a:sym typeface="Arial"/>
            </a:endParaRPr>
          </a:p>
        </p:txBody>
      </p:sp>
      <p:sp>
        <p:nvSpPr>
          <p:cNvPr id="875" name="Google Shape;875;g77a325e625_0_1662"/>
          <p:cNvSpPr/>
          <p:nvPr/>
        </p:nvSpPr>
        <p:spPr>
          <a:xfrm>
            <a:off x="4446875" y="3546353"/>
            <a:ext cx="814200" cy="567300"/>
          </a:xfrm>
          <a:prstGeom prst="rect">
            <a:avLst/>
          </a:prstGeom>
          <a:solidFill>
            <a:srgbClr val="6A727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a:t>
            </a:r>
            <a:r>
              <a:rPr lang="en-GB" sz="600" b="0" i="0" u="none" strike="noStrike" cap="none" dirty="0" err="1">
                <a:solidFill>
                  <a:schemeClr val="lt1"/>
                </a:solidFill>
                <a:latin typeface="Arial"/>
                <a:ea typeface="Arial"/>
                <a:cs typeface="Arial"/>
                <a:sym typeface="Arial"/>
              </a:rPr>
              <a:t>Gray</a:t>
            </a:r>
            <a:r>
              <a:rPr lang="en-GB" sz="600" b="0" i="0" u="none" strike="noStrike" cap="none" dirty="0">
                <a:solidFill>
                  <a:schemeClr val="lt1"/>
                </a:solidFill>
                <a:latin typeface="Arial"/>
                <a:ea typeface="Arial"/>
                <a:cs typeface="Arial"/>
                <a:sym typeface="Arial"/>
              </a:rPr>
              <a:t> Tint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106,114,127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HEX: 6B727F</a:t>
            </a:r>
            <a:endParaRPr sz="1400" b="0" i="0" u="none" strike="noStrike" cap="none" dirty="0">
              <a:solidFill>
                <a:srgbClr val="000000"/>
              </a:solidFill>
              <a:latin typeface="Arial"/>
              <a:ea typeface="Arial"/>
              <a:cs typeface="Arial"/>
              <a:sym typeface="Arial"/>
            </a:endParaRPr>
          </a:p>
        </p:txBody>
      </p:sp>
      <p:sp>
        <p:nvSpPr>
          <p:cNvPr id="876" name="Google Shape;876;g77a325e625_0_1662"/>
          <p:cNvSpPr/>
          <p:nvPr/>
        </p:nvSpPr>
        <p:spPr>
          <a:xfrm>
            <a:off x="6929084" y="3546353"/>
            <a:ext cx="814200" cy="567300"/>
          </a:xfrm>
          <a:prstGeom prst="rect">
            <a:avLst/>
          </a:prstGeom>
          <a:solidFill>
            <a:srgbClr val="2A2F39"/>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a:t>
            </a:r>
            <a:r>
              <a:rPr lang="en-GB" sz="600" b="0" i="0" u="none" strike="noStrike" cap="none" dirty="0" err="1">
                <a:solidFill>
                  <a:schemeClr val="lt1"/>
                </a:solidFill>
                <a:latin typeface="Arial"/>
                <a:ea typeface="Arial"/>
                <a:cs typeface="Arial"/>
                <a:sym typeface="Arial"/>
              </a:rPr>
              <a:t>Gray</a:t>
            </a:r>
            <a:r>
              <a:rPr lang="en-GB" sz="600" b="0" i="0" u="none" strike="noStrike" cap="none" dirty="0">
                <a:solidFill>
                  <a:schemeClr val="lt1"/>
                </a:solidFill>
                <a:latin typeface="Arial"/>
                <a:ea typeface="Arial"/>
                <a:cs typeface="Arial"/>
                <a:sym typeface="Arial"/>
              </a:rPr>
              <a:t> Tint 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42,47,57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HEX: 2A2F39</a:t>
            </a:r>
            <a:endParaRPr sz="1400" b="0" i="0" u="none" strike="noStrike" cap="none" dirty="0">
              <a:solidFill>
                <a:srgbClr val="000000"/>
              </a:solidFill>
              <a:latin typeface="Arial"/>
              <a:ea typeface="Arial"/>
              <a:cs typeface="Arial"/>
              <a:sym typeface="Arial"/>
            </a:endParaRPr>
          </a:p>
        </p:txBody>
      </p:sp>
      <p:sp>
        <p:nvSpPr>
          <p:cNvPr id="877" name="Google Shape;877;g77a325e625_0_1662"/>
          <p:cNvSpPr/>
          <p:nvPr/>
        </p:nvSpPr>
        <p:spPr>
          <a:xfrm>
            <a:off x="3624868" y="3546353"/>
            <a:ext cx="814200" cy="567300"/>
          </a:xfrm>
          <a:prstGeom prst="rect">
            <a:avLst/>
          </a:prstGeom>
          <a:solidFill>
            <a:srgbClr val="90959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a:t>
            </a:r>
            <a:r>
              <a:rPr lang="en-GB" sz="600" b="0" i="0" u="none" strike="noStrike" cap="none" dirty="0" err="1">
                <a:solidFill>
                  <a:schemeClr val="lt1"/>
                </a:solidFill>
                <a:latin typeface="Arial"/>
                <a:ea typeface="Arial"/>
                <a:cs typeface="Arial"/>
                <a:sym typeface="Arial"/>
              </a:rPr>
              <a:t>Gray</a:t>
            </a:r>
            <a:r>
              <a:rPr lang="en-GB" sz="600" b="0" i="0" u="none" strike="noStrike" cap="none" dirty="0">
                <a:solidFill>
                  <a:schemeClr val="lt1"/>
                </a:solidFill>
                <a:latin typeface="Arial"/>
                <a:ea typeface="Arial"/>
                <a:cs typeface="Arial"/>
                <a:sym typeface="Arial"/>
              </a:rPr>
              <a:t> Tint 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144,149,159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HEX: 90959F</a:t>
            </a:r>
            <a:endParaRPr sz="1400" b="0" i="0" u="none" strike="noStrike" cap="none" dirty="0">
              <a:solidFill>
                <a:srgbClr val="000000"/>
              </a:solidFill>
              <a:latin typeface="Arial"/>
              <a:ea typeface="Arial"/>
              <a:cs typeface="Arial"/>
              <a:sym typeface="Arial"/>
            </a:endParaRPr>
          </a:p>
        </p:txBody>
      </p:sp>
      <p:sp>
        <p:nvSpPr>
          <p:cNvPr id="878" name="Google Shape;878;g77a325e625_0_1662"/>
          <p:cNvSpPr/>
          <p:nvPr/>
        </p:nvSpPr>
        <p:spPr>
          <a:xfrm>
            <a:off x="1968930" y="3546353"/>
            <a:ext cx="814200" cy="567300"/>
          </a:xfrm>
          <a:prstGeom prst="rect">
            <a:avLst/>
          </a:prstGeom>
          <a:solidFill>
            <a:srgbClr val="DADBDF"/>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Data Vis </a:t>
            </a:r>
            <a:r>
              <a:rPr lang="en-GB" sz="600" b="0" i="0" u="none" strike="noStrike" cap="none" dirty="0" err="1">
                <a:solidFill>
                  <a:schemeClr val="dk1"/>
                </a:solidFill>
                <a:latin typeface="Arial"/>
                <a:ea typeface="Arial"/>
                <a:cs typeface="Arial"/>
                <a:sym typeface="Arial"/>
              </a:rPr>
              <a:t>Gray</a:t>
            </a:r>
            <a:r>
              <a:rPr lang="en-GB" sz="600" b="0" i="0" u="none" strike="noStrike" cap="none" dirty="0">
                <a:solidFill>
                  <a:schemeClr val="dk1"/>
                </a:solidFill>
                <a:latin typeface="Arial"/>
                <a:ea typeface="Arial"/>
                <a:cs typeface="Arial"/>
                <a:sym typeface="Arial"/>
              </a:rPr>
              <a:t> Tint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dk1"/>
                </a:solidFill>
                <a:latin typeface="Arial"/>
                <a:ea typeface="Arial"/>
                <a:cs typeface="Arial"/>
                <a:sym typeface="Arial"/>
              </a:rPr>
              <a:t>RGB</a:t>
            </a:r>
            <a:r>
              <a:rPr lang="en-GB" sz="600" b="0" i="0" u="none" strike="noStrike" cap="none" dirty="0">
                <a:solidFill>
                  <a:schemeClr val="dk1"/>
                </a:solidFill>
                <a:latin typeface="Arial"/>
                <a:ea typeface="Arial"/>
                <a:cs typeface="Arial"/>
                <a:sym typeface="Arial"/>
              </a:rPr>
              <a:t>: 218,219,223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dk1"/>
                </a:solidFill>
                <a:latin typeface="Arial"/>
                <a:ea typeface="Arial"/>
                <a:cs typeface="Arial"/>
                <a:sym typeface="Arial"/>
              </a:rPr>
              <a:t>HEX: </a:t>
            </a:r>
            <a:r>
              <a:rPr lang="en-GB" sz="600" b="0" i="0" u="none" strike="noStrike" cap="none" dirty="0" err="1">
                <a:solidFill>
                  <a:schemeClr val="dk1"/>
                </a:solidFill>
                <a:latin typeface="Arial"/>
                <a:ea typeface="Arial"/>
                <a:cs typeface="Arial"/>
                <a:sym typeface="Arial"/>
              </a:rPr>
              <a:t>DADBDF</a:t>
            </a:r>
            <a:endParaRPr sz="1400" b="0" i="0" u="none" strike="noStrike" cap="none" dirty="0">
              <a:solidFill>
                <a:srgbClr val="000000"/>
              </a:solidFill>
              <a:latin typeface="Arial"/>
              <a:ea typeface="Arial"/>
              <a:cs typeface="Arial"/>
              <a:sym typeface="Arial"/>
            </a:endParaRPr>
          </a:p>
        </p:txBody>
      </p:sp>
      <p:sp>
        <p:nvSpPr>
          <p:cNvPr id="879" name="Google Shape;879;g77a325e625_0_1662"/>
          <p:cNvSpPr/>
          <p:nvPr/>
        </p:nvSpPr>
        <p:spPr>
          <a:xfrm>
            <a:off x="5273399" y="3546353"/>
            <a:ext cx="814200" cy="567300"/>
          </a:xfrm>
          <a:prstGeom prst="rect">
            <a:avLst/>
          </a:prstGeom>
          <a:solidFill>
            <a:srgbClr val="464F61"/>
          </a:solidFill>
          <a:ln>
            <a:noFill/>
          </a:ln>
        </p:spPr>
        <p:txBody>
          <a:bodyPr spcFirstLastPara="1" wrap="square" lIns="91425" tIns="91425"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Data Vis </a:t>
            </a:r>
            <a:r>
              <a:rPr lang="en-GB" sz="600" b="0" i="0" u="none" strike="noStrike" cap="none" dirty="0" err="1">
                <a:solidFill>
                  <a:schemeClr val="lt1"/>
                </a:solidFill>
                <a:latin typeface="Arial"/>
                <a:ea typeface="Arial"/>
                <a:cs typeface="Arial"/>
                <a:sym typeface="Arial"/>
              </a:rPr>
              <a:t>Gray</a:t>
            </a:r>
            <a:r>
              <a:rPr lang="en-GB" sz="600" b="0" i="0" u="none" strike="noStrike" cap="none" dirty="0">
                <a:solidFill>
                  <a:schemeClr val="lt1"/>
                </a:solidFill>
                <a:latin typeface="Arial"/>
                <a:ea typeface="Arial"/>
                <a:cs typeface="Arial"/>
                <a:sym typeface="Arial"/>
              </a:rPr>
              <a:t> Tint 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err="1">
                <a:solidFill>
                  <a:schemeClr val="lt1"/>
                </a:solidFill>
                <a:latin typeface="Arial"/>
                <a:ea typeface="Arial"/>
                <a:cs typeface="Arial"/>
                <a:sym typeface="Arial"/>
              </a:rPr>
              <a:t>RGB</a:t>
            </a:r>
            <a:r>
              <a:rPr lang="en-GB" sz="600" b="0" i="0" u="none" strike="noStrike" cap="none" dirty="0">
                <a:solidFill>
                  <a:schemeClr val="lt1"/>
                </a:solidFill>
                <a:latin typeface="Arial"/>
                <a:ea typeface="Arial"/>
                <a:cs typeface="Arial"/>
                <a:sym typeface="Arial"/>
              </a:rPr>
              <a:t>: 168,0,30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dirty="0">
                <a:solidFill>
                  <a:schemeClr val="lt1"/>
                </a:solidFill>
                <a:latin typeface="Arial"/>
                <a:ea typeface="Arial"/>
                <a:cs typeface="Arial"/>
                <a:sym typeface="Arial"/>
              </a:rPr>
              <a:t>HEX: 464F61 </a:t>
            </a:r>
            <a:endParaRPr sz="1400" b="0" i="0" u="none" strike="noStrike" cap="none" dirty="0">
              <a:solidFill>
                <a:srgbClr val="000000"/>
              </a:solidFill>
              <a:latin typeface="Arial"/>
              <a:ea typeface="Arial"/>
              <a:cs typeface="Arial"/>
              <a:sym typeface="Arial"/>
            </a:endParaRPr>
          </a:p>
        </p:txBody>
      </p:sp>
      <p:sp>
        <p:nvSpPr>
          <p:cNvPr id="880" name="Google Shape;880;g77a325e625_0_1662"/>
          <p:cNvSpPr txBox="1"/>
          <p:nvPr/>
        </p:nvSpPr>
        <p:spPr>
          <a:xfrm rot="-5400000">
            <a:off x="13933" y="1767924"/>
            <a:ext cx="1828200" cy="158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chemeClr val="dk2"/>
                </a:solidFill>
                <a:latin typeface="Arial"/>
                <a:ea typeface="Arial"/>
                <a:cs typeface="Arial"/>
                <a:sym typeface="Arial"/>
              </a:rPr>
              <a:t>Priority Data Vis </a:t>
            </a:r>
            <a:r>
              <a:rPr lang="en-GB" sz="1000" b="0" i="0" u="none" strike="noStrike" cap="none" dirty="0" err="1">
                <a:solidFill>
                  <a:schemeClr val="dk2"/>
                </a:solidFill>
                <a:latin typeface="Arial"/>
                <a:ea typeface="Arial"/>
                <a:cs typeface="Arial"/>
                <a:sym typeface="Arial"/>
              </a:rPr>
              <a:t>colors</a:t>
            </a:r>
            <a:endParaRPr sz="1400" b="0" i="0" u="none" strike="noStrike" cap="none" dirty="0">
              <a:solidFill>
                <a:srgbClr val="000000"/>
              </a:solidFill>
              <a:latin typeface="Arial"/>
              <a:ea typeface="Arial"/>
              <a:cs typeface="Arial"/>
              <a:sym typeface="Arial"/>
            </a:endParaRPr>
          </a:p>
        </p:txBody>
      </p:sp>
      <p:cxnSp>
        <p:nvCxnSpPr>
          <p:cNvPr id="881" name="Google Shape;881;g77a325e625_0_1662"/>
          <p:cNvCxnSpPr/>
          <p:nvPr/>
        </p:nvCxnSpPr>
        <p:spPr>
          <a:xfrm>
            <a:off x="1007304" y="933052"/>
            <a:ext cx="0" cy="1840800"/>
          </a:xfrm>
          <a:prstGeom prst="straightConnector1">
            <a:avLst/>
          </a:prstGeom>
          <a:noFill/>
          <a:ln w="9525" cap="flat" cmpd="sng">
            <a:solidFill>
              <a:srgbClr val="454E60"/>
            </a:solidFill>
            <a:prstDash val="solid"/>
            <a:round/>
            <a:headEnd type="triangle" w="med" len="med"/>
            <a:tailEnd type="triangle" w="med" len="med"/>
          </a:ln>
        </p:spPr>
      </p:cxnSp>
      <p:sp>
        <p:nvSpPr>
          <p:cNvPr id="882" name="Google Shape;882;g77a325e625_0_1662"/>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slide" type="title">
  <p:cSld name="TITLE">
    <p:spTree>
      <p:nvGrpSpPr>
        <p:cNvPr id="1" name="Shape 887"/>
        <p:cNvGrpSpPr/>
        <p:nvPr/>
      </p:nvGrpSpPr>
      <p:grpSpPr>
        <a:xfrm>
          <a:off x="0" y="0"/>
          <a:ext cx="0" cy="0"/>
          <a:chOff x="0" y="0"/>
          <a:chExt cx="0" cy="0"/>
        </a:xfrm>
      </p:grpSpPr>
      <p:sp>
        <p:nvSpPr>
          <p:cNvPr id="888" name="Google Shape;888;g77a325e625_0_1916"/>
          <p:cNvSpPr/>
          <p:nvPr/>
        </p:nvSpPr>
        <p:spPr>
          <a:xfrm>
            <a:off x="213600" y="223050"/>
            <a:ext cx="8716800" cy="4697400"/>
          </a:xfrm>
          <a:prstGeom prst="rect">
            <a:avLst/>
          </a:prstGeom>
          <a:solidFill>
            <a:srgbClr val="165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77a325e625_0_1916"/>
          <p:cNvSpPr txBox="1">
            <a:spLocks noGrp="1"/>
          </p:cNvSpPr>
          <p:nvPr>
            <p:ph type="ctrTitle"/>
          </p:nvPr>
        </p:nvSpPr>
        <p:spPr>
          <a:xfrm>
            <a:off x="397950" y="1336225"/>
            <a:ext cx="7523100" cy="1512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FFFFFF"/>
              </a:buClr>
              <a:buSzPts val="5200"/>
              <a:buFont typeface="Work Sans"/>
              <a:buNone/>
              <a:defRPr sz="5200" b="1">
                <a:solidFill>
                  <a:srgbClr val="FFFFFF"/>
                </a:solidFill>
                <a:latin typeface="Work Sans"/>
                <a:ea typeface="Work Sans"/>
                <a:cs typeface="Work Sans"/>
                <a:sym typeface="Work Sans"/>
              </a:defRPr>
            </a:lvl1pPr>
            <a:lvl2pPr lvl="1"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2pPr>
            <a:lvl3pPr lvl="2"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3pPr>
            <a:lvl4pPr lvl="3"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4pPr>
            <a:lvl5pPr lvl="4"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5pPr>
            <a:lvl6pPr lvl="5"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6pPr>
            <a:lvl7pPr lvl="6"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7pPr>
            <a:lvl8pPr lvl="7"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8pPr>
            <a:lvl9pPr lvl="8"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9pPr>
          </a:lstStyle>
          <a:p>
            <a:endParaRPr/>
          </a:p>
        </p:txBody>
      </p:sp>
      <p:sp>
        <p:nvSpPr>
          <p:cNvPr id="890" name="Google Shape;890;g77a325e625_0_1916"/>
          <p:cNvSpPr txBox="1">
            <a:spLocks noGrp="1"/>
          </p:cNvSpPr>
          <p:nvPr>
            <p:ph type="subTitle" idx="1"/>
          </p:nvPr>
        </p:nvSpPr>
        <p:spPr>
          <a:xfrm>
            <a:off x="397957" y="2883962"/>
            <a:ext cx="75231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22222"/>
              </a:buClr>
              <a:buSzPts val="2800"/>
              <a:buFont typeface="Work Sans Regular"/>
              <a:buNone/>
              <a:defRPr sz="2800">
                <a:solidFill>
                  <a:srgbClr val="222222"/>
                </a:solidFill>
                <a:latin typeface="Work Sans Regular"/>
                <a:ea typeface="Work Sans Regular"/>
                <a:cs typeface="Work Sans Regular"/>
                <a:sym typeface="Work Sans Regula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1" name="Google Shape;891;g77a325e625_0_1916"/>
          <p:cNvSpPr txBox="1"/>
          <p:nvPr/>
        </p:nvSpPr>
        <p:spPr>
          <a:xfrm>
            <a:off x="8243858" y="45108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800">
                <a:solidFill>
                  <a:srgbClr val="FFFFFF"/>
                </a:solidFill>
                <a:latin typeface="Helvetica Neue Light"/>
                <a:ea typeface="Helvetica Neue Light"/>
                <a:cs typeface="Helvetica Neue Light"/>
                <a:sym typeface="Helvetica Neue Light"/>
              </a:rPr>
              <a:t>‹#›</a:t>
            </a:fld>
            <a:endParaRPr sz="800">
              <a:solidFill>
                <a:srgbClr val="FFFFFF"/>
              </a:solidFill>
              <a:latin typeface="Helvetica Neue Light"/>
              <a:ea typeface="Helvetica Neue Light"/>
              <a:cs typeface="Helvetica Neue Light"/>
              <a:sym typeface="Helvetica Neue Light"/>
            </a:endParaRPr>
          </a:p>
        </p:txBody>
      </p:sp>
      <p:sp>
        <p:nvSpPr>
          <p:cNvPr id="892" name="Google Shape;892;g77a325e625_0_1916"/>
          <p:cNvSpPr txBox="1"/>
          <p:nvPr/>
        </p:nvSpPr>
        <p:spPr>
          <a:xfrm>
            <a:off x="397950" y="4510825"/>
            <a:ext cx="15762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rgbClr val="FFFFFF"/>
                </a:solidFill>
                <a:latin typeface="Work Sans"/>
                <a:ea typeface="Work Sans"/>
                <a:cs typeface="Work Sans"/>
                <a:sym typeface="Work Sans"/>
              </a:rPr>
              <a:t>April 2020</a:t>
            </a:r>
            <a:endParaRPr sz="800">
              <a:solidFill>
                <a:srgbClr val="FFFFFF"/>
              </a:solidFill>
              <a:latin typeface="Work Sans"/>
              <a:ea typeface="Work Sans"/>
              <a:cs typeface="Work Sans"/>
              <a:sym typeface="Work Sans"/>
            </a:endParaRPr>
          </a:p>
        </p:txBody>
      </p:sp>
      <p:sp>
        <p:nvSpPr>
          <p:cNvPr id="893" name="Google Shape;893;g77a325e625_0_1916"/>
          <p:cNvSpPr txBox="1"/>
          <p:nvPr/>
        </p:nvSpPr>
        <p:spPr>
          <a:xfrm>
            <a:off x="6394575" y="4510825"/>
            <a:ext cx="17268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800" u="sng">
                <a:solidFill>
                  <a:srgbClr val="FFFFFF"/>
                </a:solidFill>
                <a:latin typeface="Work Sans"/>
                <a:ea typeface="Work Sans"/>
                <a:cs typeface="Work Sans"/>
                <a:sym typeface="Work Sans"/>
                <a:hlinkClick r:id="rId2"/>
              </a:rPr>
              <a:t>www.gocommonthread.com</a:t>
            </a:r>
            <a:endParaRPr sz="800">
              <a:solidFill>
                <a:srgbClr val="FFFFFF"/>
              </a:solidFill>
              <a:latin typeface="Work Sans"/>
              <a:ea typeface="Work Sans"/>
              <a:cs typeface="Work Sans"/>
              <a:sym typeface="Work Sans"/>
            </a:endParaRPr>
          </a:p>
        </p:txBody>
      </p:sp>
      <p:pic>
        <p:nvPicPr>
          <p:cNvPr id="894" name="Google Shape;894;g77a325e625_0_1916"/>
          <p:cNvPicPr preferRelativeResize="0"/>
          <p:nvPr/>
        </p:nvPicPr>
        <p:blipFill rotWithShape="1">
          <a:blip r:embed="rId3">
            <a:alphaModFix/>
          </a:blip>
          <a:srcRect t="38256" b="38253"/>
          <a:stretch/>
        </p:blipFill>
        <p:spPr>
          <a:xfrm>
            <a:off x="7633548" y="352285"/>
            <a:ext cx="1156074" cy="108625"/>
          </a:xfrm>
          <a:prstGeom prst="rect">
            <a:avLst/>
          </a:prstGeom>
          <a:noFill/>
          <a:ln>
            <a:noFill/>
          </a:ln>
        </p:spPr>
      </p:pic>
      <p:pic>
        <p:nvPicPr>
          <p:cNvPr id="895" name="Google Shape;895;g77a325e625_0_1916"/>
          <p:cNvPicPr preferRelativeResize="0"/>
          <p:nvPr/>
        </p:nvPicPr>
        <p:blipFill>
          <a:blip r:embed="rId4">
            <a:alphaModFix/>
          </a:blip>
          <a:stretch>
            <a:fillRect/>
          </a:stretch>
        </p:blipFill>
        <p:spPr>
          <a:xfrm>
            <a:off x="8099100" y="4510825"/>
            <a:ext cx="394125" cy="3936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ivider-pink" type="secHead">
  <p:cSld name="SECTION_HEADER">
    <p:spTree>
      <p:nvGrpSpPr>
        <p:cNvPr id="1" name="Shape 896"/>
        <p:cNvGrpSpPr/>
        <p:nvPr/>
      </p:nvGrpSpPr>
      <p:grpSpPr>
        <a:xfrm>
          <a:off x="0" y="0"/>
          <a:ext cx="0" cy="0"/>
          <a:chOff x="0" y="0"/>
          <a:chExt cx="0" cy="0"/>
        </a:xfrm>
      </p:grpSpPr>
      <p:sp>
        <p:nvSpPr>
          <p:cNvPr id="897" name="Google Shape;897;g77a325e625_0_1925"/>
          <p:cNvSpPr/>
          <p:nvPr/>
        </p:nvSpPr>
        <p:spPr>
          <a:xfrm>
            <a:off x="213600" y="223050"/>
            <a:ext cx="8716800" cy="4697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g77a325e625_0_1925"/>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899" name="Google Shape;899;g77a325e625_0_1925"/>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0" name="Google Shape;900;g77a325e625_0_1925"/>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200" b="1">
                <a:solidFill>
                  <a:schemeClr val="lt1"/>
                </a:solidFill>
                <a:latin typeface="Work Sans"/>
                <a:ea typeface="Work Sans"/>
                <a:cs typeface="Work Sans"/>
                <a:sym typeface="Work Sans"/>
              </a:rPr>
              <a:t>DISCOVERY DECK</a:t>
            </a:r>
            <a:endParaRPr sz="1200" b="1">
              <a:solidFill>
                <a:schemeClr val="lt1"/>
              </a:solidFill>
              <a:latin typeface="Work Sans"/>
              <a:ea typeface="Work Sans"/>
              <a:cs typeface="Work Sans"/>
              <a:sym typeface="Work Sans"/>
            </a:endParaRPr>
          </a:p>
        </p:txBody>
      </p:sp>
      <p:pic>
        <p:nvPicPr>
          <p:cNvPr id="901" name="Google Shape;901;g77a325e625_0_1925"/>
          <p:cNvPicPr preferRelativeResize="0"/>
          <p:nvPr/>
        </p:nvPicPr>
        <p:blipFill rotWithShape="1">
          <a:blip r:embed="rId2">
            <a:alphaModFix/>
          </a:blip>
          <a:srcRect t="38256" b="38253"/>
          <a:stretch/>
        </p:blipFill>
        <p:spPr>
          <a:xfrm>
            <a:off x="7633548" y="352285"/>
            <a:ext cx="1156074" cy="108625"/>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ivider-pink 1">
  <p:cSld name="SECTION_HEADER_1">
    <p:spTree>
      <p:nvGrpSpPr>
        <p:cNvPr id="1" name="Shape 902"/>
        <p:cNvGrpSpPr/>
        <p:nvPr/>
      </p:nvGrpSpPr>
      <p:grpSpPr>
        <a:xfrm>
          <a:off x="0" y="0"/>
          <a:ext cx="0" cy="0"/>
          <a:chOff x="0" y="0"/>
          <a:chExt cx="0" cy="0"/>
        </a:xfrm>
      </p:grpSpPr>
      <p:sp>
        <p:nvSpPr>
          <p:cNvPr id="903" name="Google Shape;903;g77a325e625_0_1931"/>
          <p:cNvSpPr/>
          <p:nvPr/>
        </p:nvSpPr>
        <p:spPr>
          <a:xfrm>
            <a:off x="213600" y="223050"/>
            <a:ext cx="8716800" cy="469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g77a325e625_0_1931"/>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905" name="Google Shape;905;g77a325e625_0_1931"/>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6" name="Google Shape;906;g77a325e625_0_1931"/>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200" b="1">
                <a:solidFill>
                  <a:schemeClr val="lt1"/>
                </a:solidFill>
                <a:latin typeface="Work Sans"/>
                <a:ea typeface="Work Sans"/>
                <a:cs typeface="Work Sans"/>
                <a:sym typeface="Work Sans"/>
              </a:rPr>
              <a:t>DISCOVERY DECK</a:t>
            </a:r>
            <a:endParaRPr sz="1200" b="1">
              <a:solidFill>
                <a:schemeClr val="lt1"/>
              </a:solidFill>
              <a:latin typeface="Work Sans"/>
              <a:ea typeface="Work Sans"/>
              <a:cs typeface="Work Sans"/>
              <a:sym typeface="Work Sans"/>
            </a:endParaRPr>
          </a:p>
        </p:txBody>
      </p:sp>
      <p:pic>
        <p:nvPicPr>
          <p:cNvPr id="907" name="Google Shape;907;g77a325e625_0_1931"/>
          <p:cNvPicPr preferRelativeResize="0"/>
          <p:nvPr/>
        </p:nvPicPr>
        <p:blipFill rotWithShape="1">
          <a:blip r:embed="rId2">
            <a:alphaModFix/>
          </a:blip>
          <a:srcRect t="38256" b="38253"/>
          <a:stretch/>
        </p:blipFill>
        <p:spPr>
          <a:xfrm>
            <a:off x="7633548" y="352285"/>
            <a:ext cx="1156074" cy="10862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ivider-pink 1 1">
  <p:cSld name="SECTION_HEADER_1_1">
    <p:spTree>
      <p:nvGrpSpPr>
        <p:cNvPr id="1" name="Shape 908"/>
        <p:cNvGrpSpPr/>
        <p:nvPr/>
      </p:nvGrpSpPr>
      <p:grpSpPr>
        <a:xfrm>
          <a:off x="0" y="0"/>
          <a:ext cx="0" cy="0"/>
          <a:chOff x="0" y="0"/>
          <a:chExt cx="0" cy="0"/>
        </a:xfrm>
      </p:grpSpPr>
      <p:sp>
        <p:nvSpPr>
          <p:cNvPr id="909" name="Google Shape;909;g77a325e625_0_1937"/>
          <p:cNvSpPr/>
          <p:nvPr/>
        </p:nvSpPr>
        <p:spPr>
          <a:xfrm>
            <a:off x="213600" y="223050"/>
            <a:ext cx="8716800" cy="4697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g77a325e625_0_1937"/>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911" name="Google Shape;911;g77a325e625_0_1937"/>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12" name="Google Shape;912;g77a325e625_0_1937"/>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200" b="1">
                <a:solidFill>
                  <a:schemeClr val="lt1"/>
                </a:solidFill>
                <a:latin typeface="Work Sans"/>
                <a:ea typeface="Work Sans"/>
                <a:cs typeface="Work Sans"/>
                <a:sym typeface="Work Sans"/>
              </a:rPr>
              <a:t>DISCOVERY DECK</a:t>
            </a:r>
            <a:endParaRPr sz="1200" b="1">
              <a:solidFill>
                <a:schemeClr val="lt1"/>
              </a:solidFill>
              <a:latin typeface="Work Sans"/>
              <a:ea typeface="Work Sans"/>
              <a:cs typeface="Work Sans"/>
              <a:sym typeface="Work Sans"/>
            </a:endParaRPr>
          </a:p>
        </p:txBody>
      </p:sp>
      <p:pic>
        <p:nvPicPr>
          <p:cNvPr id="913" name="Google Shape;913;g77a325e625_0_1937"/>
          <p:cNvPicPr preferRelativeResize="0"/>
          <p:nvPr/>
        </p:nvPicPr>
        <p:blipFill rotWithShape="1">
          <a:blip r:embed="rId2">
            <a:alphaModFix/>
          </a:blip>
          <a:srcRect t="38256" b="38253"/>
          <a:stretch/>
        </p:blipFill>
        <p:spPr>
          <a:xfrm>
            <a:off x="7633548" y="352285"/>
            <a:ext cx="1156074" cy="10862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4"/>
        <p:cNvGrpSpPr/>
        <p:nvPr/>
      </p:nvGrpSpPr>
      <p:grpSpPr>
        <a:xfrm>
          <a:off x="0" y="0"/>
          <a:ext cx="0" cy="0"/>
          <a:chOff x="0" y="0"/>
          <a:chExt cx="0" cy="0"/>
        </a:xfrm>
      </p:grpSpPr>
      <p:sp>
        <p:nvSpPr>
          <p:cNvPr id="915" name="Google Shape;915;g77a325e625_0_1943"/>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g77a325e625_0_1943"/>
          <p:cNvSpPr txBox="1">
            <a:spLocks noGrp="1"/>
          </p:cNvSpPr>
          <p:nvPr>
            <p:ph type="title"/>
          </p:nvPr>
        </p:nvSpPr>
        <p:spPr>
          <a:xfrm>
            <a:off x="446325" y="463250"/>
            <a:ext cx="2372100" cy="4055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7" name="Google Shape;917;g77a325e625_0_1943"/>
          <p:cNvSpPr txBox="1">
            <a:spLocks noGrp="1"/>
          </p:cNvSpPr>
          <p:nvPr>
            <p:ph type="body" idx="1"/>
          </p:nvPr>
        </p:nvSpPr>
        <p:spPr>
          <a:xfrm>
            <a:off x="2949000" y="463250"/>
            <a:ext cx="5762100" cy="41001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Clr>
                <a:schemeClr val="dk1"/>
              </a:buClr>
              <a:buSzPts val="2000"/>
              <a:buChar char="●"/>
              <a:defRPr sz="2000">
                <a:solidFill>
                  <a:schemeClr val="dk1"/>
                </a:solidFill>
              </a:defRPr>
            </a:lvl1pPr>
            <a:lvl2pPr marL="914400" lvl="1" indent="-355600" rtl="0">
              <a:spcBef>
                <a:spcPts val="1000"/>
              </a:spcBef>
              <a:spcAft>
                <a:spcPts val="0"/>
              </a:spcAft>
              <a:buClr>
                <a:schemeClr val="dk1"/>
              </a:buClr>
              <a:buSzPts val="2000"/>
              <a:buChar char="○"/>
              <a:defRPr sz="2000">
                <a:solidFill>
                  <a:schemeClr val="dk1"/>
                </a:solidFill>
              </a:defRPr>
            </a:lvl2pPr>
            <a:lvl3pPr marL="1371600" lvl="2" indent="-355600" rtl="0">
              <a:spcBef>
                <a:spcPts val="1000"/>
              </a:spcBef>
              <a:spcAft>
                <a:spcPts val="0"/>
              </a:spcAft>
              <a:buClr>
                <a:schemeClr val="dk1"/>
              </a:buClr>
              <a:buSzPts val="2000"/>
              <a:buChar char="■"/>
              <a:defRPr sz="2000">
                <a:solidFill>
                  <a:schemeClr val="dk1"/>
                </a:solidFill>
              </a:defRPr>
            </a:lvl3pPr>
            <a:lvl4pPr marL="1828800" lvl="3" indent="-355600" rtl="0">
              <a:spcBef>
                <a:spcPts val="1000"/>
              </a:spcBef>
              <a:spcAft>
                <a:spcPts val="0"/>
              </a:spcAft>
              <a:buClr>
                <a:schemeClr val="dk1"/>
              </a:buClr>
              <a:buSzPts val="2000"/>
              <a:buChar char="●"/>
              <a:defRPr sz="2000">
                <a:solidFill>
                  <a:schemeClr val="dk1"/>
                </a:solidFill>
              </a:defRPr>
            </a:lvl4pPr>
            <a:lvl5pPr marL="2286000" lvl="4" indent="-355600" rtl="0">
              <a:spcBef>
                <a:spcPts val="1000"/>
              </a:spcBef>
              <a:spcAft>
                <a:spcPts val="0"/>
              </a:spcAft>
              <a:buClr>
                <a:schemeClr val="dk1"/>
              </a:buClr>
              <a:buSzPts val="2000"/>
              <a:buChar char="○"/>
              <a:defRPr sz="2000">
                <a:solidFill>
                  <a:schemeClr val="dk1"/>
                </a:solidFill>
              </a:defRPr>
            </a:lvl5pPr>
            <a:lvl6pPr marL="2743200" lvl="5" indent="-355600" rtl="0">
              <a:spcBef>
                <a:spcPts val="1000"/>
              </a:spcBef>
              <a:spcAft>
                <a:spcPts val="0"/>
              </a:spcAft>
              <a:buClr>
                <a:schemeClr val="dk1"/>
              </a:buClr>
              <a:buSzPts val="2000"/>
              <a:buChar char="■"/>
              <a:defRPr sz="2000">
                <a:solidFill>
                  <a:schemeClr val="dk1"/>
                </a:solidFill>
              </a:defRPr>
            </a:lvl6pPr>
            <a:lvl7pPr marL="3200400" lvl="6" indent="-355600" rtl="0">
              <a:spcBef>
                <a:spcPts val="1000"/>
              </a:spcBef>
              <a:spcAft>
                <a:spcPts val="0"/>
              </a:spcAft>
              <a:buClr>
                <a:schemeClr val="dk1"/>
              </a:buClr>
              <a:buSzPts val="2000"/>
              <a:buChar char="●"/>
              <a:defRPr sz="2000">
                <a:solidFill>
                  <a:schemeClr val="dk1"/>
                </a:solidFill>
              </a:defRPr>
            </a:lvl7pPr>
            <a:lvl8pPr marL="3657600" lvl="7" indent="-355600" rtl="0">
              <a:spcBef>
                <a:spcPts val="1000"/>
              </a:spcBef>
              <a:spcAft>
                <a:spcPts val="0"/>
              </a:spcAft>
              <a:buClr>
                <a:schemeClr val="dk1"/>
              </a:buClr>
              <a:buSzPts val="2000"/>
              <a:buChar char="○"/>
              <a:defRPr sz="2000">
                <a:solidFill>
                  <a:schemeClr val="dk1"/>
                </a:solidFill>
              </a:defRPr>
            </a:lvl8pPr>
            <a:lvl9pPr marL="4114800" lvl="8" indent="-355600" rtl="0">
              <a:spcBef>
                <a:spcPts val="1000"/>
              </a:spcBef>
              <a:spcAft>
                <a:spcPts val="1000"/>
              </a:spcAft>
              <a:buClr>
                <a:schemeClr val="dk1"/>
              </a:buClr>
              <a:buSzPts val="2000"/>
              <a:buChar char="■"/>
              <a:defRPr sz="2000">
                <a:solidFill>
                  <a:schemeClr val="dk1"/>
                </a:solidFill>
              </a:defRPr>
            </a:lvl9pPr>
          </a:lstStyle>
          <a:p>
            <a:endParaRPr/>
          </a:p>
        </p:txBody>
      </p:sp>
      <p:sp>
        <p:nvSpPr>
          <p:cNvPr id="918" name="Google Shape;918;g77a325e625_0_1943"/>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larger body, space on R for diagram / image">
  <p:cSld name="TITLE_AND_BODY_1">
    <p:spTree>
      <p:nvGrpSpPr>
        <p:cNvPr id="1" name="Shape 919"/>
        <p:cNvGrpSpPr/>
        <p:nvPr/>
      </p:nvGrpSpPr>
      <p:grpSpPr>
        <a:xfrm>
          <a:off x="0" y="0"/>
          <a:ext cx="0" cy="0"/>
          <a:chOff x="0" y="0"/>
          <a:chExt cx="0" cy="0"/>
        </a:xfrm>
      </p:grpSpPr>
      <p:sp>
        <p:nvSpPr>
          <p:cNvPr id="920" name="Google Shape;920;g77a325e625_0_1948"/>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g77a325e625_0_1948"/>
          <p:cNvSpPr txBox="1">
            <a:spLocks noGrp="1"/>
          </p:cNvSpPr>
          <p:nvPr>
            <p:ph type="title"/>
          </p:nvPr>
        </p:nvSpPr>
        <p:spPr>
          <a:xfrm>
            <a:off x="446325" y="463250"/>
            <a:ext cx="3823500" cy="13851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2" name="Google Shape;922;g77a325e625_0_1948"/>
          <p:cNvSpPr txBox="1">
            <a:spLocks noGrp="1"/>
          </p:cNvSpPr>
          <p:nvPr>
            <p:ph type="body" idx="1"/>
          </p:nvPr>
        </p:nvSpPr>
        <p:spPr>
          <a:xfrm>
            <a:off x="496275" y="2198475"/>
            <a:ext cx="3723600" cy="23649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Clr>
                <a:schemeClr val="dk1"/>
              </a:buClr>
              <a:buSzPts val="2000"/>
              <a:buChar char="●"/>
              <a:defRPr sz="2000">
                <a:solidFill>
                  <a:schemeClr val="dk1"/>
                </a:solidFill>
              </a:defRPr>
            </a:lvl1pPr>
            <a:lvl2pPr marL="914400" lvl="1" indent="-355600" rtl="0">
              <a:spcBef>
                <a:spcPts val="1000"/>
              </a:spcBef>
              <a:spcAft>
                <a:spcPts val="0"/>
              </a:spcAft>
              <a:buClr>
                <a:schemeClr val="dk1"/>
              </a:buClr>
              <a:buSzPts val="2000"/>
              <a:buChar char="○"/>
              <a:defRPr sz="2000">
                <a:solidFill>
                  <a:schemeClr val="dk1"/>
                </a:solidFill>
              </a:defRPr>
            </a:lvl2pPr>
            <a:lvl3pPr marL="1371600" lvl="2" indent="-355600" rtl="0">
              <a:spcBef>
                <a:spcPts val="1000"/>
              </a:spcBef>
              <a:spcAft>
                <a:spcPts val="0"/>
              </a:spcAft>
              <a:buClr>
                <a:schemeClr val="dk1"/>
              </a:buClr>
              <a:buSzPts val="2000"/>
              <a:buChar char="■"/>
              <a:defRPr sz="2000">
                <a:solidFill>
                  <a:schemeClr val="dk1"/>
                </a:solidFill>
              </a:defRPr>
            </a:lvl3pPr>
            <a:lvl4pPr marL="1828800" lvl="3" indent="-355600" rtl="0">
              <a:spcBef>
                <a:spcPts val="1000"/>
              </a:spcBef>
              <a:spcAft>
                <a:spcPts val="0"/>
              </a:spcAft>
              <a:buClr>
                <a:schemeClr val="dk1"/>
              </a:buClr>
              <a:buSzPts val="2000"/>
              <a:buChar char="●"/>
              <a:defRPr sz="2000">
                <a:solidFill>
                  <a:schemeClr val="dk1"/>
                </a:solidFill>
              </a:defRPr>
            </a:lvl4pPr>
            <a:lvl5pPr marL="2286000" lvl="4" indent="-355600" rtl="0">
              <a:spcBef>
                <a:spcPts val="1000"/>
              </a:spcBef>
              <a:spcAft>
                <a:spcPts val="0"/>
              </a:spcAft>
              <a:buClr>
                <a:schemeClr val="dk1"/>
              </a:buClr>
              <a:buSzPts val="2000"/>
              <a:buChar char="○"/>
              <a:defRPr sz="2000">
                <a:solidFill>
                  <a:schemeClr val="dk1"/>
                </a:solidFill>
              </a:defRPr>
            </a:lvl5pPr>
            <a:lvl6pPr marL="2743200" lvl="5" indent="-355600" rtl="0">
              <a:spcBef>
                <a:spcPts val="1000"/>
              </a:spcBef>
              <a:spcAft>
                <a:spcPts val="0"/>
              </a:spcAft>
              <a:buClr>
                <a:schemeClr val="dk1"/>
              </a:buClr>
              <a:buSzPts val="2000"/>
              <a:buChar char="■"/>
              <a:defRPr sz="2000">
                <a:solidFill>
                  <a:schemeClr val="dk1"/>
                </a:solidFill>
              </a:defRPr>
            </a:lvl6pPr>
            <a:lvl7pPr marL="3200400" lvl="6" indent="-355600" rtl="0">
              <a:spcBef>
                <a:spcPts val="1000"/>
              </a:spcBef>
              <a:spcAft>
                <a:spcPts val="0"/>
              </a:spcAft>
              <a:buClr>
                <a:schemeClr val="dk1"/>
              </a:buClr>
              <a:buSzPts val="2000"/>
              <a:buChar char="●"/>
              <a:defRPr sz="2000">
                <a:solidFill>
                  <a:schemeClr val="dk1"/>
                </a:solidFill>
              </a:defRPr>
            </a:lvl7pPr>
            <a:lvl8pPr marL="3657600" lvl="7" indent="-355600" rtl="0">
              <a:spcBef>
                <a:spcPts val="1000"/>
              </a:spcBef>
              <a:spcAft>
                <a:spcPts val="0"/>
              </a:spcAft>
              <a:buClr>
                <a:schemeClr val="dk1"/>
              </a:buClr>
              <a:buSzPts val="2000"/>
              <a:buChar char="○"/>
              <a:defRPr sz="2000">
                <a:solidFill>
                  <a:schemeClr val="dk1"/>
                </a:solidFill>
              </a:defRPr>
            </a:lvl8pPr>
            <a:lvl9pPr marL="4114800" lvl="8" indent="-355600" rtl="0">
              <a:spcBef>
                <a:spcPts val="1000"/>
              </a:spcBef>
              <a:spcAft>
                <a:spcPts val="1000"/>
              </a:spcAft>
              <a:buClr>
                <a:schemeClr val="dk1"/>
              </a:buClr>
              <a:buSzPts val="2000"/>
              <a:buChar char="■"/>
              <a:defRPr sz="2000">
                <a:solidFill>
                  <a:schemeClr val="dk1"/>
                </a:solidFill>
              </a:defRPr>
            </a:lvl9pPr>
          </a:lstStyle>
          <a:p>
            <a:endParaRPr/>
          </a:p>
        </p:txBody>
      </p:sp>
      <p:sp>
        <p:nvSpPr>
          <p:cNvPr id="923" name="Google Shape;923;g77a325e625_0_1948"/>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larger body, space on L for diagram / image 1">
  <p:cSld name="TITLE_AND_BODY_1_1">
    <p:spTree>
      <p:nvGrpSpPr>
        <p:cNvPr id="1" name="Shape 924"/>
        <p:cNvGrpSpPr/>
        <p:nvPr/>
      </p:nvGrpSpPr>
      <p:grpSpPr>
        <a:xfrm>
          <a:off x="0" y="0"/>
          <a:ext cx="0" cy="0"/>
          <a:chOff x="0" y="0"/>
          <a:chExt cx="0" cy="0"/>
        </a:xfrm>
      </p:grpSpPr>
      <p:sp>
        <p:nvSpPr>
          <p:cNvPr id="925" name="Google Shape;925;g77a325e625_0_1953"/>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g77a325e625_0_1953"/>
          <p:cNvSpPr txBox="1">
            <a:spLocks noGrp="1"/>
          </p:cNvSpPr>
          <p:nvPr>
            <p:ph type="title"/>
          </p:nvPr>
        </p:nvSpPr>
        <p:spPr>
          <a:xfrm>
            <a:off x="4822075" y="463250"/>
            <a:ext cx="3823500" cy="13851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7" name="Google Shape;927;g77a325e625_0_1953"/>
          <p:cNvSpPr txBox="1">
            <a:spLocks noGrp="1"/>
          </p:cNvSpPr>
          <p:nvPr>
            <p:ph type="body" idx="1"/>
          </p:nvPr>
        </p:nvSpPr>
        <p:spPr>
          <a:xfrm>
            <a:off x="4822075" y="2198475"/>
            <a:ext cx="3723600" cy="23649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Clr>
                <a:schemeClr val="dk1"/>
              </a:buClr>
              <a:buSzPts val="2000"/>
              <a:buChar char="●"/>
              <a:defRPr sz="2000">
                <a:solidFill>
                  <a:schemeClr val="dk1"/>
                </a:solidFill>
              </a:defRPr>
            </a:lvl1pPr>
            <a:lvl2pPr marL="914400" lvl="1" indent="-355600" rtl="0">
              <a:spcBef>
                <a:spcPts val="1000"/>
              </a:spcBef>
              <a:spcAft>
                <a:spcPts val="0"/>
              </a:spcAft>
              <a:buClr>
                <a:schemeClr val="dk1"/>
              </a:buClr>
              <a:buSzPts val="2000"/>
              <a:buChar char="○"/>
              <a:defRPr sz="2000">
                <a:solidFill>
                  <a:schemeClr val="dk1"/>
                </a:solidFill>
              </a:defRPr>
            </a:lvl2pPr>
            <a:lvl3pPr marL="1371600" lvl="2" indent="-355600" rtl="0">
              <a:spcBef>
                <a:spcPts val="1000"/>
              </a:spcBef>
              <a:spcAft>
                <a:spcPts val="0"/>
              </a:spcAft>
              <a:buClr>
                <a:schemeClr val="dk1"/>
              </a:buClr>
              <a:buSzPts val="2000"/>
              <a:buChar char="■"/>
              <a:defRPr sz="2000">
                <a:solidFill>
                  <a:schemeClr val="dk1"/>
                </a:solidFill>
              </a:defRPr>
            </a:lvl3pPr>
            <a:lvl4pPr marL="1828800" lvl="3" indent="-355600" rtl="0">
              <a:spcBef>
                <a:spcPts val="1000"/>
              </a:spcBef>
              <a:spcAft>
                <a:spcPts val="0"/>
              </a:spcAft>
              <a:buClr>
                <a:schemeClr val="dk1"/>
              </a:buClr>
              <a:buSzPts val="2000"/>
              <a:buChar char="●"/>
              <a:defRPr sz="2000">
                <a:solidFill>
                  <a:schemeClr val="dk1"/>
                </a:solidFill>
              </a:defRPr>
            </a:lvl4pPr>
            <a:lvl5pPr marL="2286000" lvl="4" indent="-355600" rtl="0">
              <a:spcBef>
                <a:spcPts val="1000"/>
              </a:spcBef>
              <a:spcAft>
                <a:spcPts val="0"/>
              </a:spcAft>
              <a:buClr>
                <a:schemeClr val="dk1"/>
              </a:buClr>
              <a:buSzPts val="2000"/>
              <a:buChar char="○"/>
              <a:defRPr sz="2000">
                <a:solidFill>
                  <a:schemeClr val="dk1"/>
                </a:solidFill>
              </a:defRPr>
            </a:lvl5pPr>
            <a:lvl6pPr marL="2743200" lvl="5" indent="-355600" rtl="0">
              <a:spcBef>
                <a:spcPts val="1000"/>
              </a:spcBef>
              <a:spcAft>
                <a:spcPts val="0"/>
              </a:spcAft>
              <a:buClr>
                <a:schemeClr val="dk1"/>
              </a:buClr>
              <a:buSzPts val="2000"/>
              <a:buChar char="■"/>
              <a:defRPr sz="2000">
                <a:solidFill>
                  <a:schemeClr val="dk1"/>
                </a:solidFill>
              </a:defRPr>
            </a:lvl6pPr>
            <a:lvl7pPr marL="3200400" lvl="6" indent="-355600" rtl="0">
              <a:spcBef>
                <a:spcPts val="1000"/>
              </a:spcBef>
              <a:spcAft>
                <a:spcPts val="0"/>
              </a:spcAft>
              <a:buClr>
                <a:schemeClr val="dk1"/>
              </a:buClr>
              <a:buSzPts val="2000"/>
              <a:buChar char="●"/>
              <a:defRPr sz="2000">
                <a:solidFill>
                  <a:schemeClr val="dk1"/>
                </a:solidFill>
              </a:defRPr>
            </a:lvl7pPr>
            <a:lvl8pPr marL="3657600" lvl="7" indent="-355600" rtl="0">
              <a:spcBef>
                <a:spcPts val="1000"/>
              </a:spcBef>
              <a:spcAft>
                <a:spcPts val="0"/>
              </a:spcAft>
              <a:buClr>
                <a:schemeClr val="dk1"/>
              </a:buClr>
              <a:buSzPts val="2000"/>
              <a:buChar char="○"/>
              <a:defRPr sz="2000">
                <a:solidFill>
                  <a:schemeClr val="dk1"/>
                </a:solidFill>
              </a:defRPr>
            </a:lvl8pPr>
            <a:lvl9pPr marL="4114800" lvl="8" indent="-355600" rtl="0">
              <a:spcBef>
                <a:spcPts val="1000"/>
              </a:spcBef>
              <a:spcAft>
                <a:spcPts val="1000"/>
              </a:spcAft>
              <a:buClr>
                <a:schemeClr val="dk1"/>
              </a:buClr>
              <a:buSzPts val="2000"/>
              <a:buChar char="■"/>
              <a:defRPr sz="2000">
                <a:solidFill>
                  <a:schemeClr val="dk1"/>
                </a:solidFill>
              </a:defRPr>
            </a:lvl9pPr>
          </a:lstStyle>
          <a:p>
            <a:endParaRPr/>
          </a:p>
        </p:txBody>
      </p:sp>
      <p:sp>
        <p:nvSpPr>
          <p:cNvPr id="928" name="Google Shape;928;g77a325e625_0_1953"/>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3 columns of text" type="twoColTx">
  <p:cSld name="TITLE_AND_TWO_COLUMNS">
    <p:spTree>
      <p:nvGrpSpPr>
        <p:cNvPr id="1" name="Shape 929"/>
        <p:cNvGrpSpPr/>
        <p:nvPr/>
      </p:nvGrpSpPr>
      <p:grpSpPr>
        <a:xfrm>
          <a:off x="0" y="0"/>
          <a:ext cx="0" cy="0"/>
          <a:chOff x="0" y="0"/>
          <a:chExt cx="0" cy="0"/>
        </a:xfrm>
      </p:grpSpPr>
      <p:sp>
        <p:nvSpPr>
          <p:cNvPr id="930" name="Google Shape;930;g77a325e625_0_1958"/>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g77a325e625_0_1958"/>
          <p:cNvSpPr txBox="1">
            <a:spLocks noGrp="1"/>
          </p:cNvSpPr>
          <p:nvPr>
            <p:ph type="title"/>
          </p:nvPr>
        </p:nvSpPr>
        <p:spPr>
          <a:xfrm>
            <a:off x="455550" y="548700"/>
            <a:ext cx="2043000" cy="4169400"/>
          </a:xfrm>
          <a:prstGeom prst="rect">
            <a:avLst/>
          </a:prstGeom>
        </p:spPr>
        <p:txBody>
          <a:bodyPr spcFirstLastPara="1" wrap="square" lIns="91425" tIns="0"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2" name="Google Shape;932;g77a325e625_0_1958"/>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33" name="Google Shape;933;g77a325e625_0_1958"/>
          <p:cNvSpPr txBox="1">
            <a:spLocks noGrp="1"/>
          </p:cNvSpPr>
          <p:nvPr>
            <p:ph type="body" idx="1"/>
          </p:nvPr>
        </p:nvSpPr>
        <p:spPr>
          <a:xfrm>
            <a:off x="2498628" y="472500"/>
            <a:ext cx="2043000" cy="42525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600"/>
              </a:spcBef>
              <a:spcAft>
                <a:spcPts val="0"/>
              </a:spcAft>
              <a:buClr>
                <a:schemeClr val="dk1"/>
              </a:buClr>
              <a:buSzPts val="900"/>
              <a:buChar char="○"/>
              <a:defRPr sz="900">
                <a:solidFill>
                  <a:schemeClr val="dk1"/>
                </a:solidFill>
              </a:defRPr>
            </a:lvl2pPr>
            <a:lvl3pPr marL="1371600" lvl="2" indent="-285750" rtl="0">
              <a:spcBef>
                <a:spcPts val="600"/>
              </a:spcBef>
              <a:spcAft>
                <a:spcPts val="0"/>
              </a:spcAft>
              <a:buClr>
                <a:schemeClr val="dk1"/>
              </a:buClr>
              <a:buSzPts val="900"/>
              <a:buChar char="■"/>
              <a:defRPr sz="900">
                <a:solidFill>
                  <a:schemeClr val="dk1"/>
                </a:solidFill>
              </a:defRPr>
            </a:lvl3pPr>
            <a:lvl4pPr marL="1828800" lvl="3" indent="-285750" rtl="0">
              <a:spcBef>
                <a:spcPts val="600"/>
              </a:spcBef>
              <a:spcAft>
                <a:spcPts val="0"/>
              </a:spcAft>
              <a:buClr>
                <a:schemeClr val="dk1"/>
              </a:buClr>
              <a:buSzPts val="900"/>
              <a:buChar char="●"/>
              <a:defRPr sz="900">
                <a:solidFill>
                  <a:schemeClr val="dk1"/>
                </a:solidFill>
              </a:defRPr>
            </a:lvl4pPr>
            <a:lvl5pPr marL="2286000" lvl="4" indent="-285750" rtl="0">
              <a:spcBef>
                <a:spcPts val="600"/>
              </a:spcBef>
              <a:spcAft>
                <a:spcPts val="0"/>
              </a:spcAft>
              <a:buClr>
                <a:schemeClr val="dk1"/>
              </a:buClr>
              <a:buSzPts val="900"/>
              <a:buChar char="○"/>
              <a:defRPr sz="900">
                <a:solidFill>
                  <a:schemeClr val="dk1"/>
                </a:solidFill>
              </a:defRPr>
            </a:lvl5pPr>
            <a:lvl6pPr marL="2743200" lvl="5" indent="-285750" rtl="0">
              <a:spcBef>
                <a:spcPts val="600"/>
              </a:spcBef>
              <a:spcAft>
                <a:spcPts val="0"/>
              </a:spcAft>
              <a:buClr>
                <a:schemeClr val="dk1"/>
              </a:buClr>
              <a:buSzPts val="900"/>
              <a:buChar char="■"/>
              <a:defRPr sz="900">
                <a:solidFill>
                  <a:schemeClr val="dk1"/>
                </a:solidFill>
              </a:defRPr>
            </a:lvl6pPr>
            <a:lvl7pPr marL="3200400" lvl="6" indent="-285750" rtl="0">
              <a:spcBef>
                <a:spcPts val="600"/>
              </a:spcBef>
              <a:spcAft>
                <a:spcPts val="0"/>
              </a:spcAft>
              <a:buClr>
                <a:schemeClr val="dk1"/>
              </a:buClr>
              <a:buSzPts val="900"/>
              <a:buChar char="●"/>
              <a:defRPr sz="900">
                <a:solidFill>
                  <a:schemeClr val="dk1"/>
                </a:solidFill>
              </a:defRPr>
            </a:lvl7pPr>
            <a:lvl8pPr marL="3657600" lvl="7" indent="-285750" rtl="0">
              <a:spcBef>
                <a:spcPts val="600"/>
              </a:spcBef>
              <a:spcAft>
                <a:spcPts val="0"/>
              </a:spcAft>
              <a:buClr>
                <a:schemeClr val="dk1"/>
              </a:buClr>
              <a:buSzPts val="900"/>
              <a:buChar char="○"/>
              <a:defRPr sz="900">
                <a:solidFill>
                  <a:schemeClr val="dk1"/>
                </a:solidFill>
              </a:defRPr>
            </a:lvl8pPr>
            <a:lvl9pPr marL="4114800" lvl="8" indent="-285750" rtl="0">
              <a:spcBef>
                <a:spcPts val="600"/>
              </a:spcBef>
              <a:spcAft>
                <a:spcPts val="600"/>
              </a:spcAft>
              <a:buClr>
                <a:schemeClr val="dk1"/>
              </a:buClr>
              <a:buSzPts val="900"/>
              <a:buChar char="■"/>
              <a:defRPr sz="900">
                <a:solidFill>
                  <a:schemeClr val="dk1"/>
                </a:solidFill>
              </a:defRPr>
            </a:lvl9pPr>
          </a:lstStyle>
          <a:p>
            <a:endParaRPr/>
          </a:p>
        </p:txBody>
      </p:sp>
      <p:sp>
        <p:nvSpPr>
          <p:cNvPr id="934" name="Google Shape;934;g77a325e625_0_1958"/>
          <p:cNvSpPr txBox="1">
            <a:spLocks noGrp="1"/>
          </p:cNvSpPr>
          <p:nvPr>
            <p:ph type="body" idx="2"/>
          </p:nvPr>
        </p:nvSpPr>
        <p:spPr>
          <a:xfrm>
            <a:off x="4541706" y="472500"/>
            <a:ext cx="2043000" cy="42525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600"/>
              </a:spcBef>
              <a:spcAft>
                <a:spcPts val="0"/>
              </a:spcAft>
              <a:buClr>
                <a:schemeClr val="dk1"/>
              </a:buClr>
              <a:buSzPts val="900"/>
              <a:buChar char="○"/>
              <a:defRPr sz="900">
                <a:solidFill>
                  <a:schemeClr val="dk1"/>
                </a:solidFill>
              </a:defRPr>
            </a:lvl2pPr>
            <a:lvl3pPr marL="1371600" lvl="2" indent="-285750" rtl="0">
              <a:spcBef>
                <a:spcPts val="600"/>
              </a:spcBef>
              <a:spcAft>
                <a:spcPts val="0"/>
              </a:spcAft>
              <a:buClr>
                <a:schemeClr val="dk1"/>
              </a:buClr>
              <a:buSzPts val="900"/>
              <a:buChar char="■"/>
              <a:defRPr sz="900">
                <a:solidFill>
                  <a:schemeClr val="dk1"/>
                </a:solidFill>
              </a:defRPr>
            </a:lvl3pPr>
            <a:lvl4pPr marL="1828800" lvl="3" indent="-285750" rtl="0">
              <a:spcBef>
                <a:spcPts val="600"/>
              </a:spcBef>
              <a:spcAft>
                <a:spcPts val="0"/>
              </a:spcAft>
              <a:buClr>
                <a:schemeClr val="dk1"/>
              </a:buClr>
              <a:buSzPts val="900"/>
              <a:buChar char="●"/>
              <a:defRPr sz="900">
                <a:solidFill>
                  <a:schemeClr val="dk1"/>
                </a:solidFill>
              </a:defRPr>
            </a:lvl4pPr>
            <a:lvl5pPr marL="2286000" lvl="4" indent="-285750" rtl="0">
              <a:spcBef>
                <a:spcPts val="600"/>
              </a:spcBef>
              <a:spcAft>
                <a:spcPts val="0"/>
              </a:spcAft>
              <a:buClr>
                <a:schemeClr val="dk1"/>
              </a:buClr>
              <a:buSzPts val="900"/>
              <a:buChar char="○"/>
              <a:defRPr sz="900">
                <a:solidFill>
                  <a:schemeClr val="dk1"/>
                </a:solidFill>
              </a:defRPr>
            </a:lvl5pPr>
            <a:lvl6pPr marL="2743200" lvl="5" indent="-285750" rtl="0">
              <a:spcBef>
                <a:spcPts val="600"/>
              </a:spcBef>
              <a:spcAft>
                <a:spcPts val="0"/>
              </a:spcAft>
              <a:buClr>
                <a:schemeClr val="dk1"/>
              </a:buClr>
              <a:buSzPts val="900"/>
              <a:buChar char="■"/>
              <a:defRPr sz="900">
                <a:solidFill>
                  <a:schemeClr val="dk1"/>
                </a:solidFill>
              </a:defRPr>
            </a:lvl6pPr>
            <a:lvl7pPr marL="3200400" lvl="6" indent="-285750" rtl="0">
              <a:spcBef>
                <a:spcPts val="600"/>
              </a:spcBef>
              <a:spcAft>
                <a:spcPts val="0"/>
              </a:spcAft>
              <a:buClr>
                <a:schemeClr val="dk1"/>
              </a:buClr>
              <a:buSzPts val="900"/>
              <a:buChar char="●"/>
              <a:defRPr sz="900">
                <a:solidFill>
                  <a:schemeClr val="dk1"/>
                </a:solidFill>
              </a:defRPr>
            </a:lvl7pPr>
            <a:lvl8pPr marL="3657600" lvl="7" indent="-285750" rtl="0">
              <a:spcBef>
                <a:spcPts val="600"/>
              </a:spcBef>
              <a:spcAft>
                <a:spcPts val="0"/>
              </a:spcAft>
              <a:buClr>
                <a:schemeClr val="dk1"/>
              </a:buClr>
              <a:buSzPts val="900"/>
              <a:buChar char="○"/>
              <a:defRPr sz="900">
                <a:solidFill>
                  <a:schemeClr val="dk1"/>
                </a:solidFill>
              </a:defRPr>
            </a:lvl8pPr>
            <a:lvl9pPr marL="4114800" lvl="8" indent="-285750" rtl="0">
              <a:spcBef>
                <a:spcPts val="600"/>
              </a:spcBef>
              <a:spcAft>
                <a:spcPts val="600"/>
              </a:spcAft>
              <a:buClr>
                <a:schemeClr val="dk1"/>
              </a:buClr>
              <a:buSzPts val="900"/>
              <a:buChar char="■"/>
              <a:defRPr sz="900">
                <a:solidFill>
                  <a:schemeClr val="dk1"/>
                </a:solidFill>
              </a:defRPr>
            </a:lvl9pPr>
          </a:lstStyle>
          <a:p>
            <a:endParaRPr/>
          </a:p>
        </p:txBody>
      </p:sp>
      <p:sp>
        <p:nvSpPr>
          <p:cNvPr id="935" name="Google Shape;935;g77a325e625_0_1958"/>
          <p:cNvSpPr txBox="1">
            <a:spLocks noGrp="1"/>
          </p:cNvSpPr>
          <p:nvPr>
            <p:ph type="body" idx="3"/>
          </p:nvPr>
        </p:nvSpPr>
        <p:spPr>
          <a:xfrm>
            <a:off x="6584784" y="472500"/>
            <a:ext cx="2043000" cy="42525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600"/>
              </a:spcBef>
              <a:spcAft>
                <a:spcPts val="0"/>
              </a:spcAft>
              <a:buClr>
                <a:schemeClr val="dk1"/>
              </a:buClr>
              <a:buSzPts val="900"/>
              <a:buChar char="○"/>
              <a:defRPr sz="900">
                <a:solidFill>
                  <a:schemeClr val="dk1"/>
                </a:solidFill>
              </a:defRPr>
            </a:lvl2pPr>
            <a:lvl3pPr marL="1371600" lvl="2" indent="-285750" rtl="0">
              <a:spcBef>
                <a:spcPts val="600"/>
              </a:spcBef>
              <a:spcAft>
                <a:spcPts val="0"/>
              </a:spcAft>
              <a:buClr>
                <a:schemeClr val="dk1"/>
              </a:buClr>
              <a:buSzPts val="900"/>
              <a:buChar char="■"/>
              <a:defRPr sz="900">
                <a:solidFill>
                  <a:schemeClr val="dk1"/>
                </a:solidFill>
              </a:defRPr>
            </a:lvl3pPr>
            <a:lvl4pPr marL="1828800" lvl="3" indent="-285750" rtl="0">
              <a:spcBef>
                <a:spcPts val="600"/>
              </a:spcBef>
              <a:spcAft>
                <a:spcPts val="0"/>
              </a:spcAft>
              <a:buClr>
                <a:schemeClr val="dk1"/>
              </a:buClr>
              <a:buSzPts val="900"/>
              <a:buChar char="●"/>
              <a:defRPr sz="900">
                <a:solidFill>
                  <a:schemeClr val="dk1"/>
                </a:solidFill>
              </a:defRPr>
            </a:lvl4pPr>
            <a:lvl5pPr marL="2286000" lvl="4" indent="-285750" rtl="0">
              <a:spcBef>
                <a:spcPts val="600"/>
              </a:spcBef>
              <a:spcAft>
                <a:spcPts val="0"/>
              </a:spcAft>
              <a:buClr>
                <a:schemeClr val="dk1"/>
              </a:buClr>
              <a:buSzPts val="900"/>
              <a:buChar char="○"/>
              <a:defRPr sz="900">
                <a:solidFill>
                  <a:schemeClr val="dk1"/>
                </a:solidFill>
              </a:defRPr>
            </a:lvl5pPr>
            <a:lvl6pPr marL="2743200" lvl="5" indent="-285750" rtl="0">
              <a:spcBef>
                <a:spcPts val="600"/>
              </a:spcBef>
              <a:spcAft>
                <a:spcPts val="0"/>
              </a:spcAft>
              <a:buClr>
                <a:schemeClr val="dk1"/>
              </a:buClr>
              <a:buSzPts val="900"/>
              <a:buChar char="■"/>
              <a:defRPr sz="900">
                <a:solidFill>
                  <a:schemeClr val="dk1"/>
                </a:solidFill>
              </a:defRPr>
            </a:lvl6pPr>
            <a:lvl7pPr marL="3200400" lvl="6" indent="-285750" rtl="0">
              <a:spcBef>
                <a:spcPts val="600"/>
              </a:spcBef>
              <a:spcAft>
                <a:spcPts val="0"/>
              </a:spcAft>
              <a:buClr>
                <a:schemeClr val="dk1"/>
              </a:buClr>
              <a:buSzPts val="900"/>
              <a:buChar char="●"/>
              <a:defRPr sz="900">
                <a:solidFill>
                  <a:schemeClr val="dk1"/>
                </a:solidFill>
              </a:defRPr>
            </a:lvl7pPr>
            <a:lvl8pPr marL="3657600" lvl="7" indent="-285750" rtl="0">
              <a:spcBef>
                <a:spcPts val="600"/>
              </a:spcBef>
              <a:spcAft>
                <a:spcPts val="0"/>
              </a:spcAft>
              <a:buClr>
                <a:schemeClr val="dk1"/>
              </a:buClr>
              <a:buSzPts val="900"/>
              <a:buChar char="○"/>
              <a:defRPr sz="900">
                <a:solidFill>
                  <a:schemeClr val="dk1"/>
                </a:solidFill>
              </a:defRPr>
            </a:lvl8pPr>
            <a:lvl9pPr marL="4114800" lvl="8" indent="-285750" rtl="0">
              <a:spcBef>
                <a:spcPts val="600"/>
              </a:spcBef>
              <a:spcAft>
                <a:spcPts val="600"/>
              </a:spcAft>
              <a:buClr>
                <a:schemeClr val="dk1"/>
              </a:buClr>
              <a:buSzPts val="900"/>
              <a:buChar char="■"/>
              <a:defRPr sz="9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7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9" name="Google Shape;79;p7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 name="Google Shape;80;p7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 name="Google Shape;81;p7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2" name="Google Shape;82;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6"/>
        <p:cNvGrpSpPr/>
        <p:nvPr/>
      </p:nvGrpSpPr>
      <p:grpSpPr>
        <a:xfrm>
          <a:off x="0" y="0"/>
          <a:ext cx="0" cy="0"/>
          <a:chOff x="0" y="0"/>
          <a:chExt cx="0" cy="0"/>
        </a:xfrm>
      </p:grpSpPr>
      <p:sp>
        <p:nvSpPr>
          <p:cNvPr id="937" name="Google Shape;937;g77a325e625_0_1965"/>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g77a325e625_0_1965"/>
          <p:cNvSpPr txBox="1">
            <a:spLocks noGrp="1"/>
          </p:cNvSpPr>
          <p:nvPr>
            <p:ph type="title"/>
          </p:nvPr>
        </p:nvSpPr>
        <p:spPr>
          <a:xfrm>
            <a:off x="540900" y="445025"/>
            <a:ext cx="83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9" name="Google Shape;939;g77a325e625_0_1965"/>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397">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40"/>
        <p:cNvGrpSpPr/>
        <p:nvPr/>
      </p:nvGrpSpPr>
      <p:grpSpPr>
        <a:xfrm>
          <a:off x="0" y="0"/>
          <a:ext cx="0" cy="0"/>
          <a:chOff x="0" y="0"/>
          <a:chExt cx="0" cy="0"/>
        </a:xfrm>
      </p:grpSpPr>
      <p:sp>
        <p:nvSpPr>
          <p:cNvPr id="941" name="Google Shape;941;g77a325e625_0_1969"/>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g77a325e625_0_1969"/>
          <p:cNvSpPr txBox="1">
            <a:spLocks noGrp="1"/>
          </p:cNvSpPr>
          <p:nvPr>
            <p:ph type="title"/>
          </p:nvPr>
        </p:nvSpPr>
        <p:spPr>
          <a:xfrm>
            <a:off x="549950" y="445025"/>
            <a:ext cx="8103300" cy="1292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3" name="Google Shape;943;g77a325e625_0_1969"/>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44" name="Google Shape;944;g77a325e625_0_1969"/>
          <p:cNvSpPr txBox="1">
            <a:spLocks noGrp="1"/>
          </p:cNvSpPr>
          <p:nvPr>
            <p:ph type="body" idx="1"/>
          </p:nvPr>
        </p:nvSpPr>
        <p:spPr>
          <a:xfrm>
            <a:off x="4630100" y="2047325"/>
            <a:ext cx="3767400" cy="2658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dk1"/>
              </a:buClr>
              <a:buSzPts val="1600"/>
              <a:buChar char="●"/>
              <a:defRPr sz="1600">
                <a:solidFill>
                  <a:schemeClr val="dk1"/>
                </a:solidFill>
              </a:defRPr>
            </a:lvl1pPr>
            <a:lvl2pPr marL="914400" lvl="1" indent="-330200" rtl="0">
              <a:spcBef>
                <a:spcPts val="1000"/>
              </a:spcBef>
              <a:spcAft>
                <a:spcPts val="0"/>
              </a:spcAft>
              <a:buClr>
                <a:schemeClr val="dk1"/>
              </a:buClr>
              <a:buSzPts val="1600"/>
              <a:buChar char="○"/>
              <a:defRPr sz="1600">
                <a:solidFill>
                  <a:schemeClr val="dk1"/>
                </a:solidFill>
              </a:defRPr>
            </a:lvl2pPr>
            <a:lvl3pPr marL="1371600" lvl="2" indent="-330200" rtl="0">
              <a:spcBef>
                <a:spcPts val="1000"/>
              </a:spcBef>
              <a:spcAft>
                <a:spcPts val="0"/>
              </a:spcAft>
              <a:buClr>
                <a:schemeClr val="dk1"/>
              </a:buClr>
              <a:buSzPts val="1600"/>
              <a:buChar char="■"/>
              <a:defRPr sz="1600">
                <a:solidFill>
                  <a:schemeClr val="dk1"/>
                </a:solidFill>
              </a:defRPr>
            </a:lvl3pPr>
            <a:lvl4pPr marL="1828800" lvl="3" indent="-330200" rtl="0">
              <a:spcBef>
                <a:spcPts val="1000"/>
              </a:spcBef>
              <a:spcAft>
                <a:spcPts val="0"/>
              </a:spcAft>
              <a:buClr>
                <a:schemeClr val="dk1"/>
              </a:buClr>
              <a:buSzPts val="1600"/>
              <a:buChar char="●"/>
              <a:defRPr sz="1600">
                <a:solidFill>
                  <a:schemeClr val="dk1"/>
                </a:solidFill>
              </a:defRPr>
            </a:lvl4pPr>
            <a:lvl5pPr marL="2286000" lvl="4" indent="-330200" rtl="0">
              <a:spcBef>
                <a:spcPts val="1000"/>
              </a:spcBef>
              <a:spcAft>
                <a:spcPts val="0"/>
              </a:spcAft>
              <a:buClr>
                <a:schemeClr val="dk1"/>
              </a:buClr>
              <a:buSzPts val="1600"/>
              <a:buChar char="○"/>
              <a:defRPr sz="1600">
                <a:solidFill>
                  <a:schemeClr val="dk1"/>
                </a:solidFill>
              </a:defRPr>
            </a:lvl5pPr>
            <a:lvl6pPr marL="2743200" lvl="5" indent="-330200" rtl="0">
              <a:spcBef>
                <a:spcPts val="1000"/>
              </a:spcBef>
              <a:spcAft>
                <a:spcPts val="0"/>
              </a:spcAft>
              <a:buClr>
                <a:schemeClr val="dk1"/>
              </a:buClr>
              <a:buSzPts val="1600"/>
              <a:buChar char="■"/>
              <a:defRPr sz="1600">
                <a:solidFill>
                  <a:schemeClr val="dk1"/>
                </a:solidFill>
              </a:defRPr>
            </a:lvl6pPr>
            <a:lvl7pPr marL="3200400" lvl="6" indent="-330200" rtl="0">
              <a:spcBef>
                <a:spcPts val="1000"/>
              </a:spcBef>
              <a:spcAft>
                <a:spcPts val="0"/>
              </a:spcAft>
              <a:buClr>
                <a:schemeClr val="dk1"/>
              </a:buClr>
              <a:buSzPts val="1600"/>
              <a:buChar char="●"/>
              <a:defRPr sz="1600">
                <a:solidFill>
                  <a:schemeClr val="dk1"/>
                </a:solidFill>
              </a:defRPr>
            </a:lvl7pPr>
            <a:lvl8pPr marL="3657600" lvl="7" indent="-330200" rtl="0">
              <a:spcBef>
                <a:spcPts val="1000"/>
              </a:spcBef>
              <a:spcAft>
                <a:spcPts val="0"/>
              </a:spcAft>
              <a:buClr>
                <a:schemeClr val="dk1"/>
              </a:buClr>
              <a:buSzPts val="1600"/>
              <a:buChar char="○"/>
              <a:defRPr sz="1600">
                <a:solidFill>
                  <a:schemeClr val="dk1"/>
                </a:solidFill>
              </a:defRPr>
            </a:lvl8pPr>
            <a:lvl9pPr marL="4114800" lvl="8" indent="-330200" rtl="0">
              <a:spcBef>
                <a:spcPts val="1000"/>
              </a:spcBef>
              <a:spcAft>
                <a:spcPts val="1000"/>
              </a:spcAft>
              <a:buClr>
                <a:schemeClr val="dk1"/>
              </a:buClr>
              <a:buSzPts val="1600"/>
              <a:buChar char="■"/>
              <a:defRPr sz="1600">
                <a:solidFill>
                  <a:schemeClr val="dk1"/>
                </a:solidFill>
              </a:defRPr>
            </a:lvl9pPr>
          </a:lstStyle>
          <a:p>
            <a:endParaRPr/>
          </a:p>
        </p:txBody>
      </p:sp>
      <p:sp>
        <p:nvSpPr>
          <p:cNvPr id="945" name="Google Shape;945;g77a325e625_0_1969"/>
          <p:cNvSpPr txBox="1">
            <a:spLocks noGrp="1"/>
          </p:cNvSpPr>
          <p:nvPr>
            <p:ph type="body" idx="2"/>
          </p:nvPr>
        </p:nvSpPr>
        <p:spPr>
          <a:xfrm>
            <a:off x="549950" y="2047325"/>
            <a:ext cx="3767400" cy="2658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dk1"/>
              </a:buClr>
              <a:buSzPts val="1600"/>
              <a:buChar char="●"/>
              <a:defRPr sz="1600">
                <a:solidFill>
                  <a:schemeClr val="dk1"/>
                </a:solidFill>
              </a:defRPr>
            </a:lvl1pPr>
            <a:lvl2pPr marL="914400" lvl="1" indent="-330200" rtl="0">
              <a:spcBef>
                <a:spcPts val="1000"/>
              </a:spcBef>
              <a:spcAft>
                <a:spcPts val="0"/>
              </a:spcAft>
              <a:buClr>
                <a:schemeClr val="dk1"/>
              </a:buClr>
              <a:buSzPts val="1600"/>
              <a:buChar char="○"/>
              <a:defRPr sz="1600">
                <a:solidFill>
                  <a:schemeClr val="dk1"/>
                </a:solidFill>
              </a:defRPr>
            </a:lvl2pPr>
            <a:lvl3pPr marL="1371600" lvl="2" indent="-330200" rtl="0">
              <a:spcBef>
                <a:spcPts val="1000"/>
              </a:spcBef>
              <a:spcAft>
                <a:spcPts val="0"/>
              </a:spcAft>
              <a:buClr>
                <a:schemeClr val="dk1"/>
              </a:buClr>
              <a:buSzPts val="1600"/>
              <a:buChar char="■"/>
              <a:defRPr sz="1600">
                <a:solidFill>
                  <a:schemeClr val="dk1"/>
                </a:solidFill>
              </a:defRPr>
            </a:lvl3pPr>
            <a:lvl4pPr marL="1828800" lvl="3" indent="-330200" rtl="0">
              <a:spcBef>
                <a:spcPts val="1000"/>
              </a:spcBef>
              <a:spcAft>
                <a:spcPts val="0"/>
              </a:spcAft>
              <a:buClr>
                <a:schemeClr val="dk1"/>
              </a:buClr>
              <a:buSzPts val="1600"/>
              <a:buChar char="●"/>
              <a:defRPr sz="1600">
                <a:solidFill>
                  <a:schemeClr val="dk1"/>
                </a:solidFill>
              </a:defRPr>
            </a:lvl4pPr>
            <a:lvl5pPr marL="2286000" lvl="4" indent="-330200" rtl="0">
              <a:spcBef>
                <a:spcPts val="1000"/>
              </a:spcBef>
              <a:spcAft>
                <a:spcPts val="0"/>
              </a:spcAft>
              <a:buClr>
                <a:schemeClr val="dk1"/>
              </a:buClr>
              <a:buSzPts val="1600"/>
              <a:buChar char="○"/>
              <a:defRPr sz="1600">
                <a:solidFill>
                  <a:schemeClr val="dk1"/>
                </a:solidFill>
              </a:defRPr>
            </a:lvl5pPr>
            <a:lvl6pPr marL="2743200" lvl="5" indent="-330200" rtl="0">
              <a:spcBef>
                <a:spcPts val="1000"/>
              </a:spcBef>
              <a:spcAft>
                <a:spcPts val="0"/>
              </a:spcAft>
              <a:buClr>
                <a:schemeClr val="dk1"/>
              </a:buClr>
              <a:buSzPts val="1600"/>
              <a:buChar char="■"/>
              <a:defRPr sz="1600">
                <a:solidFill>
                  <a:schemeClr val="dk1"/>
                </a:solidFill>
              </a:defRPr>
            </a:lvl6pPr>
            <a:lvl7pPr marL="3200400" lvl="6" indent="-330200" rtl="0">
              <a:spcBef>
                <a:spcPts val="1000"/>
              </a:spcBef>
              <a:spcAft>
                <a:spcPts val="0"/>
              </a:spcAft>
              <a:buClr>
                <a:schemeClr val="dk1"/>
              </a:buClr>
              <a:buSzPts val="1600"/>
              <a:buChar char="●"/>
              <a:defRPr sz="1600">
                <a:solidFill>
                  <a:schemeClr val="dk1"/>
                </a:solidFill>
              </a:defRPr>
            </a:lvl7pPr>
            <a:lvl8pPr marL="3657600" lvl="7" indent="-330200" rtl="0">
              <a:spcBef>
                <a:spcPts val="1000"/>
              </a:spcBef>
              <a:spcAft>
                <a:spcPts val="0"/>
              </a:spcAft>
              <a:buClr>
                <a:schemeClr val="dk1"/>
              </a:buClr>
              <a:buSzPts val="1600"/>
              <a:buChar char="○"/>
              <a:defRPr sz="1600">
                <a:solidFill>
                  <a:schemeClr val="dk1"/>
                </a:solidFill>
              </a:defRPr>
            </a:lvl8pPr>
            <a:lvl9pPr marL="4114800" lvl="8" indent="-330200" rtl="0">
              <a:spcBef>
                <a:spcPts val="1000"/>
              </a:spcBef>
              <a:spcAft>
                <a:spcPts val="1000"/>
              </a:spcAft>
              <a:buClr>
                <a:schemeClr val="dk1"/>
              </a:buClr>
              <a:buSzPts val="1600"/>
              <a:buChar char="■"/>
              <a:defRPr sz="1600">
                <a:solidFill>
                  <a:schemeClr val="dk1"/>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6"/>
        <p:cNvGrpSpPr/>
        <p:nvPr/>
      </p:nvGrpSpPr>
      <p:grpSpPr>
        <a:xfrm>
          <a:off x="0" y="0"/>
          <a:ext cx="0" cy="0"/>
          <a:chOff x="0" y="0"/>
          <a:chExt cx="0" cy="0"/>
        </a:xfrm>
      </p:grpSpPr>
      <p:sp>
        <p:nvSpPr>
          <p:cNvPr id="947" name="Google Shape;947;g77a325e625_0_1975"/>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g77a325e625_0_197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49" name="Google Shape;949;g77a325e625_0_1975"/>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0"/>
        <p:cNvGrpSpPr/>
        <p:nvPr/>
      </p:nvGrpSpPr>
      <p:grpSpPr>
        <a:xfrm>
          <a:off x="0" y="0"/>
          <a:ext cx="0" cy="0"/>
          <a:chOff x="0" y="0"/>
          <a:chExt cx="0" cy="0"/>
        </a:xfrm>
      </p:grpSpPr>
      <p:sp>
        <p:nvSpPr>
          <p:cNvPr id="951" name="Google Shape;951;g77a325e625_0_1979"/>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g77a325e625_0_1979"/>
          <p:cNvSpPr/>
          <p:nvPr/>
        </p:nvSpPr>
        <p:spPr>
          <a:xfrm>
            <a:off x="213600" y="223050"/>
            <a:ext cx="4356300" cy="4697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g77a325e625_0_1979"/>
          <p:cNvSpPr txBox="1">
            <a:spLocks noGrp="1"/>
          </p:cNvSpPr>
          <p:nvPr>
            <p:ph type="title"/>
          </p:nvPr>
        </p:nvSpPr>
        <p:spPr>
          <a:xfrm>
            <a:off x="455550" y="449400"/>
            <a:ext cx="3958800" cy="231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54" name="Google Shape;954;g77a325e625_0_1979"/>
          <p:cNvSpPr txBox="1">
            <a:spLocks noGrp="1"/>
          </p:cNvSpPr>
          <p:nvPr>
            <p:ph type="subTitle" idx="1"/>
          </p:nvPr>
        </p:nvSpPr>
        <p:spPr>
          <a:xfrm>
            <a:off x="455550" y="2803075"/>
            <a:ext cx="3753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5" name="Google Shape;955;g77a325e625_0_1979"/>
          <p:cNvSpPr txBox="1">
            <a:spLocks noGrp="1"/>
          </p:cNvSpPr>
          <p:nvPr>
            <p:ph type="body" idx="2"/>
          </p:nvPr>
        </p:nvSpPr>
        <p:spPr>
          <a:xfrm>
            <a:off x="4782500" y="546350"/>
            <a:ext cx="3628500" cy="4159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956" name="Google Shape;956;g77a325e625_0_1979"/>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957"/>
        <p:cNvGrpSpPr/>
        <p:nvPr/>
      </p:nvGrpSpPr>
      <p:grpSpPr>
        <a:xfrm>
          <a:off x="0" y="0"/>
          <a:ext cx="0" cy="0"/>
          <a:chOff x="0" y="0"/>
          <a:chExt cx="0" cy="0"/>
        </a:xfrm>
      </p:grpSpPr>
      <p:sp>
        <p:nvSpPr>
          <p:cNvPr id="958" name="Google Shape;958;g77a325e625_0_1986"/>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g77a325e625_0_1986"/>
          <p:cNvSpPr/>
          <p:nvPr/>
        </p:nvSpPr>
        <p:spPr>
          <a:xfrm>
            <a:off x="213600" y="223050"/>
            <a:ext cx="4356300" cy="4697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g77a325e625_0_1986"/>
          <p:cNvSpPr txBox="1">
            <a:spLocks noGrp="1"/>
          </p:cNvSpPr>
          <p:nvPr>
            <p:ph type="title"/>
          </p:nvPr>
        </p:nvSpPr>
        <p:spPr>
          <a:xfrm>
            <a:off x="455550" y="449400"/>
            <a:ext cx="3958800" cy="231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1" name="Google Shape;961;g77a325e625_0_1986"/>
          <p:cNvSpPr txBox="1">
            <a:spLocks noGrp="1"/>
          </p:cNvSpPr>
          <p:nvPr>
            <p:ph type="subTitle" idx="1"/>
          </p:nvPr>
        </p:nvSpPr>
        <p:spPr>
          <a:xfrm>
            <a:off x="455550" y="2803075"/>
            <a:ext cx="3753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2" name="Google Shape;962;g77a325e625_0_1986"/>
          <p:cNvSpPr txBox="1">
            <a:spLocks noGrp="1"/>
          </p:cNvSpPr>
          <p:nvPr>
            <p:ph type="body" idx="2"/>
          </p:nvPr>
        </p:nvSpPr>
        <p:spPr>
          <a:xfrm>
            <a:off x="4782500" y="546350"/>
            <a:ext cx="3628500" cy="4159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963" name="Google Shape;963;g77a325e625_0_1986"/>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964"/>
        <p:cNvGrpSpPr/>
        <p:nvPr/>
      </p:nvGrpSpPr>
      <p:grpSpPr>
        <a:xfrm>
          <a:off x="0" y="0"/>
          <a:ext cx="0" cy="0"/>
          <a:chOff x="0" y="0"/>
          <a:chExt cx="0" cy="0"/>
        </a:xfrm>
      </p:grpSpPr>
      <p:sp>
        <p:nvSpPr>
          <p:cNvPr id="965" name="Google Shape;965;g77a325e625_0_1993"/>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g77a325e625_0_1993"/>
          <p:cNvSpPr/>
          <p:nvPr/>
        </p:nvSpPr>
        <p:spPr>
          <a:xfrm>
            <a:off x="213600" y="223050"/>
            <a:ext cx="4356300" cy="469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g77a325e625_0_1993"/>
          <p:cNvSpPr txBox="1">
            <a:spLocks noGrp="1"/>
          </p:cNvSpPr>
          <p:nvPr>
            <p:ph type="title"/>
          </p:nvPr>
        </p:nvSpPr>
        <p:spPr>
          <a:xfrm>
            <a:off x="455550" y="449400"/>
            <a:ext cx="3958800" cy="231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8" name="Google Shape;968;g77a325e625_0_1993"/>
          <p:cNvSpPr txBox="1">
            <a:spLocks noGrp="1"/>
          </p:cNvSpPr>
          <p:nvPr>
            <p:ph type="subTitle" idx="1"/>
          </p:nvPr>
        </p:nvSpPr>
        <p:spPr>
          <a:xfrm>
            <a:off x="455550" y="2803075"/>
            <a:ext cx="3753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9" name="Google Shape;969;g77a325e625_0_1993"/>
          <p:cNvSpPr txBox="1">
            <a:spLocks noGrp="1"/>
          </p:cNvSpPr>
          <p:nvPr>
            <p:ph type="body" idx="2"/>
          </p:nvPr>
        </p:nvSpPr>
        <p:spPr>
          <a:xfrm>
            <a:off x="4782500" y="546350"/>
            <a:ext cx="3628500" cy="4159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970" name="Google Shape;970;g77a325e625_0_1993"/>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Pull Quote">
  <p:cSld name="CAPTION_ONLY">
    <p:spTree>
      <p:nvGrpSpPr>
        <p:cNvPr id="1" name="Shape 971"/>
        <p:cNvGrpSpPr/>
        <p:nvPr/>
      </p:nvGrpSpPr>
      <p:grpSpPr>
        <a:xfrm>
          <a:off x="0" y="0"/>
          <a:ext cx="0" cy="0"/>
          <a:chOff x="0" y="0"/>
          <a:chExt cx="0" cy="0"/>
        </a:xfrm>
      </p:grpSpPr>
      <p:sp>
        <p:nvSpPr>
          <p:cNvPr id="972" name="Google Shape;972;g77a325e625_0_2000"/>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73" name="Google Shape;973;g77a325e625_0_2000"/>
          <p:cNvSpPr txBox="1"/>
          <p:nvPr/>
        </p:nvSpPr>
        <p:spPr>
          <a:xfrm>
            <a:off x="238600" y="1747675"/>
            <a:ext cx="11820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400">
                <a:solidFill>
                  <a:schemeClr val="accent2"/>
                </a:solidFill>
                <a:latin typeface="Work Sans Regular"/>
                <a:ea typeface="Work Sans Regular"/>
                <a:cs typeface="Work Sans Regular"/>
                <a:sym typeface="Work Sans Regular"/>
              </a:rPr>
              <a:t>“</a:t>
            </a:r>
            <a:endParaRPr sz="12400">
              <a:solidFill>
                <a:schemeClr val="accent2"/>
              </a:solidFill>
              <a:latin typeface="Work Sans Regular"/>
              <a:ea typeface="Work Sans Regular"/>
              <a:cs typeface="Work Sans Regular"/>
              <a:sym typeface="Work Sans Regular"/>
            </a:endParaRPr>
          </a:p>
        </p:txBody>
      </p:sp>
      <p:sp>
        <p:nvSpPr>
          <p:cNvPr id="974" name="Google Shape;974;g77a325e625_0_2000"/>
          <p:cNvSpPr txBox="1">
            <a:spLocks noGrp="1"/>
          </p:cNvSpPr>
          <p:nvPr>
            <p:ph type="title"/>
          </p:nvPr>
        </p:nvSpPr>
        <p:spPr>
          <a:xfrm>
            <a:off x="2253525" y="5263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Font typeface="Work Sans Regular"/>
              <a:buNone/>
              <a:defRPr sz="3600" b="0">
                <a:latin typeface="Work Sans Regular"/>
                <a:ea typeface="Work Sans Regular"/>
                <a:cs typeface="Work Sans Regular"/>
                <a:sym typeface="Work Sans Regular"/>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ull Quote 2 - space on R for image">
  <p:cSld name="CAPTION_ONLY_1">
    <p:spTree>
      <p:nvGrpSpPr>
        <p:cNvPr id="1" name="Shape 975"/>
        <p:cNvGrpSpPr/>
        <p:nvPr/>
      </p:nvGrpSpPr>
      <p:grpSpPr>
        <a:xfrm>
          <a:off x="0" y="0"/>
          <a:ext cx="0" cy="0"/>
          <a:chOff x="0" y="0"/>
          <a:chExt cx="0" cy="0"/>
        </a:xfrm>
      </p:grpSpPr>
      <p:sp>
        <p:nvSpPr>
          <p:cNvPr id="976" name="Google Shape;976;g77a325e625_0_2004"/>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g77a325e625_0_2004"/>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78" name="Google Shape;978;g77a325e625_0_2004"/>
          <p:cNvSpPr txBox="1"/>
          <p:nvPr/>
        </p:nvSpPr>
        <p:spPr>
          <a:xfrm>
            <a:off x="391000" y="223050"/>
            <a:ext cx="11820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400">
                <a:solidFill>
                  <a:schemeClr val="accent5"/>
                </a:solidFill>
                <a:latin typeface="Work Sans Regular"/>
                <a:ea typeface="Work Sans Regular"/>
                <a:cs typeface="Work Sans Regular"/>
                <a:sym typeface="Work Sans Regular"/>
              </a:rPr>
              <a:t>“</a:t>
            </a:r>
            <a:endParaRPr sz="12400">
              <a:solidFill>
                <a:schemeClr val="accent5"/>
              </a:solidFill>
              <a:latin typeface="Work Sans Regular"/>
              <a:ea typeface="Work Sans Regular"/>
              <a:cs typeface="Work Sans Regular"/>
              <a:sym typeface="Work Sans Regular"/>
            </a:endParaRPr>
          </a:p>
        </p:txBody>
      </p:sp>
      <p:sp>
        <p:nvSpPr>
          <p:cNvPr id="979" name="Google Shape;979;g77a325e625_0_2004"/>
          <p:cNvSpPr txBox="1">
            <a:spLocks noGrp="1"/>
          </p:cNvSpPr>
          <p:nvPr>
            <p:ph type="title"/>
          </p:nvPr>
        </p:nvSpPr>
        <p:spPr>
          <a:xfrm>
            <a:off x="383900" y="1663650"/>
            <a:ext cx="3700200" cy="360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Work Sans Regular"/>
              <a:buNone/>
              <a:defRPr sz="3600" b="0">
                <a:latin typeface="Work Sans Regular"/>
                <a:ea typeface="Work Sans Regular"/>
                <a:cs typeface="Work Sans Regular"/>
                <a:sym typeface="Work Sans Regular"/>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80">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ull Quote 2 - space on L for image">
  <p:cSld name="CAPTION_ONLY_1_1">
    <p:spTree>
      <p:nvGrpSpPr>
        <p:cNvPr id="1" name="Shape 980"/>
        <p:cNvGrpSpPr/>
        <p:nvPr/>
      </p:nvGrpSpPr>
      <p:grpSpPr>
        <a:xfrm>
          <a:off x="0" y="0"/>
          <a:ext cx="0" cy="0"/>
          <a:chOff x="0" y="0"/>
          <a:chExt cx="0" cy="0"/>
        </a:xfrm>
      </p:grpSpPr>
      <p:sp>
        <p:nvSpPr>
          <p:cNvPr id="981" name="Google Shape;981;g77a325e625_0_2009"/>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g77a325e625_0_2009"/>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83" name="Google Shape;983;g77a325e625_0_2009"/>
          <p:cNvSpPr txBox="1"/>
          <p:nvPr/>
        </p:nvSpPr>
        <p:spPr>
          <a:xfrm>
            <a:off x="4909950" y="223050"/>
            <a:ext cx="11820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400">
                <a:solidFill>
                  <a:schemeClr val="accent6"/>
                </a:solidFill>
                <a:latin typeface="Work Sans Regular"/>
                <a:ea typeface="Work Sans Regular"/>
                <a:cs typeface="Work Sans Regular"/>
                <a:sym typeface="Work Sans Regular"/>
              </a:rPr>
              <a:t>“</a:t>
            </a:r>
            <a:endParaRPr sz="12400">
              <a:solidFill>
                <a:schemeClr val="accent6"/>
              </a:solidFill>
              <a:latin typeface="Work Sans Regular"/>
              <a:ea typeface="Work Sans Regular"/>
              <a:cs typeface="Work Sans Regular"/>
              <a:sym typeface="Work Sans Regular"/>
            </a:endParaRPr>
          </a:p>
        </p:txBody>
      </p:sp>
      <p:sp>
        <p:nvSpPr>
          <p:cNvPr id="984" name="Google Shape;984;g77a325e625_0_2009"/>
          <p:cNvSpPr txBox="1">
            <a:spLocks noGrp="1"/>
          </p:cNvSpPr>
          <p:nvPr>
            <p:ph type="title"/>
          </p:nvPr>
        </p:nvSpPr>
        <p:spPr>
          <a:xfrm>
            <a:off x="4902850" y="1663650"/>
            <a:ext cx="3700200" cy="360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Work Sans Regular"/>
              <a:buNone/>
              <a:defRPr sz="3600" b="0">
                <a:latin typeface="Work Sans Regular"/>
                <a:ea typeface="Work Sans Regular"/>
                <a:cs typeface="Work Sans Regular"/>
                <a:sym typeface="Work Sans Regular"/>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80">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ull-stat pink">
  <p:cSld name="BIG_NUMBER">
    <p:spTree>
      <p:nvGrpSpPr>
        <p:cNvPr id="1" name="Shape 985"/>
        <p:cNvGrpSpPr/>
        <p:nvPr/>
      </p:nvGrpSpPr>
      <p:grpSpPr>
        <a:xfrm>
          <a:off x="0" y="0"/>
          <a:ext cx="0" cy="0"/>
          <a:chOff x="0" y="0"/>
          <a:chExt cx="0" cy="0"/>
        </a:xfrm>
      </p:grpSpPr>
      <p:sp>
        <p:nvSpPr>
          <p:cNvPr id="986" name="Google Shape;986;g77a325e625_0_2014"/>
          <p:cNvSpPr/>
          <p:nvPr/>
        </p:nvSpPr>
        <p:spPr>
          <a:xfrm>
            <a:off x="54625" y="74250"/>
            <a:ext cx="9017400" cy="4995600"/>
          </a:xfrm>
          <a:prstGeom prst="rect">
            <a:avLst/>
          </a:prstGeom>
          <a:no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g77a325e625_0_2014"/>
          <p:cNvSpPr txBox="1">
            <a:spLocks noGrp="1"/>
          </p:cNvSpPr>
          <p:nvPr>
            <p:ph type="title" hasCustomPrompt="1"/>
          </p:nvPr>
        </p:nvSpPr>
        <p:spPr>
          <a:xfrm>
            <a:off x="484025" y="1144200"/>
            <a:ext cx="8384700" cy="28557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88" name="Google Shape;988;g77a325e625_0_2014"/>
          <p:cNvSpPr txBox="1">
            <a:spLocks noGrp="1"/>
          </p:cNvSpPr>
          <p:nvPr>
            <p:ph type="body" idx="1"/>
          </p:nvPr>
        </p:nvSpPr>
        <p:spPr>
          <a:xfrm>
            <a:off x="4667150" y="462350"/>
            <a:ext cx="4003200" cy="4164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989" name="Google Shape;989;g77a325e625_0_2014"/>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7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5" name="Google Shape;85;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0"/>
        <p:cNvGrpSpPr/>
        <p:nvPr/>
      </p:nvGrpSpPr>
      <p:grpSpPr>
        <a:xfrm>
          <a:off x="0" y="0"/>
          <a:ext cx="0" cy="0"/>
          <a:chOff x="0" y="0"/>
          <a:chExt cx="0" cy="0"/>
        </a:xfrm>
      </p:grpSpPr>
      <p:sp>
        <p:nvSpPr>
          <p:cNvPr id="991" name="Google Shape;991;g77a325e625_0_2019"/>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992"/>
        <p:cNvGrpSpPr/>
        <p:nvPr/>
      </p:nvGrpSpPr>
      <p:grpSpPr>
        <a:xfrm>
          <a:off x="0" y="0"/>
          <a:ext cx="0" cy="0"/>
          <a:chOff x="0" y="0"/>
          <a:chExt cx="0" cy="0"/>
        </a:xfrm>
      </p:grpSpPr>
      <p:sp>
        <p:nvSpPr>
          <p:cNvPr id="993" name="Google Shape;993;g77a325e625_0_2021"/>
          <p:cNvSpPr txBox="1">
            <a:spLocks noGrp="1"/>
          </p:cNvSpPr>
          <p:nvPr>
            <p:ph type="title"/>
          </p:nvPr>
        </p:nvSpPr>
        <p:spPr>
          <a:xfrm>
            <a:off x="389882" y="366550"/>
            <a:ext cx="8364000" cy="184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1100" b="1" i="0">
                <a:solidFill>
                  <a:srgbClr val="16543A"/>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4" name="Google Shape;994;g77a325e625_0_2021"/>
          <p:cNvSpPr txBox="1">
            <a:spLocks noGrp="1"/>
          </p:cNvSpPr>
          <p:nvPr>
            <p:ph type="body" idx="1"/>
          </p:nvPr>
        </p:nvSpPr>
        <p:spPr>
          <a:xfrm>
            <a:off x="457200" y="1183005"/>
            <a:ext cx="8229600" cy="3394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a:lvl1pPr>
            <a:lvl2pPr marL="914400" lvl="1" indent="-228600" algn="l" rtl="0">
              <a:spcBef>
                <a:spcPts val="1000"/>
              </a:spcBef>
              <a:spcAft>
                <a:spcPts val="0"/>
              </a:spcAft>
              <a:buSzPts val="1400"/>
              <a:buNone/>
              <a:defRPr/>
            </a:lvl2pPr>
            <a:lvl3pPr marL="1371600" lvl="2" indent="-228600" algn="l" rtl="0">
              <a:spcBef>
                <a:spcPts val="1000"/>
              </a:spcBef>
              <a:spcAft>
                <a:spcPts val="0"/>
              </a:spcAft>
              <a:buSzPts val="1400"/>
              <a:buNone/>
              <a:defRPr/>
            </a:lvl3pPr>
            <a:lvl4pPr marL="1828800" lvl="3" indent="-228600" algn="l" rtl="0">
              <a:spcBef>
                <a:spcPts val="1000"/>
              </a:spcBef>
              <a:spcAft>
                <a:spcPts val="0"/>
              </a:spcAft>
              <a:buSzPts val="1400"/>
              <a:buNone/>
              <a:defRPr/>
            </a:lvl4pPr>
            <a:lvl5pPr marL="2286000" lvl="4" indent="-228600" algn="l" rtl="0">
              <a:spcBef>
                <a:spcPts val="1000"/>
              </a:spcBef>
              <a:spcAft>
                <a:spcPts val="0"/>
              </a:spcAft>
              <a:buSzPts val="1400"/>
              <a:buNone/>
              <a:defRPr/>
            </a:lvl5pPr>
            <a:lvl6pPr marL="2743200" lvl="5" indent="-228600" algn="l" rtl="0">
              <a:spcBef>
                <a:spcPts val="1000"/>
              </a:spcBef>
              <a:spcAft>
                <a:spcPts val="0"/>
              </a:spcAft>
              <a:buSzPts val="1400"/>
              <a:buNone/>
              <a:defRPr/>
            </a:lvl6pPr>
            <a:lvl7pPr marL="3200400" lvl="6" indent="-228600" algn="l" rtl="0">
              <a:spcBef>
                <a:spcPts val="1000"/>
              </a:spcBef>
              <a:spcAft>
                <a:spcPts val="0"/>
              </a:spcAft>
              <a:buSzPts val="1400"/>
              <a:buNone/>
              <a:defRPr/>
            </a:lvl7pPr>
            <a:lvl8pPr marL="3657600" lvl="7" indent="-228600" algn="l" rtl="0">
              <a:spcBef>
                <a:spcPts val="1000"/>
              </a:spcBef>
              <a:spcAft>
                <a:spcPts val="0"/>
              </a:spcAft>
              <a:buSzPts val="1400"/>
              <a:buNone/>
              <a:defRPr/>
            </a:lvl8pPr>
            <a:lvl9pPr marL="4114800" lvl="8" indent="-228600" algn="l" rtl="0">
              <a:spcBef>
                <a:spcPts val="1000"/>
              </a:spcBef>
              <a:spcAft>
                <a:spcPts val="1000"/>
              </a:spcAft>
              <a:buSzPts val="1400"/>
              <a:buNone/>
              <a:defRPr/>
            </a:lvl9pPr>
          </a:lstStyle>
          <a:p>
            <a:endParaRPr/>
          </a:p>
        </p:txBody>
      </p:sp>
      <p:sp>
        <p:nvSpPr>
          <p:cNvPr id="995" name="Google Shape;995;g77a325e625_0_2021"/>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None/>
              <a:defRPr sz="1000">
                <a:solidFill>
                  <a:srgbClr val="888888"/>
                </a:solidFill>
              </a:defRPr>
            </a:lvl1pPr>
            <a:lvl2pPr lvl="1" algn="l" rtl="0">
              <a:spcBef>
                <a:spcPts val="0"/>
              </a:spcBef>
              <a:spcAft>
                <a:spcPts val="0"/>
              </a:spcAft>
              <a:buSzPts val="1000"/>
              <a:buNone/>
              <a:defRPr sz="1000"/>
            </a:lvl2pPr>
            <a:lvl3pPr lvl="2" algn="l" rtl="0">
              <a:spcBef>
                <a:spcPts val="0"/>
              </a:spcBef>
              <a:spcAft>
                <a:spcPts val="0"/>
              </a:spcAft>
              <a:buSzPts val="1000"/>
              <a:buNone/>
              <a:defRPr sz="1000"/>
            </a:lvl3pPr>
            <a:lvl4pPr lvl="3" algn="l" rtl="0">
              <a:spcBef>
                <a:spcPts val="0"/>
              </a:spcBef>
              <a:spcAft>
                <a:spcPts val="0"/>
              </a:spcAft>
              <a:buSzPts val="1000"/>
              <a:buNone/>
              <a:defRPr sz="1000"/>
            </a:lvl4pPr>
            <a:lvl5pPr lvl="4" algn="l" rtl="0">
              <a:spcBef>
                <a:spcPts val="0"/>
              </a:spcBef>
              <a:spcAft>
                <a:spcPts val="0"/>
              </a:spcAft>
              <a:buSzPts val="1000"/>
              <a:buNone/>
              <a:defRPr sz="1000"/>
            </a:lvl5pPr>
            <a:lvl6pPr lvl="5" algn="l" rtl="0">
              <a:spcBef>
                <a:spcPts val="0"/>
              </a:spcBef>
              <a:spcAft>
                <a:spcPts val="0"/>
              </a:spcAft>
              <a:buSzPts val="1000"/>
              <a:buNone/>
              <a:defRPr sz="1000"/>
            </a:lvl6pPr>
            <a:lvl7pPr lvl="6" algn="l" rtl="0">
              <a:spcBef>
                <a:spcPts val="0"/>
              </a:spcBef>
              <a:spcAft>
                <a:spcPts val="0"/>
              </a:spcAft>
              <a:buSzPts val="1000"/>
              <a:buNone/>
              <a:defRPr sz="1000"/>
            </a:lvl7pPr>
            <a:lvl8pPr lvl="7" algn="l" rtl="0">
              <a:spcBef>
                <a:spcPts val="0"/>
              </a:spcBef>
              <a:spcAft>
                <a:spcPts val="0"/>
              </a:spcAft>
              <a:buSzPts val="1000"/>
              <a:buNone/>
              <a:defRPr sz="1000"/>
            </a:lvl8pPr>
            <a:lvl9pPr lvl="8" algn="l" rtl="0">
              <a:spcBef>
                <a:spcPts val="0"/>
              </a:spcBef>
              <a:spcAft>
                <a:spcPts val="0"/>
              </a:spcAft>
              <a:buSzPts val="1000"/>
              <a:buNone/>
              <a:defRPr sz="1000"/>
            </a:lvl9pPr>
          </a:lstStyle>
          <a:p>
            <a:endParaRPr/>
          </a:p>
        </p:txBody>
      </p:sp>
      <p:sp>
        <p:nvSpPr>
          <p:cNvPr id="996" name="Google Shape;996;g77a325e625_0_2021"/>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sz="1000">
                <a:solidFill>
                  <a:srgbClr val="888888"/>
                </a:solidFill>
              </a:defRPr>
            </a:lvl1pPr>
            <a:lvl2pPr lvl="1" algn="l" rtl="0">
              <a:spcBef>
                <a:spcPts val="0"/>
              </a:spcBef>
              <a:spcAft>
                <a:spcPts val="0"/>
              </a:spcAft>
              <a:buSzPts val="1000"/>
              <a:buNone/>
              <a:defRPr sz="1000"/>
            </a:lvl2pPr>
            <a:lvl3pPr lvl="2" algn="l" rtl="0">
              <a:spcBef>
                <a:spcPts val="0"/>
              </a:spcBef>
              <a:spcAft>
                <a:spcPts val="0"/>
              </a:spcAft>
              <a:buSzPts val="1000"/>
              <a:buNone/>
              <a:defRPr sz="1000"/>
            </a:lvl3pPr>
            <a:lvl4pPr lvl="3" algn="l" rtl="0">
              <a:spcBef>
                <a:spcPts val="0"/>
              </a:spcBef>
              <a:spcAft>
                <a:spcPts val="0"/>
              </a:spcAft>
              <a:buSzPts val="1000"/>
              <a:buNone/>
              <a:defRPr sz="1000"/>
            </a:lvl4pPr>
            <a:lvl5pPr lvl="4" algn="l" rtl="0">
              <a:spcBef>
                <a:spcPts val="0"/>
              </a:spcBef>
              <a:spcAft>
                <a:spcPts val="0"/>
              </a:spcAft>
              <a:buSzPts val="1000"/>
              <a:buNone/>
              <a:defRPr sz="1000"/>
            </a:lvl5pPr>
            <a:lvl6pPr lvl="5" algn="l" rtl="0">
              <a:spcBef>
                <a:spcPts val="0"/>
              </a:spcBef>
              <a:spcAft>
                <a:spcPts val="0"/>
              </a:spcAft>
              <a:buSzPts val="1000"/>
              <a:buNone/>
              <a:defRPr sz="1000"/>
            </a:lvl6pPr>
            <a:lvl7pPr lvl="6" algn="l" rtl="0">
              <a:spcBef>
                <a:spcPts val="0"/>
              </a:spcBef>
              <a:spcAft>
                <a:spcPts val="0"/>
              </a:spcAft>
              <a:buSzPts val="1000"/>
              <a:buNone/>
              <a:defRPr sz="1000"/>
            </a:lvl7pPr>
            <a:lvl8pPr lvl="7" algn="l" rtl="0">
              <a:spcBef>
                <a:spcPts val="0"/>
              </a:spcBef>
              <a:spcAft>
                <a:spcPts val="0"/>
              </a:spcAft>
              <a:buSzPts val="1000"/>
              <a:buNone/>
              <a:defRPr sz="1000"/>
            </a:lvl8pPr>
            <a:lvl9pPr lvl="8" algn="l" rtl="0">
              <a:spcBef>
                <a:spcPts val="0"/>
              </a:spcBef>
              <a:spcAft>
                <a:spcPts val="0"/>
              </a:spcAft>
              <a:buSzPts val="1000"/>
              <a:buNone/>
              <a:defRPr sz="1000"/>
            </a:lvl9pPr>
          </a:lstStyle>
          <a:p>
            <a:endParaRPr/>
          </a:p>
        </p:txBody>
      </p:sp>
      <p:sp>
        <p:nvSpPr>
          <p:cNvPr id="997" name="Google Shape;997;g77a325e625_0_202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a:latin typeface="Calibri"/>
              <a:ea typeface="Calibri"/>
              <a:cs typeface="Calibri"/>
              <a:sym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73" b="1" i="0">
                <a:solidFill>
                  <a:srgbClr val="001F5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6466027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4"/>
        <p:cNvGrpSpPr/>
        <p:nvPr/>
      </p:nvGrpSpPr>
      <p:grpSpPr>
        <a:xfrm>
          <a:off x="0" y="0"/>
          <a:ext cx="0" cy="0"/>
          <a:chOff x="0" y="0"/>
          <a:chExt cx="0" cy="0"/>
        </a:xfrm>
      </p:grpSpPr>
      <p:sp>
        <p:nvSpPr>
          <p:cNvPr id="1005" name="Google Shape;1005;g7804d215ec_1_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6" name="Google Shape;1006;g7804d215ec_1_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07" name="Google Shape;1007;g7804d215ec_1_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8" name="Google Shape;1008;g7804d215ec_1_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9" name="Google Shape;1009;g7804d215ec_1_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0"/>
        <p:cNvGrpSpPr/>
        <p:nvPr/>
      </p:nvGrpSpPr>
      <p:grpSpPr>
        <a:xfrm>
          <a:off x="0" y="0"/>
          <a:ext cx="0" cy="0"/>
          <a:chOff x="0" y="0"/>
          <a:chExt cx="0" cy="0"/>
        </a:xfrm>
      </p:grpSpPr>
      <p:sp>
        <p:nvSpPr>
          <p:cNvPr id="1011" name="Google Shape;1011;g7804d215ec_1_1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2" name="Google Shape;1012;g7804d215ec_1_1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3" name="Google Shape;1013;g7804d215ec_1_1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4" name="Google Shape;1014;g7804d215ec_1_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5" name="Google Shape;1015;g7804d215ec_1_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6" name="Google Shape;1016;g7804d215ec_1_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7"/>
        <p:cNvGrpSpPr/>
        <p:nvPr/>
      </p:nvGrpSpPr>
      <p:grpSpPr>
        <a:xfrm>
          <a:off x="0" y="0"/>
          <a:ext cx="0" cy="0"/>
          <a:chOff x="0" y="0"/>
          <a:chExt cx="0" cy="0"/>
        </a:xfrm>
      </p:grpSpPr>
      <p:sp>
        <p:nvSpPr>
          <p:cNvPr id="1018" name="Google Shape;1018;g7804d215ec_1_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9" name="Google Shape;1019;g7804d215ec_1_1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0" name="Google Shape;1020;g7804d215ec_1_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1" name="Google Shape;1021;g7804d215ec_1_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2" name="Google Shape;1022;g7804d215ec_1_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3"/>
        <p:cNvGrpSpPr/>
        <p:nvPr/>
      </p:nvGrpSpPr>
      <p:grpSpPr>
        <a:xfrm>
          <a:off x="0" y="0"/>
          <a:ext cx="0" cy="0"/>
          <a:chOff x="0" y="0"/>
          <a:chExt cx="0" cy="0"/>
        </a:xfrm>
      </p:grpSpPr>
      <p:sp>
        <p:nvSpPr>
          <p:cNvPr id="1024" name="Google Shape;1024;g7804d215ec_1_2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5" name="Google Shape;1025;g7804d215ec_1_2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26" name="Google Shape;1026;g7804d215ec_1_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7" name="Google Shape;1027;g7804d215ec_1_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8" name="Google Shape;1028;g7804d215ec_1_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9"/>
        <p:cNvGrpSpPr/>
        <p:nvPr/>
      </p:nvGrpSpPr>
      <p:grpSpPr>
        <a:xfrm>
          <a:off x="0" y="0"/>
          <a:ext cx="0" cy="0"/>
          <a:chOff x="0" y="0"/>
          <a:chExt cx="0" cy="0"/>
        </a:xfrm>
      </p:grpSpPr>
      <p:sp>
        <p:nvSpPr>
          <p:cNvPr id="1030" name="Google Shape;1030;g7804d215ec_1_3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1" name="Google Shape;1031;g7804d215ec_1_3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32" name="Google Shape;1032;g7804d215ec_1_3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3" name="Google Shape;1033;g7804d215ec_1_3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34" name="Google Shape;1034;g7804d215ec_1_3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5" name="Google Shape;1035;g7804d215ec_1_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6" name="Google Shape;1036;g7804d215ec_1_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7" name="Google Shape;1037;g7804d215ec_1_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8"/>
        <p:cNvGrpSpPr/>
        <p:nvPr/>
      </p:nvGrpSpPr>
      <p:grpSpPr>
        <a:xfrm>
          <a:off x="0" y="0"/>
          <a:ext cx="0" cy="0"/>
          <a:chOff x="0" y="0"/>
          <a:chExt cx="0" cy="0"/>
        </a:xfrm>
      </p:grpSpPr>
      <p:sp>
        <p:nvSpPr>
          <p:cNvPr id="1039" name="Google Shape;1039;g7804d215ec_1_4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0" name="Google Shape;1040;g7804d215ec_1_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1" name="Google Shape;1041;g7804d215ec_1_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2" name="Google Shape;1042;g7804d215ec_1_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3"/>
        <p:cNvGrpSpPr/>
        <p:nvPr/>
      </p:nvGrpSpPr>
      <p:grpSpPr>
        <a:xfrm>
          <a:off x="0" y="0"/>
          <a:ext cx="0" cy="0"/>
          <a:chOff x="0" y="0"/>
          <a:chExt cx="0" cy="0"/>
        </a:xfrm>
      </p:grpSpPr>
      <p:sp>
        <p:nvSpPr>
          <p:cNvPr id="1044" name="Google Shape;1044;g7804d215ec_1_4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5" name="Google Shape;1045;g7804d215ec_1_4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6" name="Google Shape;1046;g7804d215ec_1_4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6"/>
        <p:cNvGrpSpPr/>
        <p:nvPr/>
      </p:nvGrpSpPr>
      <p:grpSpPr>
        <a:xfrm>
          <a:off x="0" y="0"/>
          <a:ext cx="0" cy="0"/>
          <a:chOff x="0" y="0"/>
          <a:chExt cx="0" cy="0"/>
        </a:xfrm>
      </p:grpSpPr>
      <p:sp>
        <p:nvSpPr>
          <p:cNvPr id="87" name="Google Shape;87;p7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8" name="Google Shape;88;p7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89" name="Google Shape;89;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7"/>
        <p:cNvGrpSpPr/>
        <p:nvPr/>
      </p:nvGrpSpPr>
      <p:grpSpPr>
        <a:xfrm>
          <a:off x="0" y="0"/>
          <a:ext cx="0" cy="0"/>
          <a:chOff x="0" y="0"/>
          <a:chExt cx="0" cy="0"/>
        </a:xfrm>
      </p:grpSpPr>
      <p:sp>
        <p:nvSpPr>
          <p:cNvPr id="1048" name="Google Shape;1048;g7804d215ec_1_4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9" name="Google Shape;1049;g7804d215ec_1_4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50" name="Google Shape;1050;g7804d215ec_1_4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1" name="Google Shape;1051;g7804d215ec_1_4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2" name="Google Shape;1052;g7804d215ec_1_4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3" name="Google Shape;1053;g7804d215ec_1_4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4"/>
        <p:cNvGrpSpPr/>
        <p:nvPr/>
      </p:nvGrpSpPr>
      <p:grpSpPr>
        <a:xfrm>
          <a:off x="0" y="0"/>
          <a:ext cx="0" cy="0"/>
          <a:chOff x="0" y="0"/>
          <a:chExt cx="0" cy="0"/>
        </a:xfrm>
      </p:grpSpPr>
      <p:sp>
        <p:nvSpPr>
          <p:cNvPr id="1055" name="Google Shape;1055;g7804d215ec_1_5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6" name="Google Shape;1056;g7804d215ec_1_56"/>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57" name="Google Shape;1057;g7804d215ec_1_5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8" name="Google Shape;1058;g7804d215ec_1_5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9" name="Google Shape;1059;g7804d215ec_1_5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0" name="Google Shape;1060;g7804d215ec_1_5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1"/>
        <p:cNvGrpSpPr/>
        <p:nvPr/>
      </p:nvGrpSpPr>
      <p:grpSpPr>
        <a:xfrm>
          <a:off x="0" y="0"/>
          <a:ext cx="0" cy="0"/>
          <a:chOff x="0" y="0"/>
          <a:chExt cx="0" cy="0"/>
        </a:xfrm>
      </p:grpSpPr>
      <p:sp>
        <p:nvSpPr>
          <p:cNvPr id="1062" name="Google Shape;1062;g7804d215ec_1_6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3" name="Google Shape;1063;g7804d215ec_1_6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4" name="Google Shape;1064;g7804d215ec_1_6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5" name="Google Shape;1065;g7804d215ec_1_6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6" name="Google Shape;1066;g7804d215ec_1_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7"/>
        <p:cNvGrpSpPr/>
        <p:nvPr/>
      </p:nvGrpSpPr>
      <p:grpSpPr>
        <a:xfrm>
          <a:off x="0" y="0"/>
          <a:ext cx="0" cy="0"/>
          <a:chOff x="0" y="0"/>
          <a:chExt cx="0" cy="0"/>
        </a:xfrm>
      </p:grpSpPr>
      <p:sp>
        <p:nvSpPr>
          <p:cNvPr id="1068" name="Google Shape;1068;g7804d215ec_1_69"/>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9" name="Google Shape;1069;g7804d215ec_1_69"/>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0" name="Google Shape;1070;g7804d215ec_1_6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1" name="Google Shape;1071;g7804d215ec_1_6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2" name="Google Shape;1072;g7804d215ec_1_6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7943623-6ABA-40D6-844A-D3A5DC488933}"/>
              </a:ext>
            </a:extLst>
          </p:cNvPr>
          <p:cNvSpPr>
            <a:spLocks noChangeArrowheads="1"/>
          </p:cNvSpPr>
          <p:nvPr userDrawn="1">
            <p:custDataLst>
              <p:tags r:id="rId1"/>
            </p:custDataLst>
          </p:nvPr>
        </p:nvSpPr>
        <p:spPr bwMode="auto">
          <a:xfrm>
            <a:off x="0" y="-9796"/>
            <a:ext cx="9144000" cy="3750469"/>
          </a:xfrm>
          <a:prstGeom prst="rect">
            <a:avLst/>
          </a:prstGeom>
          <a:solidFill>
            <a:srgbClr val="003366"/>
          </a:solidFill>
          <a:ln w="9525">
            <a:noFill/>
            <a:miter lim="800000"/>
            <a:headEnd/>
            <a:tailEnd/>
          </a:ln>
        </p:spPr>
        <p:txBody>
          <a:bodyPr wrap="none" anchor="ctr"/>
          <a:lstStyle/>
          <a:p>
            <a:pPr fontAlgn="base">
              <a:spcBef>
                <a:spcPct val="0"/>
              </a:spcBef>
              <a:spcAft>
                <a:spcPct val="0"/>
              </a:spcAft>
            </a:pPr>
            <a:endParaRPr lang="en-US" sz="1350" dirty="0">
              <a:solidFill>
                <a:srgbClr val="FFFFFF"/>
              </a:solidFill>
              <a:latin typeface="Calibri" pitchFamily="34" charset="0"/>
              <a:cs typeface="Arial" charset="0"/>
            </a:endParaRPr>
          </a:p>
        </p:txBody>
      </p:sp>
      <p:pic>
        <p:nvPicPr>
          <p:cNvPr id="6" name="Picture 6">
            <a:extLst>
              <a:ext uri="{FF2B5EF4-FFF2-40B4-BE49-F238E27FC236}">
                <a16:creationId xmlns:a16="http://schemas.microsoft.com/office/drawing/2014/main" id="{7EC07516-E9BB-44AF-80F3-FDEB0048A481}"/>
              </a:ext>
            </a:extLst>
          </p:cNvPr>
          <p:cNvPicPr>
            <a:picLocks noChangeAspect="1"/>
          </p:cNvPicPr>
          <p:nvPr userDrawn="1"/>
        </p:nvPicPr>
        <p:blipFill>
          <a:blip r:embed="rId3" cstate="print"/>
          <a:srcRect/>
          <a:stretch>
            <a:fillRect/>
          </a:stretch>
        </p:blipFill>
        <p:spPr bwMode="auto">
          <a:xfrm>
            <a:off x="7026966" y="4030318"/>
            <a:ext cx="1669774" cy="856060"/>
          </a:xfrm>
          <a:prstGeom prst="rect">
            <a:avLst/>
          </a:prstGeom>
          <a:noFill/>
          <a:ln w="9525">
            <a:noFill/>
            <a:miter lim="800000"/>
            <a:headEnd/>
            <a:tailEnd/>
          </a:ln>
        </p:spPr>
      </p:pic>
      <p:sp>
        <p:nvSpPr>
          <p:cNvPr id="2" name="Title 1"/>
          <p:cNvSpPr>
            <a:spLocks noGrp="1"/>
          </p:cNvSpPr>
          <p:nvPr>
            <p:ph type="ctrTitle"/>
          </p:nvPr>
        </p:nvSpPr>
        <p:spPr>
          <a:xfrm>
            <a:off x="0" y="1200150"/>
            <a:ext cx="9144000" cy="1200150"/>
          </a:xfrm>
          <a:solidFill>
            <a:srgbClr val="003366"/>
          </a:solidFill>
        </p:spPr>
        <p:txBody>
          <a:bodyPr>
            <a:normAutofit/>
          </a:bodyPr>
          <a:lstStyle>
            <a:lvl1pPr marL="171450">
              <a:defRPr sz="24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75586362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pink" type="secHead">
  <p:cSld name="SECTION_HEADER">
    <p:spTree>
      <p:nvGrpSpPr>
        <p:cNvPr id="1" name="Shape 96"/>
        <p:cNvGrpSpPr/>
        <p:nvPr/>
      </p:nvGrpSpPr>
      <p:grpSpPr>
        <a:xfrm>
          <a:off x="0" y="0"/>
          <a:ext cx="0" cy="0"/>
          <a:chOff x="0" y="0"/>
          <a:chExt cx="0" cy="0"/>
        </a:xfrm>
      </p:grpSpPr>
      <p:sp>
        <p:nvSpPr>
          <p:cNvPr id="97" name="Google Shape;97;p60"/>
          <p:cNvSpPr/>
          <p:nvPr/>
        </p:nvSpPr>
        <p:spPr>
          <a:xfrm>
            <a:off x="213600" y="223050"/>
            <a:ext cx="8716800" cy="4697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 name="Google Shape;98;p60"/>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99" name="Google Shape;99;p60"/>
          <p:cNvSpPr txBox="1">
            <a:spLocks noGrp="1"/>
          </p:cNvSpPr>
          <p:nvPr>
            <p:ph type="title"/>
          </p:nvPr>
        </p:nvSpPr>
        <p:spPr>
          <a:xfrm>
            <a:off x="452075" y="2150850"/>
            <a:ext cx="81033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00" name="Google Shape;100;p60"/>
          <p:cNvPicPr preferRelativeResize="0"/>
          <p:nvPr/>
        </p:nvPicPr>
        <p:blipFill rotWithShape="1">
          <a:blip r:embed="rId2">
            <a:alphaModFix/>
          </a:blip>
          <a:srcRect t="38256" b="38253"/>
          <a:stretch/>
        </p:blipFill>
        <p:spPr>
          <a:xfrm>
            <a:off x="7633548" y="352285"/>
            <a:ext cx="1156074" cy="1086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TH: blank page">
  <p:cSld name="PATH: blank page">
    <p:spTree>
      <p:nvGrpSpPr>
        <p:cNvPr id="1" name="Shape 101"/>
        <p:cNvGrpSpPr/>
        <p:nvPr/>
      </p:nvGrpSpPr>
      <p:grpSpPr>
        <a:xfrm>
          <a:off x="0" y="0"/>
          <a:ext cx="0" cy="0"/>
          <a:chOff x="0" y="0"/>
          <a:chExt cx="0" cy="0"/>
        </a:xfrm>
      </p:grpSpPr>
      <p:sp>
        <p:nvSpPr>
          <p:cNvPr id="102" name="Google Shape;102;p64"/>
          <p:cNvSpPr txBox="1">
            <a:spLocks noGrp="1"/>
          </p:cNvSpPr>
          <p:nvPr>
            <p:ph type="sldNum" idx="12"/>
          </p:nvPr>
        </p:nvSpPr>
        <p:spPr>
          <a:xfrm>
            <a:off x="8648700" y="502088"/>
            <a:ext cx="135900" cy="12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GB"/>
              <a:t>‹#›</a:t>
            </a:fld>
            <a:endParaRPr dirty="0"/>
          </a:p>
        </p:txBody>
      </p:sp>
      <p:sp>
        <p:nvSpPr>
          <p:cNvPr id="103" name="Google Shape;103;p64"/>
          <p:cNvSpPr txBox="1"/>
          <p:nvPr/>
        </p:nvSpPr>
        <p:spPr>
          <a:xfrm>
            <a:off x="1741975" y="1441125"/>
            <a:ext cx="1866900" cy="84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p:cSld name="TITLE_1">
    <p:spTree>
      <p:nvGrpSpPr>
        <p:cNvPr id="1" name="Shape 13"/>
        <p:cNvGrpSpPr/>
        <p:nvPr/>
      </p:nvGrpSpPr>
      <p:grpSpPr>
        <a:xfrm>
          <a:off x="0" y="0"/>
          <a:ext cx="0" cy="0"/>
          <a:chOff x="0" y="0"/>
          <a:chExt cx="0" cy="0"/>
        </a:xfrm>
      </p:grpSpPr>
      <p:sp>
        <p:nvSpPr>
          <p:cNvPr id="14" name="Google Shape;14;p61"/>
          <p:cNvSpPr/>
          <p:nvPr/>
        </p:nvSpPr>
        <p:spPr>
          <a:xfrm>
            <a:off x="0" y="0"/>
            <a:ext cx="9144000" cy="5143500"/>
          </a:xfrm>
          <a:prstGeom prst="rect">
            <a:avLst/>
          </a:pr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br>
              <a:rPr lang="en-GB"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5" name="Google Shape;15;p61"/>
          <p:cNvSpPr txBox="1">
            <a:spLocks noGrp="1"/>
          </p:cNvSpPr>
          <p:nvPr>
            <p:ph type="title"/>
          </p:nvPr>
        </p:nvSpPr>
        <p:spPr>
          <a:xfrm>
            <a:off x="2145175" y="1849350"/>
            <a:ext cx="4848300" cy="144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4300" b="1">
                <a:solidFill>
                  <a:srgbClr val="FFFFFF"/>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4300">
                <a:latin typeface="Helvetica Neue"/>
                <a:ea typeface="Helvetica Neue"/>
                <a:cs typeface="Helvetica Neue"/>
                <a:sym typeface="Helvetica Neue"/>
              </a:defRPr>
            </a:lvl2pPr>
            <a:lvl3pPr lvl="2" algn="l">
              <a:lnSpc>
                <a:spcPct val="100000"/>
              </a:lnSpc>
              <a:spcBef>
                <a:spcPts val="0"/>
              </a:spcBef>
              <a:spcAft>
                <a:spcPts val="0"/>
              </a:spcAft>
              <a:buSzPts val="2800"/>
              <a:buNone/>
              <a:defRPr sz="4300">
                <a:latin typeface="Helvetica Neue"/>
                <a:ea typeface="Helvetica Neue"/>
                <a:cs typeface="Helvetica Neue"/>
                <a:sym typeface="Helvetica Neue"/>
              </a:defRPr>
            </a:lvl3pPr>
            <a:lvl4pPr lvl="3" algn="l">
              <a:lnSpc>
                <a:spcPct val="100000"/>
              </a:lnSpc>
              <a:spcBef>
                <a:spcPts val="0"/>
              </a:spcBef>
              <a:spcAft>
                <a:spcPts val="0"/>
              </a:spcAft>
              <a:buSzPts val="2800"/>
              <a:buNone/>
              <a:defRPr sz="4300">
                <a:latin typeface="Helvetica Neue"/>
                <a:ea typeface="Helvetica Neue"/>
                <a:cs typeface="Helvetica Neue"/>
                <a:sym typeface="Helvetica Neue"/>
              </a:defRPr>
            </a:lvl4pPr>
            <a:lvl5pPr lvl="4" algn="l">
              <a:lnSpc>
                <a:spcPct val="100000"/>
              </a:lnSpc>
              <a:spcBef>
                <a:spcPts val="0"/>
              </a:spcBef>
              <a:spcAft>
                <a:spcPts val="0"/>
              </a:spcAft>
              <a:buSzPts val="2800"/>
              <a:buNone/>
              <a:defRPr sz="4300">
                <a:latin typeface="Helvetica Neue"/>
                <a:ea typeface="Helvetica Neue"/>
                <a:cs typeface="Helvetica Neue"/>
                <a:sym typeface="Helvetica Neue"/>
              </a:defRPr>
            </a:lvl5pPr>
            <a:lvl6pPr lvl="5" algn="l">
              <a:lnSpc>
                <a:spcPct val="100000"/>
              </a:lnSpc>
              <a:spcBef>
                <a:spcPts val="0"/>
              </a:spcBef>
              <a:spcAft>
                <a:spcPts val="0"/>
              </a:spcAft>
              <a:buSzPts val="2800"/>
              <a:buNone/>
              <a:defRPr sz="4300">
                <a:latin typeface="Helvetica Neue"/>
                <a:ea typeface="Helvetica Neue"/>
                <a:cs typeface="Helvetica Neue"/>
                <a:sym typeface="Helvetica Neue"/>
              </a:defRPr>
            </a:lvl6pPr>
            <a:lvl7pPr lvl="6" algn="l">
              <a:lnSpc>
                <a:spcPct val="100000"/>
              </a:lnSpc>
              <a:spcBef>
                <a:spcPts val="0"/>
              </a:spcBef>
              <a:spcAft>
                <a:spcPts val="0"/>
              </a:spcAft>
              <a:buSzPts val="2800"/>
              <a:buNone/>
              <a:defRPr sz="4300">
                <a:latin typeface="Helvetica Neue"/>
                <a:ea typeface="Helvetica Neue"/>
                <a:cs typeface="Helvetica Neue"/>
                <a:sym typeface="Helvetica Neue"/>
              </a:defRPr>
            </a:lvl7pPr>
            <a:lvl8pPr lvl="7" algn="l">
              <a:lnSpc>
                <a:spcPct val="100000"/>
              </a:lnSpc>
              <a:spcBef>
                <a:spcPts val="0"/>
              </a:spcBef>
              <a:spcAft>
                <a:spcPts val="0"/>
              </a:spcAft>
              <a:buSzPts val="2800"/>
              <a:buNone/>
              <a:defRPr sz="4300">
                <a:latin typeface="Helvetica Neue"/>
                <a:ea typeface="Helvetica Neue"/>
                <a:cs typeface="Helvetica Neue"/>
                <a:sym typeface="Helvetica Neue"/>
              </a:defRPr>
            </a:lvl8pPr>
            <a:lvl9pPr lvl="8" algn="l">
              <a:lnSpc>
                <a:spcPct val="100000"/>
              </a:lnSpc>
              <a:spcBef>
                <a:spcPts val="0"/>
              </a:spcBef>
              <a:spcAft>
                <a:spcPts val="0"/>
              </a:spcAft>
              <a:buSzPts val="2800"/>
              <a:buNone/>
              <a:defRPr sz="4300">
                <a:latin typeface="Helvetica Neue"/>
                <a:ea typeface="Helvetica Neue"/>
                <a:cs typeface="Helvetica Neue"/>
                <a:sym typeface="Helvetica Neue"/>
              </a:defRPr>
            </a:lvl9pPr>
          </a:lstStyle>
          <a:p>
            <a:endParaRPr/>
          </a:p>
        </p:txBody>
      </p:sp>
      <p:sp>
        <p:nvSpPr>
          <p:cNvPr id="16" name="Google Shape;1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
        <p:cNvGrpSpPr/>
        <p:nvPr/>
      </p:nvGrpSpPr>
      <p:grpSpPr>
        <a:xfrm>
          <a:off x="0" y="0"/>
          <a:ext cx="0" cy="0"/>
          <a:chOff x="0" y="0"/>
          <a:chExt cx="0" cy="0"/>
        </a:xfrm>
      </p:grpSpPr>
      <p:sp>
        <p:nvSpPr>
          <p:cNvPr id="105" name="Google Shape;105;p65"/>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 name="Google Shape;106;p65"/>
          <p:cNvSpPr txBox="1">
            <a:spLocks noGrp="1"/>
          </p:cNvSpPr>
          <p:nvPr>
            <p:ph type="title"/>
          </p:nvPr>
        </p:nvSpPr>
        <p:spPr>
          <a:xfrm>
            <a:off x="446325" y="463250"/>
            <a:ext cx="2372100" cy="405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7" name="Google Shape;107;p65"/>
          <p:cNvSpPr txBox="1">
            <a:spLocks noGrp="1"/>
          </p:cNvSpPr>
          <p:nvPr>
            <p:ph type="body" idx="1"/>
          </p:nvPr>
        </p:nvSpPr>
        <p:spPr>
          <a:xfrm>
            <a:off x="2949000" y="463250"/>
            <a:ext cx="5762100" cy="41001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55600" algn="l">
              <a:lnSpc>
                <a:spcPct val="115000"/>
              </a:lnSpc>
              <a:spcBef>
                <a:spcPts val="1000"/>
              </a:spcBef>
              <a:spcAft>
                <a:spcPts val="0"/>
              </a:spcAft>
              <a:buClr>
                <a:schemeClr val="dk1"/>
              </a:buClr>
              <a:buSzPts val="2000"/>
              <a:buChar char="○"/>
              <a:defRPr sz="2000">
                <a:solidFill>
                  <a:schemeClr val="dk1"/>
                </a:solidFill>
              </a:defRPr>
            </a:lvl2pPr>
            <a:lvl3pPr marL="1371600" lvl="2" indent="-355600" algn="l">
              <a:lnSpc>
                <a:spcPct val="115000"/>
              </a:lnSpc>
              <a:spcBef>
                <a:spcPts val="1000"/>
              </a:spcBef>
              <a:spcAft>
                <a:spcPts val="0"/>
              </a:spcAft>
              <a:buClr>
                <a:schemeClr val="dk1"/>
              </a:buClr>
              <a:buSzPts val="2000"/>
              <a:buChar char="■"/>
              <a:defRPr sz="2000">
                <a:solidFill>
                  <a:schemeClr val="dk1"/>
                </a:solidFill>
              </a:defRPr>
            </a:lvl3pPr>
            <a:lvl4pPr marL="1828800" lvl="3" indent="-355600" algn="l">
              <a:lnSpc>
                <a:spcPct val="115000"/>
              </a:lnSpc>
              <a:spcBef>
                <a:spcPts val="1000"/>
              </a:spcBef>
              <a:spcAft>
                <a:spcPts val="0"/>
              </a:spcAft>
              <a:buClr>
                <a:schemeClr val="dk1"/>
              </a:buClr>
              <a:buSzPts val="2000"/>
              <a:buChar char="●"/>
              <a:defRPr sz="2000">
                <a:solidFill>
                  <a:schemeClr val="dk1"/>
                </a:solidFill>
              </a:defRPr>
            </a:lvl4pPr>
            <a:lvl5pPr marL="2286000" lvl="4" indent="-355600" algn="l">
              <a:lnSpc>
                <a:spcPct val="115000"/>
              </a:lnSpc>
              <a:spcBef>
                <a:spcPts val="1000"/>
              </a:spcBef>
              <a:spcAft>
                <a:spcPts val="0"/>
              </a:spcAft>
              <a:buClr>
                <a:schemeClr val="dk1"/>
              </a:buClr>
              <a:buSzPts val="2000"/>
              <a:buChar char="○"/>
              <a:defRPr sz="2000">
                <a:solidFill>
                  <a:schemeClr val="dk1"/>
                </a:solidFill>
              </a:defRPr>
            </a:lvl5pPr>
            <a:lvl6pPr marL="2743200" lvl="5" indent="-355600" algn="l">
              <a:lnSpc>
                <a:spcPct val="115000"/>
              </a:lnSpc>
              <a:spcBef>
                <a:spcPts val="1000"/>
              </a:spcBef>
              <a:spcAft>
                <a:spcPts val="0"/>
              </a:spcAft>
              <a:buClr>
                <a:schemeClr val="dk1"/>
              </a:buClr>
              <a:buSzPts val="2000"/>
              <a:buChar char="■"/>
              <a:defRPr sz="2000">
                <a:solidFill>
                  <a:schemeClr val="dk1"/>
                </a:solidFill>
              </a:defRPr>
            </a:lvl6pPr>
            <a:lvl7pPr marL="3200400" lvl="6" indent="-355600" algn="l">
              <a:lnSpc>
                <a:spcPct val="115000"/>
              </a:lnSpc>
              <a:spcBef>
                <a:spcPts val="1000"/>
              </a:spcBef>
              <a:spcAft>
                <a:spcPts val="0"/>
              </a:spcAft>
              <a:buClr>
                <a:schemeClr val="dk1"/>
              </a:buClr>
              <a:buSzPts val="2000"/>
              <a:buChar char="●"/>
              <a:defRPr sz="2000">
                <a:solidFill>
                  <a:schemeClr val="dk1"/>
                </a:solidFill>
              </a:defRPr>
            </a:lvl7pPr>
            <a:lvl8pPr marL="3657600" lvl="7" indent="-355600" algn="l">
              <a:lnSpc>
                <a:spcPct val="115000"/>
              </a:lnSpc>
              <a:spcBef>
                <a:spcPts val="1000"/>
              </a:spcBef>
              <a:spcAft>
                <a:spcPts val="0"/>
              </a:spcAft>
              <a:buClr>
                <a:schemeClr val="dk1"/>
              </a:buClr>
              <a:buSzPts val="2000"/>
              <a:buChar char="○"/>
              <a:defRPr sz="2000">
                <a:solidFill>
                  <a:schemeClr val="dk1"/>
                </a:solidFill>
              </a:defRPr>
            </a:lvl8pPr>
            <a:lvl9pPr marL="4114800" lvl="8" indent="-355600" algn="l">
              <a:lnSpc>
                <a:spcPct val="115000"/>
              </a:lnSpc>
              <a:spcBef>
                <a:spcPts val="1000"/>
              </a:spcBef>
              <a:spcAft>
                <a:spcPts val="1000"/>
              </a:spcAft>
              <a:buClr>
                <a:schemeClr val="dk1"/>
              </a:buClr>
              <a:buSzPts val="2000"/>
              <a:buChar char="■"/>
              <a:defRPr sz="2000">
                <a:solidFill>
                  <a:schemeClr val="dk1"/>
                </a:solidFill>
              </a:defRPr>
            </a:lvl9pPr>
          </a:lstStyle>
          <a:p>
            <a:endParaRPr/>
          </a:p>
        </p:txBody>
      </p:sp>
      <p:sp>
        <p:nvSpPr>
          <p:cNvPr id="108" name="Google Shape;108;p65"/>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69"/>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slide" type="title">
  <p:cSld name="TITLE">
    <p:spTree>
      <p:nvGrpSpPr>
        <p:cNvPr id="1" name="Shape 111"/>
        <p:cNvGrpSpPr/>
        <p:nvPr/>
      </p:nvGrpSpPr>
      <p:grpSpPr>
        <a:xfrm>
          <a:off x="0" y="0"/>
          <a:ext cx="0" cy="0"/>
          <a:chOff x="0" y="0"/>
          <a:chExt cx="0" cy="0"/>
        </a:xfrm>
      </p:grpSpPr>
      <p:sp>
        <p:nvSpPr>
          <p:cNvPr id="112" name="Google Shape;112;p135"/>
          <p:cNvSpPr/>
          <p:nvPr/>
        </p:nvSpPr>
        <p:spPr>
          <a:xfrm>
            <a:off x="213600" y="223050"/>
            <a:ext cx="8716800" cy="4697400"/>
          </a:xfrm>
          <a:prstGeom prst="rect">
            <a:avLst/>
          </a:pr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 name="Google Shape;113;p135"/>
          <p:cNvSpPr txBox="1">
            <a:spLocks noGrp="1"/>
          </p:cNvSpPr>
          <p:nvPr>
            <p:ph type="ctrTitle"/>
          </p:nvPr>
        </p:nvSpPr>
        <p:spPr>
          <a:xfrm>
            <a:off x="397950" y="1336225"/>
            <a:ext cx="7523100" cy="15120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rgbClr val="FFFFFF"/>
              </a:buClr>
              <a:buSzPts val="5200"/>
              <a:buFont typeface="Work Sans"/>
              <a:buNone/>
              <a:defRPr sz="5200" b="1">
                <a:solidFill>
                  <a:srgbClr val="FFFFFF"/>
                </a:solidFill>
                <a:latin typeface="Work Sans"/>
                <a:ea typeface="Work Sans"/>
                <a:cs typeface="Work Sans"/>
                <a:sym typeface="Work Sans"/>
              </a:defRPr>
            </a:lvl1pPr>
            <a:lvl2pPr lvl="1"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2pPr>
            <a:lvl3pPr lvl="2"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3pPr>
            <a:lvl4pPr lvl="3"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4pPr>
            <a:lvl5pPr lvl="4"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5pPr>
            <a:lvl6pPr lvl="5"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6pPr>
            <a:lvl7pPr lvl="6"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7pPr>
            <a:lvl8pPr lvl="7"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8pPr>
            <a:lvl9pPr lvl="8" algn="ctr">
              <a:lnSpc>
                <a:spcPct val="100000"/>
              </a:lnSpc>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9pPr>
          </a:lstStyle>
          <a:p>
            <a:endParaRPr/>
          </a:p>
        </p:txBody>
      </p:sp>
      <p:sp>
        <p:nvSpPr>
          <p:cNvPr id="114" name="Google Shape;114;p135"/>
          <p:cNvSpPr txBox="1">
            <a:spLocks noGrp="1"/>
          </p:cNvSpPr>
          <p:nvPr>
            <p:ph type="subTitle" idx="1"/>
          </p:nvPr>
        </p:nvSpPr>
        <p:spPr>
          <a:xfrm>
            <a:off x="397957" y="2883962"/>
            <a:ext cx="7523100" cy="103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22222"/>
              </a:buClr>
              <a:buSzPts val="2800"/>
              <a:buFont typeface="Work Sans"/>
              <a:buNone/>
              <a:defRPr sz="2800">
                <a:solidFill>
                  <a:srgbClr val="222222"/>
                </a:solidFill>
                <a:latin typeface="Work Sans"/>
                <a:ea typeface="Work Sans"/>
                <a:cs typeface="Work Sans"/>
                <a:sym typeface="Work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5" name="Google Shape;115;p135"/>
          <p:cNvSpPr txBox="1"/>
          <p:nvPr/>
        </p:nvSpPr>
        <p:spPr>
          <a:xfrm>
            <a:off x="8243858" y="45108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GB" sz="800" b="0" i="0" u="none" strike="noStrike" cap="none">
                <a:solidFill>
                  <a:srgbClr val="FFFFFF"/>
                </a:solidFill>
                <a:latin typeface="Helvetica Neue Light"/>
                <a:ea typeface="Helvetica Neue Light"/>
                <a:cs typeface="Helvetica Neue Light"/>
                <a:sym typeface="Helvetica Neue Light"/>
              </a:rPr>
              <a:t>‹#›</a:t>
            </a:fld>
            <a:endParaRPr sz="800" b="0" i="0" u="none" strike="noStrike" cap="none" dirty="0">
              <a:solidFill>
                <a:srgbClr val="FFFFFF"/>
              </a:solidFill>
              <a:latin typeface="Helvetica Neue Light"/>
              <a:ea typeface="Helvetica Neue Light"/>
              <a:cs typeface="Helvetica Neue Light"/>
              <a:sym typeface="Helvetica Neue Light"/>
            </a:endParaRPr>
          </a:p>
        </p:txBody>
      </p:sp>
      <p:sp>
        <p:nvSpPr>
          <p:cNvPr id="116" name="Google Shape;116;p135"/>
          <p:cNvSpPr txBox="1"/>
          <p:nvPr/>
        </p:nvSpPr>
        <p:spPr>
          <a:xfrm>
            <a:off x="397950" y="4510825"/>
            <a:ext cx="15762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dirty="0">
                <a:solidFill>
                  <a:srgbClr val="FFFFFF"/>
                </a:solidFill>
                <a:latin typeface="Work Sans"/>
                <a:ea typeface="Work Sans"/>
                <a:cs typeface="Work Sans"/>
                <a:sym typeface="Work Sans"/>
              </a:rPr>
              <a:t>March - April 2020</a:t>
            </a:r>
            <a:endParaRPr sz="800" b="0" i="0" u="none" strike="noStrike" cap="none" dirty="0">
              <a:solidFill>
                <a:srgbClr val="FFFFFF"/>
              </a:solidFill>
              <a:latin typeface="Work Sans"/>
              <a:ea typeface="Work Sans"/>
              <a:cs typeface="Work Sans"/>
              <a:sym typeface="Work Sans"/>
            </a:endParaRPr>
          </a:p>
        </p:txBody>
      </p:sp>
      <p:sp>
        <p:nvSpPr>
          <p:cNvPr id="117" name="Google Shape;117;p135"/>
          <p:cNvSpPr txBox="1"/>
          <p:nvPr/>
        </p:nvSpPr>
        <p:spPr>
          <a:xfrm>
            <a:off x="6394575" y="4510825"/>
            <a:ext cx="17268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GB" sz="800" b="0" i="0" u="sng" strike="noStrike" cap="none" dirty="0">
                <a:solidFill>
                  <a:srgbClr val="FFFFFF"/>
                </a:solidFill>
                <a:latin typeface="Work Sans"/>
                <a:ea typeface="Work Sans"/>
                <a:cs typeface="Work Sans"/>
                <a:sym typeface="Work Sans"/>
                <a:hlinkClick r:id="rId2"/>
              </a:rPr>
              <a:t>www.gocommonthread.com</a:t>
            </a:r>
            <a:endParaRPr sz="800" b="0" i="0" u="none" strike="noStrike" cap="none" dirty="0">
              <a:solidFill>
                <a:srgbClr val="FFFFFF"/>
              </a:solidFill>
              <a:latin typeface="Work Sans"/>
              <a:ea typeface="Work Sans"/>
              <a:cs typeface="Work Sans"/>
              <a:sym typeface="Work Sans"/>
            </a:endParaRPr>
          </a:p>
        </p:txBody>
      </p:sp>
      <p:pic>
        <p:nvPicPr>
          <p:cNvPr id="118" name="Google Shape;118;p135"/>
          <p:cNvPicPr preferRelativeResize="0"/>
          <p:nvPr/>
        </p:nvPicPr>
        <p:blipFill rotWithShape="1">
          <a:blip r:embed="rId3">
            <a:alphaModFix/>
          </a:blip>
          <a:srcRect t="38256" b="38253"/>
          <a:stretch/>
        </p:blipFill>
        <p:spPr>
          <a:xfrm>
            <a:off x="7633548" y="352285"/>
            <a:ext cx="1156074" cy="108625"/>
          </a:xfrm>
          <a:prstGeom prst="rect">
            <a:avLst/>
          </a:prstGeom>
          <a:noFill/>
          <a:ln>
            <a:noFill/>
          </a:ln>
        </p:spPr>
      </p:pic>
      <p:pic>
        <p:nvPicPr>
          <p:cNvPr id="119" name="Google Shape;119;p135"/>
          <p:cNvPicPr preferRelativeResize="0"/>
          <p:nvPr/>
        </p:nvPicPr>
        <p:blipFill rotWithShape="1">
          <a:blip r:embed="rId4">
            <a:alphaModFix/>
          </a:blip>
          <a:srcRect/>
          <a:stretch/>
        </p:blipFill>
        <p:spPr>
          <a:xfrm>
            <a:off x="8099100" y="4510825"/>
            <a:ext cx="394125" cy="393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pink 1">
  <p:cSld name="SECTION_HEADER_1">
    <p:spTree>
      <p:nvGrpSpPr>
        <p:cNvPr id="1" name="Shape 120"/>
        <p:cNvGrpSpPr/>
        <p:nvPr/>
      </p:nvGrpSpPr>
      <p:grpSpPr>
        <a:xfrm>
          <a:off x="0" y="0"/>
          <a:ext cx="0" cy="0"/>
          <a:chOff x="0" y="0"/>
          <a:chExt cx="0" cy="0"/>
        </a:xfrm>
      </p:grpSpPr>
      <p:sp>
        <p:nvSpPr>
          <p:cNvPr id="121" name="Google Shape;121;p136"/>
          <p:cNvSpPr/>
          <p:nvPr/>
        </p:nvSpPr>
        <p:spPr>
          <a:xfrm>
            <a:off x="213600" y="223050"/>
            <a:ext cx="8716800" cy="4697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2" name="Google Shape;122;p136"/>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23" name="Google Shape;123;p136"/>
          <p:cNvSpPr txBox="1">
            <a:spLocks noGrp="1"/>
          </p:cNvSpPr>
          <p:nvPr>
            <p:ph type="title"/>
          </p:nvPr>
        </p:nvSpPr>
        <p:spPr>
          <a:xfrm>
            <a:off x="452075" y="2150850"/>
            <a:ext cx="81033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4" name="Google Shape;124;p136"/>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1200"/>
              <a:buFont typeface="Arial"/>
              <a:buNone/>
            </a:pPr>
            <a:r>
              <a:rPr lang="en-GB" sz="1200" b="1" dirty="0">
                <a:solidFill>
                  <a:schemeClr val="lt1"/>
                </a:solidFill>
                <a:latin typeface="Work Sans"/>
                <a:ea typeface="Work Sans"/>
                <a:cs typeface="Work Sans"/>
                <a:sym typeface="Work Sans"/>
              </a:rPr>
              <a:t>BEHAVIORAL LEVERS</a:t>
            </a:r>
            <a:endParaRPr sz="1200" b="1" i="0" u="none" strike="noStrike" cap="none" dirty="0">
              <a:solidFill>
                <a:schemeClr val="lt1"/>
              </a:solidFill>
              <a:latin typeface="Work Sans"/>
              <a:ea typeface="Work Sans"/>
              <a:cs typeface="Work Sans"/>
              <a:sym typeface="Work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pink 1 1">
  <p:cSld name="SECTION_HEADER_1_1">
    <p:spTree>
      <p:nvGrpSpPr>
        <p:cNvPr id="1" name="Shape 125"/>
        <p:cNvGrpSpPr/>
        <p:nvPr/>
      </p:nvGrpSpPr>
      <p:grpSpPr>
        <a:xfrm>
          <a:off x="0" y="0"/>
          <a:ext cx="0" cy="0"/>
          <a:chOff x="0" y="0"/>
          <a:chExt cx="0" cy="0"/>
        </a:xfrm>
      </p:grpSpPr>
      <p:sp>
        <p:nvSpPr>
          <p:cNvPr id="126" name="Google Shape;126;p137"/>
          <p:cNvSpPr/>
          <p:nvPr/>
        </p:nvSpPr>
        <p:spPr>
          <a:xfrm>
            <a:off x="213600" y="223050"/>
            <a:ext cx="8716800" cy="46974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7" name="Google Shape;127;p137"/>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28" name="Google Shape;128;p137"/>
          <p:cNvSpPr txBox="1">
            <a:spLocks noGrp="1"/>
          </p:cNvSpPr>
          <p:nvPr>
            <p:ph type="title"/>
          </p:nvPr>
        </p:nvSpPr>
        <p:spPr>
          <a:xfrm>
            <a:off x="452075" y="2150850"/>
            <a:ext cx="81033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9" name="Google Shape;129;p137"/>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1200"/>
              <a:buFont typeface="Arial"/>
              <a:buNone/>
            </a:pPr>
            <a:r>
              <a:rPr lang="en-GB" sz="1200" b="1" i="0" u="none" strike="noStrike" cap="none" dirty="0">
                <a:solidFill>
                  <a:schemeClr val="lt1"/>
                </a:solidFill>
                <a:latin typeface="Work Sans"/>
                <a:ea typeface="Work Sans"/>
                <a:cs typeface="Work Sans"/>
                <a:sym typeface="Work Sans"/>
              </a:rPr>
              <a:t>DISCOVERY DECK</a:t>
            </a:r>
            <a:endParaRPr sz="1200" b="1" i="0" u="none" strike="noStrike" cap="none" dirty="0">
              <a:solidFill>
                <a:schemeClr val="lt1"/>
              </a:solidFill>
              <a:latin typeface="Work Sans"/>
              <a:ea typeface="Work Sans"/>
              <a:cs typeface="Work Sans"/>
              <a:sym typeface="Work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larger body, space on R for diagram / image">
  <p:cSld name="TITLE_AND_BODY_1">
    <p:spTree>
      <p:nvGrpSpPr>
        <p:cNvPr id="1" name="Shape 130"/>
        <p:cNvGrpSpPr/>
        <p:nvPr/>
      </p:nvGrpSpPr>
      <p:grpSpPr>
        <a:xfrm>
          <a:off x="0" y="0"/>
          <a:ext cx="0" cy="0"/>
          <a:chOff x="0" y="0"/>
          <a:chExt cx="0" cy="0"/>
        </a:xfrm>
      </p:grpSpPr>
      <p:sp>
        <p:nvSpPr>
          <p:cNvPr id="131" name="Google Shape;131;p138"/>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2" name="Google Shape;132;p138"/>
          <p:cNvSpPr txBox="1">
            <a:spLocks noGrp="1"/>
          </p:cNvSpPr>
          <p:nvPr>
            <p:ph type="title"/>
          </p:nvPr>
        </p:nvSpPr>
        <p:spPr>
          <a:xfrm>
            <a:off x="446325" y="463250"/>
            <a:ext cx="3823500" cy="138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3" name="Google Shape;133;p138"/>
          <p:cNvSpPr txBox="1">
            <a:spLocks noGrp="1"/>
          </p:cNvSpPr>
          <p:nvPr>
            <p:ph type="body" idx="1"/>
          </p:nvPr>
        </p:nvSpPr>
        <p:spPr>
          <a:xfrm>
            <a:off x="496275" y="2198475"/>
            <a:ext cx="3723600" cy="2364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55600" algn="l">
              <a:lnSpc>
                <a:spcPct val="115000"/>
              </a:lnSpc>
              <a:spcBef>
                <a:spcPts val="1000"/>
              </a:spcBef>
              <a:spcAft>
                <a:spcPts val="0"/>
              </a:spcAft>
              <a:buClr>
                <a:schemeClr val="dk1"/>
              </a:buClr>
              <a:buSzPts val="2000"/>
              <a:buChar char="○"/>
              <a:defRPr sz="2000">
                <a:solidFill>
                  <a:schemeClr val="dk1"/>
                </a:solidFill>
              </a:defRPr>
            </a:lvl2pPr>
            <a:lvl3pPr marL="1371600" lvl="2" indent="-355600" algn="l">
              <a:lnSpc>
                <a:spcPct val="115000"/>
              </a:lnSpc>
              <a:spcBef>
                <a:spcPts val="1000"/>
              </a:spcBef>
              <a:spcAft>
                <a:spcPts val="0"/>
              </a:spcAft>
              <a:buClr>
                <a:schemeClr val="dk1"/>
              </a:buClr>
              <a:buSzPts val="2000"/>
              <a:buChar char="■"/>
              <a:defRPr sz="2000">
                <a:solidFill>
                  <a:schemeClr val="dk1"/>
                </a:solidFill>
              </a:defRPr>
            </a:lvl3pPr>
            <a:lvl4pPr marL="1828800" lvl="3" indent="-355600" algn="l">
              <a:lnSpc>
                <a:spcPct val="115000"/>
              </a:lnSpc>
              <a:spcBef>
                <a:spcPts val="1000"/>
              </a:spcBef>
              <a:spcAft>
                <a:spcPts val="0"/>
              </a:spcAft>
              <a:buClr>
                <a:schemeClr val="dk1"/>
              </a:buClr>
              <a:buSzPts val="2000"/>
              <a:buChar char="●"/>
              <a:defRPr sz="2000">
                <a:solidFill>
                  <a:schemeClr val="dk1"/>
                </a:solidFill>
              </a:defRPr>
            </a:lvl4pPr>
            <a:lvl5pPr marL="2286000" lvl="4" indent="-355600" algn="l">
              <a:lnSpc>
                <a:spcPct val="115000"/>
              </a:lnSpc>
              <a:spcBef>
                <a:spcPts val="1000"/>
              </a:spcBef>
              <a:spcAft>
                <a:spcPts val="0"/>
              </a:spcAft>
              <a:buClr>
                <a:schemeClr val="dk1"/>
              </a:buClr>
              <a:buSzPts val="2000"/>
              <a:buChar char="○"/>
              <a:defRPr sz="2000">
                <a:solidFill>
                  <a:schemeClr val="dk1"/>
                </a:solidFill>
              </a:defRPr>
            </a:lvl5pPr>
            <a:lvl6pPr marL="2743200" lvl="5" indent="-355600" algn="l">
              <a:lnSpc>
                <a:spcPct val="115000"/>
              </a:lnSpc>
              <a:spcBef>
                <a:spcPts val="1000"/>
              </a:spcBef>
              <a:spcAft>
                <a:spcPts val="0"/>
              </a:spcAft>
              <a:buClr>
                <a:schemeClr val="dk1"/>
              </a:buClr>
              <a:buSzPts val="2000"/>
              <a:buChar char="■"/>
              <a:defRPr sz="2000">
                <a:solidFill>
                  <a:schemeClr val="dk1"/>
                </a:solidFill>
              </a:defRPr>
            </a:lvl6pPr>
            <a:lvl7pPr marL="3200400" lvl="6" indent="-355600" algn="l">
              <a:lnSpc>
                <a:spcPct val="115000"/>
              </a:lnSpc>
              <a:spcBef>
                <a:spcPts val="1000"/>
              </a:spcBef>
              <a:spcAft>
                <a:spcPts val="0"/>
              </a:spcAft>
              <a:buClr>
                <a:schemeClr val="dk1"/>
              </a:buClr>
              <a:buSzPts val="2000"/>
              <a:buChar char="●"/>
              <a:defRPr sz="2000">
                <a:solidFill>
                  <a:schemeClr val="dk1"/>
                </a:solidFill>
              </a:defRPr>
            </a:lvl7pPr>
            <a:lvl8pPr marL="3657600" lvl="7" indent="-355600" algn="l">
              <a:lnSpc>
                <a:spcPct val="115000"/>
              </a:lnSpc>
              <a:spcBef>
                <a:spcPts val="1000"/>
              </a:spcBef>
              <a:spcAft>
                <a:spcPts val="0"/>
              </a:spcAft>
              <a:buClr>
                <a:schemeClr val="dk1"/>
              </a:buClr>
              <a:buSzPts val="2000"/>
              <a:buChar char="○"/>
              <a:defRPr sz="2000">
                <a:solidFill>
                  <a:schemeClr val="dk1"/>
                </a:solidFill>
              </a:defRPr>
            </a:lvl8pPr>
            <a:lvl9pPr marL="4114800" lvl="8" indent="-355600" algn="l">
              <a:lnSpc>
                <a:spcPct val="115000"/>
              </a:lnSpc>
              <a:spcBef>
                <a:spcPts val="1000"/>
              </a:spcBef>
              <a:spcAft>
                <a:spcPts val="1000"/>
              </a:spcAft>
              <a:buClr>
                <a:schemeClr val="dk1"/>
              </a:buClr>
              <a:buSzPts val="2000"/>
              <a:buChar char="■"/>
              <a:defRPr sz="2000">
                <a:solidFill>
                  <a:schemeClr val="dk1"/>
                </a:solidFill>
              </a:defRPr>
            </a:lvl9pPr>
          </a:lstStyle>
          <a:p>
            <a:endParaRPr/>
          </a:p>
        </p:txBody>
      </p:sp>
      <p:sp>
        <p:nvSpPr>
          <p:cNvPr id="134" name="Google Shape;134;p138"/>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larger body, space on L for diagram / image 1">
  <p:cSld name="TITLE_AND_BODY_1_1">
    <p:spTree>
      <p:nvGrpSpPr>
        <p:cNvPr id="1" name="Shape 135"/>
        <p:cNvGrpSpPr/>
        <p:nvPr/>
      </p:nvGrpSpPr>
      <p:grpSpPr>
        <a:xfrm>
          <a:off x="0" y="0"/>
          <a:ext cx="0" cy="0"/>
          <a:chOff x="0" y="0"/>
          <a:chExt cx="0" cy="0"/>
        </a:xfrm>
      </p:grpSpPr>
      <p:sp>
        <p:nvSpPr>
          <p:cNvPr id="136" name="Google Shape;136;p139"/>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 name="Google Shape;137;p139"/>
          <p:cNvSpPr txBox="1">
            <a:spLocks noGrp="1"/>
          </p:cNvSpPr>
          <p:nvPr>
            <p:ph type="title"/>
          </p:nvPr>
        </p:nvSpPr>
        <p:spPr>
          <a:xfrm>
            <a:off x="4822075" y="463250"/>
            <a:ext cx="3823500" cy="138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139"/>
          <p:cNvSpPr txBox="1">
            <a:spLocks noGrp="1"/>
          </p:cNvSpPr>
          <p:nvPr>
            <p:ph type="body" idx="1"/>
          </p:nvPr>
        </p:nvSpPr>
        <p:spPr>
          <a:xfrm>
            <a:off x="4822075" y="2198475"/>
            <a:ext cx="3723600" cy="2364900"/>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dk1"/>
              </a:buClr>
              <a:buSzPts val="2000"/>
              <a:buChar char="●"/>
              <a:defRPr sz="2000">
                <a:solidFill>
                  <a:schemeClr val="dk1"/>
                </a:solidFill>
              </a:defRPr>
            </a:lvl1pPr>
            <a:lvl2pPr marL="914400" lvl="1" indent="-355600" algn="l">
              <a:lnSpc>
                <a:spcPct val="115000"/>
              </a:lnSpc>
              <a:spcBef>
                <a:spcPts val="1000"/>
              </a:spcBef>
              <a:spcAft>
                <a:spcPts val="0"/>
              </a:spcAft>
              <a:buClr>
                <a:schemeClr val="dk1"/>
              </a:buClr>
              <a:buSzPts val="2000"/>
              <a:buChar char="○"/>
              <a:defRPr sz="2000">
                <a:solidFill>
                  <a:schemeClr val="dk1"/>
                </a:solidFill>
              </a:defRPr>
            </a:lvl2pPr>
            <a:lvl3pPr marL="1371600" lvl="2" indent="-355600" algn="l">
              <a:lnSpc>
                <a:spcPct val="115000"/>
              </a:lnSpc>
              <a:spcBef>
                <a:spcPts val="1000"/>
              </a:spcBef>
              <a:spcAft>
                <a:spcPts val="0"/>
              </a:spcAft>
              <a:buClr>
                <a:schemeClr val="dk1"/>
              </a:buClr>
              <a:buSzPts val="2000"/>
              <a:buChar char="■"/>
              <a:defRPr sz="2000">
                <a:solidFill>
                  <a:schemeClr val="dk1"/>
                </a:solidFill>
              </a:defRPr>
            </a:lvl3pPr>
            <a:lvl4pPr marL="1828800" lvl="3" indent="-355600" algn="l">
              <a:lnSpc>
                <a:spcPct val="115000"/>
              </a:lnSpc>
              <a:spcBef>
                <a:spcPts val="1000"/>
              </a:spcBef>
              <a:spcAft>
                <a:spcPts val="0"/>
              </a:spcAft>
              <a:buClr>
                <a:schemeClr val="dk1"/>
              </a:buClr>
              <a:buSzPts val="2000"/>
              <a:buChar char="●"/>
              <a:defRPr sz="2000">
                <a:solidFill>
                  <a:schemeClr val="dk1"/>
                </a:solidFill>
              </a:defRPr>
            </a:lvl4pPr>
            <a:lvl5pPr marL="2286000" lvl="4" indent="-355600" algn="l">
              <a:lnSpc>
                <a:spcPct val="115000"/>
              </a:lnSpc>
              <a:spcBef>
                <a:spcPts val="1000"/>
              </a:spcBef>
              <a:spcAft>
                <a:spcPts val="0"/>
              </a:spcAft>
              <a:buClr>
                <a:schemeClr val="dk1"/>
              </a:buClr>
              <a:buSzPts val="2000"/>
              <a:buChar char="○"/>
              <a:defRPr sz="2000">
                <a:solidFill>
                  <a:schemeClr val="dk1"/>
                </a:solidFill>
              </a:defRPr>
            </a:lvl5pPr>
            <a:lvl6pPr marL="2743200" lvl="5" indent="-355600" algn="l">
              <a:lnSpc>
                <a:spcPct val="115000"/>
              </a:lnSpc>
              <a:spcBef>
                <a:spcPts val="1000"/>
              </a:spcBef>
              <a:spcAft>
                <a:spcPts val="0"/>
              </a:spcAft>
              <a:buClr>
                <a:schemeClr val="dk1"/>
              </a:buClr>
              <a:buSzPts val="2000"/>
              <a:buChar char="■"/>
              <a:defRPr sz="2000">
                <a:solidFill>
                  <a:schemeClr val="dk1"/>
                </a:solidFill>
              </a:defRPr>
            </a:lvl6pPr>
            <a:lvl7pPr marL="3200400" lvl="6" indent="-355600" algn="l">
              <a:lnSpc>
                <a:spcPct val="115000"/>
              </a:lnSpc>
              <a:spcBef>
                <a:spcPts val="1000"/>
              </a:spcBef>
              <a:spcAft>
                <a:spcPts val="0"/>
              </a:spcAft>
              <a:buClr>
                <a:schemeClr val="dk1"/>
              </a:buClr>
              <a:buSzPts val="2000"/>
              <a:buChar char="●"/>
              <a:defRPr sz="2000">
                <a:solidFill>
                  <a:schemeClr val="dk1"/>
                </a:solidFill>
              </a:defRPr>
            </a:lvl7pPr>
            <a:lvl8pPr marL="3657600" lvl="7" indent="-355600" algn="l">
              <a:lnSpc>
                <a:spcPct val="115000"/>
              </a:lnSpc>
              <a:spcBef>
                <a:spcPts val="1000"/>
              </a:spcBef>
              <a:spcAft>
                <a:spcPts val="0"/>
              </a:spcAft>
              <a:buClr>
                <a:schemeClr val="dk1"/>
              </a:buClr>
              <a:buSzPts val="2000"/>
              <a:buChar char="○"/>
              <a:defRPr sz="2000">
                <a:solidFill>
                  <a:schemeClr val="dk1"/>
                </a:solidFill>
              </a:defRPr>
            </a:lvl8pPr>
            <a:lvl9pPr marL="4114800" lvl="8" indent="-355600" algn="l">
              <a:lnSpc>
                <a:spcPct val="115000"/>
              </a:lnSpc>
              <a:spcBef>
                <a:spcPts val="1000"/>
              </a:spcBef>
              <a:spcAft>
                <a:spcPts val="1000"/>
              </a:spcAft>
              <a:buClr>
                <a:schemeClr val="dk1"/>
              </a:buClr>
              <a:buSzPts val="2000"/>
              <a:buChar char="■"/>
              <a:defRPr sz="2000">
                <a:solidFill>
                  <a:schemeClr val="dk1"/>
                </a:solidFill>
              </a:defRPr>
            </a:lvl9pPr>
          </a:lstStyle>
          <a:p>
            <a:endParaRPr/>
          </a:p>
        </p:txBody>
      </p:sp>
      <p:sp>
        <p:nvSpPr>
          <p:cNvPr id="139" name="Google Shape;139;p139"/>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3 columns of text" type="twoColTx">
  <p:cSld name="TITLE_AND_TWO_COLUMNS">
    <p:spTree>
      <p:nvGrpSpPr>
        <p:cNvPr id="1" name="Shape 140"/>
        <p:cNvGrpSpPr/>
        <p:nvPr/>
      </p:nvGrpSpPr>
      <p:grpSpPr>
        <a:xfrm>
          <a:off x="0" y="0"/>
          <a:ext cx="0" cy="0"/>
          <a:chOff x="0" y="0"/>
          <a:chExt cx="0" cy="0"/>
        </a:xfrm>
      </p:grpSpPr>
      <p:sp>
        <p:nvSpPr>
          <p:cNvPr id="141" name="Google Shape;141;p140"/>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2" name="Google Shape;142;p140"/>
          <p:cNvSpPr txBox="1">
            <a:spLocks noGrp="1"/>
          </p:cNvSpPr>
          <p:nvPr>
            <p:ph type="title"/>
          </p:nvPr>
        </p:nvSpPr>
        <p:spPr>
          <a:xfrm>
            <a:off x="455550" y="548700"/>
            <a:ext cx="2043000" cy="4169400"/>
          </a:xfrm>
          <a:prstGeom prst="rect">
            <a:avLst/>
          </a:prstGeom>
          <a:noFill/>
          <a:ln>
            <a:noFill/>
          </a:ln>
        </p:spPr>
        <p:txBody>
          <a:bodyPr spcFirstLastPara="1" wrap="square" lIns="91425" tIns="0" rIns="91425" bIns="91425" anchor="t" anchorCtr="0">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140"/>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44" name="Google Shape;144;p140"/>
          <p:cNvSpPr txBox="1">
            <a:spLocks noGrp="1"/>
          </p:cNvSpPr>
          <p:nvPr>
            <p:ph type="body" idx="1"/>
          </p:nvPr>
        </p:nvSpPr>
        <p:spPr>
          <a:xfrm>
            <a:off x="2498628" y="472500"/>
            <a:ext cx="2043000" cy="4252500"/>
          </a:xfrm>
          <a:prstGeom prst="rect">
            <a:avLst/>
          </a:prstGeom>
          <a:noFill/>
          <a:ln>
            <a:noFill/>
          </a:ln>
        </p:spPr>
        <p:txBody>
          <a:bodyPr spcFirstLastPara="1" wrap="square" lIns="91425" tIns="91425" rIns="91425" bIns="91425" anchor="t" anchorCtr="0">
            <a:noAutofit/>
          </a:bodyPr>
          <a:lstStyle>
            <a:lvl1pPr marL="457200" lvl="0" indent="-285750" algn="l">
              <a:lnSpc>
                <a:spcPct val="115000"/>
              </a:lnSpc>
              <a:spcBef>
                <a:spcPts val="0"/>
              </a:spcBef>
              <a:spcAft>
                <a:spcPts val="0"/>
              </a:spcAft>
              <a:buClr>
                <a:schemeClr val="dk1"/>
              </a:buClr>
              <a:buSzPts val="900"/>
              <a:buChar char="●"/>
              <a:defRPr sz="900">
                <a:solidFill>
                  <a:schemeClr val="dk1"/>
                </a:solidFill>
              </a:defRPr>
            </a:lvl1pPr>
            <a:lvl2pPr marL="914400" lvl="1" indent="-285750" algn="l">
              <a:lnSpc>
                <a:spcPct val="115000"/>
              </a:lnSpc>
              <a:spcBef>
                <a:spcPts val="600"/>
              </a:spcBef>
              <a:spcAft>
                <a:spcPts val="0"/>
              </a:spcAft>
              <a:buClr>
                <a:schemeClr val="dk1"/>
              </a:buClr>
              <a:buSzPts val="900"/>
              <a:buChar char="○"/>
              <a:defRPr sz="900">
                <a:solidFill>
                  <a:schemeClr val="dk1"/>
                </a:solidFill>
              </a:defRPr>
            </a:lvl2pPr>
            <a:lvl3pPr marL="1371600" lvl="2" indent="-285750" algn="l">
              <a:lnSpc>
                <a:spcPct val="115000"/>
              </a:lnSpc>
              <a:spcBef>
                <a:spcPts val="600"/>
              </a:spcBef>
              <a:spcAft>
                <a:spcPts val="0"/>
              </a:spcAft>
              <a:buClr>
                <a:schemeClr val="dk1"/>
              </a:buClr>
              <a:buSzPts val="900"/>
              <a:buChar char="■"/>
              <a:defRPr sz="900">
                <a:solidFill>
                  <a:schemeClr val="dk1"/>
                </a:solidFill>
              </a:defRPr>
            </a:lvl3pPr>
            <a:lvl4pPr marL="1828800" lvl="3" indent="-285750" algn="l">
              <a:lnSpc>
                <a:spcPct val="115000"/>
              </a:lnSpc>
              <a:spcBef>
                <a:spcPts val="600"/>
              </a:spcBef>
              <a:spcAft>
                <a:spcPts val="0"/>
              </a:spcAft>
              <a:buClr>
                <a:schemeClr val="dk1"/>
              </a:buClr>
              <a:buSzPts val="900"/>
              <a:buChar char="●"/>
              <a:defRPr sz="900">
                <a:solidFill>
                  <a:schemeClr val="dk1"/>
                </a:solidFill>
              </a:defRPr>
            </a:lvl4pPr>
            <a:lvl5pPr marL="2286000" lvl="4" indent="-285750" algn="l">
              <a:lnSpc>
                <a:spcPct val="115000"/>
              </a:lnSpc>
              <a:spcBef>
                <a:spcPts val="600"/>
              </a:spcBef>
              <a:spcAft>
                <a:spcPts val="0"/>
              </a:spcAft>
              <a:buClr>
                <a:schemeClr val="dk1"/>
              </a:buClr>
              <a:buSzPts val="900"/>
              <a:buChar char="○"/>
              <a:defRPr sz="900">
                <a:solidFill>
                  <a:schemeClr val="dk1"/>
                </a:solidFill>
              </a:defRPr>
            </a:lvl5pPr>
            <a:lvl6pPr marL="2743200" lvl="5" indent="-285750" algn="l">
              <a:lnSpc>
                <a:spcPct val="115000"/>
              </a:lnSpc>
              <a:spcBef>
                <a:spcPts val="600"/>
              </a:spcBef>
              <a:spcAft>
                <a:spcPts val="0"/>
              </a:spcAft>
              <a:buClr>
                <a:schemeClr val="dk1"/>
              </a:buClr>
              <a:buSzPts val="900"/>
              <a:buChar char="■"/>
              <a:defRPr sz="900">
                <a:solidFill>
                  <a:schemeClr val="dk1"/>
                </a:solidFill>
              </a:defRPr>
            </a:lvl6pPr>
            <a:lvl7pPr marL="3200400" lvl="6" indent="-285750" algn="l">
              <a:lnSpc>
                <a:spcPct val="115000"/>
              </a:lnSpc>
              <a:spcBef>
                <a:spcPts val="600"/>
              </a:spcBef>
              <a:spcAft>
                <a:spcPts val="0"/>
              </a:spcAft>
              <a:buClr>
                <a:schemeClr val="dk1"/>
              </a:buClr>
              <a:buSzPts val="900"/>
              <a:buChar char="●"/>
              <a:defRPr sz="900">
                <a:solidFill>
                  <a:schemeClr val="dk1"/>
                </a:solidFill>
              </a:defRPr>
            </a:lvl7pPr>
            <a:lvl8pPr marL="3657600" lvl="7" indent="-285750" algn="l">
              <a:lnSpc>
                <a:spcPct val="115000"/>
              </a:lnSpc>
              <a:spcBef>
                <a:spcPts val="600"/>
              </a:spcBef>
              <a:spcAft>
                <a:spcPts val="0"/>
              </a:spcAft>
              <a:buClr>
                <a:schemeClr val="dk1"/>
              </a:buClr>
              <a:buSzPts val="900"/>
              <a:buChar char="○"/>
              <a:defRPr sz="900">
                <a:solidFill>
                  <a:schemeClr val="dk1"/>
                </a:solidFill>
              </a:defRPr>
            </a:lvl8pPr>
            <a:lvl9pPr marL="4114800" lvl="8" indent="-285750" algn="l">
              <a:lnSpc>
                <a:spcPct val="115000"/>
              </a:lnSpc>
              <a:spcBef>
                <a:spcPts val="600"/>
              </a:spcBef>
              <a:spcAft>
                <a:spcPts val="600"/>
              </a:spcAft>
              <a:buClr>
                <a:schemeClr val="dk1"/>
              </a:buClr>
              <a:buSzPts val="900"/>
              <a:buChar char="■"/>
              <a:defRPr sz="900">
                <a:solidFill>
                  <a:schemeClr val="dk1"/>
                </a:solidFill>
              </a:defRPr>
            </a:lvl9pPr>
          </a:lstStyle>
          <a:p>
            <a:endParaRPr/>
          </a:p>
        </p:txBody>
      </p:sp>
      <p:sp>
        <p:nvSpPr>
          <p:cNvPr id="145" name="Google Shape;145;p140"/>
          <p:cNvSpPr txBox="1">
            <a:spLocks noGrp="1"/>
          </p:cNvSpPr>
          <p:nvPr>
            <p:ph type="body" idx="2"/>
          </p:nvPr>
        </p:nvSpPr>
        <p:spPr>
          <a:xfrm>
            <a:off x="4541706" y="472500"/>
            <a:ext cx="2043000" cy="4252500"/>
          </a:xfrm>
          <a:prstGeom prst="rect">
            <a:avLst/>
          </a:prstGeom>
          <a:noFill/>
          <a:ln>
            <a:noFill/>
          </a:ln>
        </p:spPr>
        <p:txBody>
          <a:bodyPr spcFirstLastPara="1" wrap="square" lIns="91425" tIns="91425" rIns="91425" bIns="91425" anchor="t" anchorCtr="0">
            <a:noAutofit/>
          </a:bodyPr>
          <a:lstStyle>
            <a:lvl1pPr marL="457200" lvl="0" indent="-285750" algn="l">
              <a:lnSpc>
                <a:spcPct val="115000"/>
              </a:lnSpc>
              <a:spcBef>
                <a:spcPts val="0"/>
              </a:spcBef>
              <a:spcAft>
                <a:spcPts val="0"/>
              </a:spcAft>
              <a:buClr>
                <a:schemeClr val="dk1"/>
              </a:buClr>
              <a:buSzPts val="900"/>
              <a:buChar char="●"/>
              <a:defRPr sz="900">
                <a:solidFill>
                  <a:schemeClr val="dk1"/>
                </a:solidFill>
              </a:defRPr>
            </a:lvl1pPr>
            <a:lvl2pPr marL="914400" lvl="1" indent="-285750" algn="l">
              <a:lnSpc>
                <a:spcPct val="115000"/>
              </a:lnSpc>
              <a:spcBef>
                <a:spcPts val="600"/>
              </a:spcBef>
              <a:spcAft>
                <a:spcPts val="0"/>
              </a:spcAft>
              <a:buClr>
                <a:schemeClr val="dk1"/>
              </a:buClr>
              <a:buSzPts val="900"/>
              <a:buChar char="○"/>
              <a:defRPr sz="900">
                <a:solidFill>
                  <a:schemeClr val="dk1"/>
                </a:solidFill>
              </a:defRPr>
            </a:lvl2pPr>
            <a:lvl3pPr marL="1371600" lvl="2" indent="-285750" algn="l">
              <a:lnSpc>
                <a:spcPct val="115000"/>
              </a:lnSpc>
              <a:spcBef>
                <a:spcPts val="600"/>
              </a:spcBef>
              <a:spcAft>
                <a:spcPts val="0"/>
              </a:spcAft>
              <a:buClr>
                <a:schemeClr val="dk1"/>
              </a:buClr>
              <a:buSzPts val="900"/>
              <a:buChar char="■"/>
              <a:defRPr sz="900">
                <a:solidFill>
                  <a:schemeClr val="dk1"/>
                </a:solidFill>
              </a:defRPr>
            </a:lvl3pPr>
            <a:lvl4pPr marL="1828800" lvl="3" indent="-285750" algn="l">
              <a:lnSpc>
                <a:spcPct val="115000"/>
              </a:lnSpc>
              <a:spcBef>
                <a:spcPts val="600"/>
              </a:spcBef>
              <a:spcAft>
                <a:spcPts val="0"/>
              </a:spcAft>
              <a:buClr>
                <a:schemeClr val="dk1"/>
              </a:buClr>
              <a:buSzPts val="900"/>
              <a:buChar char="●"/>
              <a:defRPr sz="900">
                <a:solidFill>
                  <a:schemeClr val="dk1"/>
                </a:solidFill>
              </a:defRPr>
            </a:lvl4pPr>
            <a:lvl5pPr marL="2286000" lvl="4" indent="-285750" algn="l">
              <a:lnSpc>
                <a:spcPct val="115000"/>
              </a:lnSpc>
              <a:spcBef>
                <a:spcPts val="600"/>
              </a:spcBef>
              <a:spcAft>
                <a:spcPts val="0"/>
              </a:spcAft>
              <a:buClr>
                <a:schemeClr val="dk1"/>
              </a:buClr>
              <a:buSzPts val="900"/>
              <a:buChar char="○"/>
              <a:defRPr sz="900">
                <a:solidFill>
                  <a:schemeClr val="dk1"/>
                </a:solidFill>
              </a:defRPr>
            </a:lvl5pPr>
            <a:lvl6pPr marL="2743200" lvl="5" indent="-285750" algn="l">
              <a:lnSpc>
                <a:spcPct val="115000"/>
              </a:lnSpc>
              <a:spcBef>
                <a:spcPts val="600"/>
              </a:spcBef>
              <a:spcAft>
                <a:spcPts val="0"/>
              </a:spcAft>
              <a:buClr>
                <a:schemeClr val="dk1"/>
              </a:buClr>
              <a:buSzPts val="900"/>
              <a:buChar char="■"/>
              <a:defRPr sz="900">
                <a:solidFill>
                  <a:schemeClr val="dk1"/>
                </a:solidFill>
              </a:defRPr>
            </a:lvl6pPr>
            <a:lvl7pPr marL="3200400" lvl="6" indent="-285750" algn="l">
              <a:lnSpc>
                <a:spcPct val="115000"/>
              </a:lnSpc>
              <a:spcBef>
                <a:spcPts val="600"/>
              </a:spcBef>
              <a:spcAft>
                <a:spcPts val="0"/>
              </a:spcAft>
              <a:buClr>
                <a:schemeClr val="dk1"/>
              </a:buClr>
              <a:buSzPts val="900"/>
              <a:buChar char="●"/>
              <a:defRPr sz="900">
                <a:solidFill>
                  <a:schemeClr val="dk1"/>
                </a:solidFill>
              </a:defRPr>
            </a:lvl7pPr>
            <a:lvl8pPr marL="3657600" lvl="7" indent="-285750" algn="l">
              <a:lnSpc>
                <a:spcPct val="115000"/>
              </a:lnSpc>
              <a:spcBef>
                <a:spcPts val="600"/>
              </a:spcBef>
              <a:spcAft>
                <a:spcPts val="0"/>
              </a:spcAft>
              <a:buClr>
                <a:schemeClr val="dk1"/>
              </a:buClr>
              <a:buSzPts val="900"/>
              <a:buChar char="○"/>
              <a:defRPr sz="900">
                <a:solidFill>
                  <a:schemeClr val="dk1"/>
                </a:solidFill>
              </a:defRPr>
            </a:lvl8pPr>
            <a:lvl9pPr marL="4114800" lvl="8" indent="-285750" algn="l">
              <a:lnSpc>
                <a:spcPct val="115000"/>
              </a:lnSpc>
              <a:spcBef>
                <a:spcPts val="600"/>
              </a:spcBef>
              <a:spcAft>
                <a:spcPts val="600"/>
              </a:spcAft>
              <a:buClr>
                <a:schemeClr val="dk1"/>
              </a:buClr>
              <a:buSzPts val="900"/>
              <a:buChar char="■"/>
              <a:defRPr sz="900">
                <a:solidFill>
                  <a:schemeClr val="dk1"/>
                </a:solidFill>
              </a:defRPr>
            </a:lvl9pPr>
          </a:lstStyle>
          <a:p>
            <a:endParaRPr/>
          </a:p>
        </p:txBody>
      </p:sp>
      <p:sp>
        <p:nvSpPr>
          <p:cNvPr id="146" name="Google Shape;146;p140"/>
          <p:cNvSpPr txBox="1">
            <a:spLocks noGrp="1"/>
          </p:cNvSpPr>
          <p:nvPr>
            <p:ph type="body" idx="3"/>
          </p:nvPr>
        </p:nvSpPr>
        <p:spPr>
          <a:xfrm>
            <a:off x="6584784" y="472500"/>
            <a:ext cx="2043000" cy="4252500"/>
          </a:xfrm>
          <a:prstGeom prst="rect">
            <a:avLst/>
          </a:prstGeom>
          <a:noFill/>
          <a:ln>
            <a:noFill/>
          </a:ln>
        </p:spPr>
        <p:txBody>
          <a:bodyPr spcFirstLastPara="1" wrap="square" lIns="91425" tIns="91425" rIns="91425" bIns="91425" anchor="t" anchorCtr="0">
            <a:noAutofit/>
          </a:bodyPr>
          <a:lstStyle>
            <a:lvl1pPr marL="457200" lvl="0" indent="-285750" algn="l">
              <a:lnSpc>
                <a:spcPct val="115000"/>
              </a:lnSpc>
              <a:spcBef>
                <a:spcPts val="0"/>
              </a:spcBef>
              <a:spcAft>
                <a:spcPts val="0"/>
              </a:spcAft>
              <a:buClr>
                <a:schemeClr val="dk1"/>
              </a:buClr>
              <a:buSzPts val="900"/>
              <a:buChar char="●"/>
              <a:defRPr sz="900">
                <a:solidFill>
                  <a:schemeClr val="dk1"/>
                </a:solidFill>
              </a:defRPr>
            </a:lvl1pPr>
            <a:lvl2pPr marL="914400" lvl="1" indent="-285750" algn="l">
              <a:lnSpc>
                <a:spcPct val="115000"/>
              </a:lnSpc>
              <a:spcBef>
                <a:spcPts val="600"/>
              </a:spcBef>
              <a:spcAft>
                <a:spcPts val="0"/>
              </a:spcAft>
              <a:buClr>
                <a:schemeClr val="dk1"/>
              </a:buClr>
              <a:buSzPts val="900"/>
              <a:buChar char="○"/>
              <a:defRPr sz="900">
                <a:solidFill>
                  <a:schemeClr val="dk1"/>
                </a:solidFill>
              </a:defRPr>
            </a:lvl2pPr>
            <a:lvl3pPr marL="1371600" lvl="2" indent="-285750" algn="l">
              <a:lnSpc>
                <a:spcPct val="115000"/>
              </a:lnSpc>
              <a:spcBef>
                <a:spcPts val="600"/>
              </a:spcBef>
              <a:spcAft>
                <a:spcPts val="0"/>
              </a:spcAft>
              <a:buClr>
                <a:schemeClr val="dk1"/>
              </a:buClr>
              <a:buSzPts val="900"/>
              <a:buChar char="■"/>
              <a:defRPr sz="900">
                <a:solidFill>
                  <a:schemeClr val="dk1"/>
                </a:solidFill>
              </a:defRPr>
            </a:lvl3pPr>
            <a:lvl4pPr marL="1828800" lvl="3" indent="-285750" algn="l">
              <a:lnSpc>
                <a:spcPct val="115000"/>
              </a:lnSpc>
              <a:spcBef>
                <a:spcPts val="600"/>
              </a:spcBef>
              <a:spcAft>
                <a:spcPts val="0"/>
              </a:spcAft>
              <a:buClr>
                <a:schemeClr val="dk1"/>
              </a:buClr>
              <a:buSzPts val="900"/>
              <a:buChar char="●"/>
              <a:defRPr sz="900">
                <a:solidFill>
                  <a:schemeClr val="dk1"/>
                </a:solidFill>
              </a:defRPr>
            </a:lvl4pPr>
            <a:lvl5pPr marL="2286000" lvl="4" indent="-285750" algn="l">
              <a:lnSpc>
                <a:spcPct val="115000"/>
              </a:lnSpc>
              <a:spcBef>
                <a:spcPts val="600"/>
              </a:spcBef>
              <a:spcAft>
                <a:spcPts val="0"/>
              </a:spcAft>
              <a:buClr>
                <a:schemeClr val="dk1"/>
              </a:buClr>
              <a:buSzPts val="900"/>
              <a:buChar char="○"/>
              <a:defRPr sz="900">
                <a:solidFill>
                  <a:schemeClr val="dk1"/>
                </a:solidFill>
              </a:defRPr>
            </a:lvl5pPr>
            <a:lvl6pPr marL="2743200" lvl="5" indent="-285750" algn="l">
              <a:lnSpc>
                <a:spcPct val="115000"/>
              </a:lnSpc>
              <a:spcBef>
                <a:spcPts val="600"/>
              </a:spcBef>
              <a:spcAft>
                <a:spcPts val="0"/>
              </a:spcAft>
              <a:buClr>
                <a:schemeClr val="dk1"/>
              </a:buClr>
              <a:buSzPts val="900"/>
              <a:buChar char="■"/>
              <a:defRPr sz="900">
                <a:solidFill>
                  <a:schemeClr val="dk1"/>
                </a:solidFill>
              </a:defRPr>
            </a:lvl6pPr>
            <a:lvl7pPr marL="3200400" lvl="6" indent="-285750" algn="l">
              <a:lnSpc>
                <a:spcPct val="115000"/>
              </a:lnSpc>
              <a:spcBef>
                <a:spcPts val="600"/>
              </a:spcBef>
              <a:spcAft>
                <a:spcPts val="0"/>
              </a:spcAft>
              <a:buClr>
                <a:schemeClr val="dk1"/>
              </a:buClr>
              <a:buSzPts val="900"/>
              <a:buChar char="●"/>
              <a:defRPr sz="900">
                <a:solidFill>
                  <a:schemeClr val="dk1"/>
                </a:solidFill>
              </a:defRPr>
            </a:lvl7pPr>
            <a:lvl8pPr marL="3657600" lvl="7" indent="-285750" algn="l">
              <a:lnSpc>
                <a:spcPct val="115000"/>
              </a:lnSpc>
              <a:spcBef>
                <a:spcPts val="600"/>
              </a:spcBef>
              <a:spcAft>
                <a:spcPts val="0"/>
              </a:spcAft>
              <a:buClr>
                <a:schemeClr val="dk1"/>
              </a:buClr>
              <a:buSzPts val="900"/>
              <a:buChar char="○"/>
              <a:defRPr sz="900">
                <a:solidFill>
                  <a:schemeClr val="dk1"/>
                </a:solidFill>
              </a:defRPr>
            </a:lvl8pPr>
            <a:lvl9pPr marL="4114800" lvl="8" indent="-285750" algn="l">
              <a:lnSpc>
                <a:spcPct val="115000"/>
              </a:lnSpc>
              <a:spcBef>
                <a:spcPts val="600"/>
              </a:spcBef>
              <a:spcAft>
                <a:spcPts val="600"/>
              </a:spcAft>
              <a:buClr>
                <a:schemeClr val="dk1"/>
              </a:buClr>
              <a:buSzPts val="900"/>
              <a:buChar char="■"/>
              <a:defRPr sz="900">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141"/>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9" name="Google Shape;149;p141"/>
          <p:cNvSpPr txBox="1">
            <a:spLocks noGrp="1"/>
          </p:cNvSpPr>
          <p:nvPr>
            <p:ph type="title"/>
          </p:nvPr>
        </p:nvSpPr>
        <p:spPr>
          <a:xfrm>
            <a:off x="540900" y="445025"/>
            <a:ext cx="8389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0" name="Google Shape;150;p141"/>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51"/>
        <p:cNvGrpSpPr/>
        <p:nvPr/>
      </p:nvGrpSpPr>
      <p:grpSpPr>
        <a:xfrm>
          <a:off x="0" y="0"/>
          <a:ext cx="0" cy="0"/>
          <a:chOff x="0" y="0"/>
          <a:chExt cx="0" cy="0"/>
        </a:xfrm>
      </p:grpSpPr>
      <p:sp>
        <p:nvSpPr>
          <p:cNvPr id="152" name="Google Shape;152;p142"/>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3" name="Google Shape;153;p142"/>
          <p:cNvSpPr txBox="1">
            <a:spLocks noGrp="1"/>
          </p:cNvSpPr>
          <p:nvPr>
            <p:ph type="title"/>
          </p:nvPr>
        </p:nvSpPr>
        <p:spPr>
          <a:xfrm>
            <a:off x="549950" y="445025"/>
            <a:ext cx="8103300" cy="1292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 name="Google Shape;154;p142"/>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55" name="Google Shape;155;p142"/>
          <p:cNvSpPr txBox="1">
            <a:spLocks noGrp="1"/>
          </p:cNvSpPr>
          <p:nvPr>
            <p:ph type="body" idx="1"/>
          </p:nvPr>
        </p:nvSpPr>
        <p:spPr>
          <a:xfrm>
            <a:off x="4630100" y="2047325"/>
            <a:ext cx="3767400" cy="26589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1600">
                <a:solidFill>
                  <a:schemeClr val="dk1"/>
                </a:solidFill>
              </a:defRPr>
            </a:lvl1pPr>
            <a:lvl2pPr marL="914400" lvl="1" indent="-330200" algn="l">
              <a:lnSpc>
                <a:spcPct val="115000"/>
              </a:lnSpc>
              <a:spcBef>
                <a:spcPts val="1000"/>
              </a:spcBef>
              <a:spcAft>
                <a:spcPts val="0"/>
              </a:spcAft>
              <a:buClr>
                <a:schemeClr val="dk1"/>
              </a:buClr>
              <a:buSzPts val="1600"/>
              <a:buChar char="○"/>
              <a:defRPr sz="1600">
                <a:solidFill>
                  <a:schemeClr val="dk1"/>
                </a:solidFill>
              </a:defRPr>
            </a:lvl2pPr>
            <a:lvl3pPr marL="1371600" lvl="2" indent="-330200" algn="l">
              <a:lnSpc>
                <a:spcPct val="115000"/>
              </a:lnSpc>
              <a:spcBef>
                <a:spcPts val="1000"/>
              </a:spcBef>
              <a:spcAft>
                <a:spcPts val="0"/>
              </a:spcAft>
              <a:buClr>
                <a:schemeClr val="dk1"/>
              </a:buClr>
              <a:buSzPts val="1600"/>
              <a:buChar char="■"/>
              <a:defRPr sz="1600">
                <a:solidFill>
                  <a:schemeClr val="dk1"/>
                </a:solidFill>
              </a:defRPr>
            </a:lvl3pPr>
            <a:lvl4pPr marL="1828800" lvl="3" indent="-330200" algn="l">
              <a:lnSpc>
                <a:spcPct val="115000"/>
              </a:lnSpc>
              <a:spcBef>
                <a:spcPts val="1000"/>
              </a:spcBef>
              <a:spcAft>
                <a:spcPts val="0"/>
              </a:spcAft>
              <a:buClr>
                <a:schemeClr val="dk1"/>
              </a:buClr>
              <a:buSzPts val="1600"/>
              <a:buChar char="●"/>
              <a:defRPr sz="1600">
                <a:solidFill>
                  <a:schemeClr val="dk1"/>
                </a:solidFill>
              </a:defRPr>
            </a:lvl4pPr>
            <a:lvl5pPr marL="2286000" lvl="4" indent="-330200" algn="l">
              <a:lnSpc>
                <a:spcPct val="115000"/>
              </a:lnSpc>
              <a:spcBef>
                <a:spcPts val="1000"/>
              </a:spcBef>
              <a:spcAft>
                <a:spcPts val="0"/>
              </a:spcAft>
              <a:buClr>
                <a:schemeClr val="dk1"/>
              </a:buClr>
              <a:buSzPts val="1600"/>
              <a:buChar char="○"/>
              <a:defRPr sz="1600">
                <a:solidFill>
                  <a:schemeClr val="dk1"/>
                </a:solidFill>
              </a:defRPr>
            </a:lvl5pPr>
            <a:lvl6pPr marL="2743200" lvl="5" indent="-330200" algn="l">
              <a:lnSpc>
                <a:spcPct val="115000"/>
              </a:lnSpc>
              <a:spcBef>
                <a:spcPts val="1000"/>
              </a:spcBef>
              <a:spcAft>
                <a:spcPts val="0"/>
              </a:spcAft>
              <a:buClr>
                <a:schemeClr val="dk1"/>
              </a:buClr>
              <a:buSzPts val="1600"/>
              <a:buChar char="■"/>
              <a:defRPr sz="1600">
                <a:solidFill>
                  <a:schemeClr val="dk1"/>
                </a:solidFill>
              </a:defRPr>
            </a:lvl6pPr>
            <a:lvl7pPr marL="3200400" lvl="6" indent="-330200" algn="l">
              <a:lnSpc>
                <a:spcPct val="115000"/>
              </a:lnSpc>
              <a:spcBef>
                <a:spcPts val="1000"/>
              </a:spcBef>
              <a:spcAft>
                <a:spcPts val="0"/>
              </a:spcAft>
              <a:buClr>
                <a:schemeClr val="dk1"/>
              </a:buClr>
              <a:buSzPts val="1600"/>
              <a:buChar char="●"/>
              <a:defRPr sz="1600">
                <a:solidFill>
                  <a:schemeClr val="dk1"/>
                </a:solidFill>
              </a:defRPr>
            </a:lvl7pPr>
            <a:lvl8pPr marL="3657600" lvl="7" indent="-330200" algn="l">
              <a:lnSpc>
                <a:spcPct val="115000"/>
              </a:lnSpc>
              <a:spcBef>
                <a:spcPts val="1000"/>
              </a:spcBef>
              <a:spcAft>
                <a:spcPts val="0"/>
              </a:spcAft>
              <a:buClr>
                <a:schemeClr val="dk1"/>
              </a:buClr>
              <a:buSzPts val="1600"/>
              <a:buChar char="○"/>
              <a:defRPr sz="1600">
                <a:solidFill>
                  <a:schemeClr val="dk1"/>
                </a:solidFill>
              </a:defRPr>
            </a:lvl8pPr>
            <a:lvl9pPr marL="4114800" lvl="8" indent="-330200" algn="l">
              <a:lnSpc>
                <a:spcPct val="115000"/>
              </a:lnSpc>
              <a:spcBef>
                <a:spcPts val="1000"/>
              </a:spcBef>
              <a:spcAft>
                <a:spcPts val="1000"/>
              </a:spcAft>
              <a:buClr>
                <a:schemeClr val="dk1"/>
              </a:buClr>
              <a:buSzPts val="1600"/>
              <a:buChar char="■"/>
              <a:defRPr sz="1600">
                <a:solidFill>
                  <a:schemeClr val="dk1"/>
                </a:solidFill>
              </a:defRPr>
            </a:lvl9pPr>
          </a:lstStyle>
          <a:p>
            <a:endParaRPr/>
          </a:p>
        </p:txBody>
      </p:sp>
      <p:sp>
        <p:nvSpPr>
          <p:cNvPr id="156" name="Google Shape;156;p142"/>
          <p:cNvSpPr txBox="1">
            <a:spLocks noGrp="1"/>
          </p:cNvSpPr>
          <p:nvPr>
            <p:ph type="body" idx="2"/>
          </p:nvPr>
        </p:nvSpPr>
        <p:spPr>
          <a:xfrm>
            <a:off x="549950" y="2047325"/>
            <a:ext cx="3767400" cy="26589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1"/>
              </a:buClr>
              <a:buSzPts val="1600"/>
              <a:buChar char="●"/>
              <a:defRPr sz="1600">
                <a:solidFill>
                  <a:schemeClr val="dk1"/>
                </a:solidFill>
              </a:defRPr>
            </a:lvl1pPr>
            <a:lvl2pPr marL="914400" lvl="1" indent="-330200" algn="l">
              <a:lnSpc>
                <a:spcPct val="115000"/>
              </a:lnSpc>
              <a:spcBef>
                <a:spcPts val="1000"/>
              </a:spcBef>
              <a:spcAft>
                <a:spcPts val="0"/>
              </a:spcAft>
              <a:buClr>
                <a:schemeClr val="dk1"/>
              </a:buClr>
              <a:buSzPts val="1600"/>
              <a:buChar char="○"/>
              <a:defRPr sz="1600">
                <a:solidFill>
                  <a:schemeClr val="dk1"/>
                </a:solidFill>
              </a:defRPr>
            </a:lvl2pPr>
            <a:lvl3pPr marL="1371600" lvl="2" indent="-330200" algn="l">
              <a:lnSpc>
                <a:spcPct val="115000"/>
              </a:lnSpc>
              <a:spcBef>
                <a:spcPts val="1000"/>
              </a:spcBef>
              <a:spcAft>
                <a:spcPts val="0"/>
              </a:spcAft>
              <a:buClr>
                <a:schemeClr val="dk1"/>
              </a:buClr>
              <a:buSzPts val="1600"/>
              <a:buChar char="■"/>
              <a:defRPr sz="1600">
                <a:solidFill>
                  <a:schemeClr val="dk1"/>
                </a:solidFill>
              </a:defRPr>
            </a:lvl3pPr>
            <a:lvl4pPr marL="1828800" lvl="3" indent="-330200" algn="l">
              <a:lnSpc>
                <a:spcPct val="115000"/>
              </a:lnSpc>
              <a:spcBef>
                <a:spcPts val="1000"/>
              </a:spcBef>
              <a:spcAft>
                <a:spcPts val="0"/>
              </a:spcAft>
              <a:buClr>
                <a:schemeClr val="dk1"/>
              </a:buClr>
              <a:buSzPts val="1600"/>
              <a:buChar char="●"/>
              <a:defRPr sz="1600">
                <a:solidFill>
                  <a:schemeClr val="dk1"/>
                </a:solidFill>
              </a:defRPr>
            </a:lvl4pPr>
            <a:lvl5pPr marL="2286000" lvl="4" indent="-330200" algn="l">
              <a:lnSpc>
                <a:spcPct val="115000"/>
              </a:lnSpc>
              <a:spcBef>
                <a:spcPts val="1000"/>
              </a:spcBef>
              <a:spcAft>
                <a:spcPts val="0"/>
              </a:spcAft>
              <a:buClr>
                <a:schemeClr val="dk1"/>
              </a:buClr>
              <a:buSzPts val="1600"/>
              <a:buChar char="○"/>
              <a:defRPr sz="1600">
                <a:solidFill>
                  <a:schemeClr val="dk1"/>
                </a:solidFill>
              </a:defRPr>
            </a:lvl5pPr>
            <a:lvl6pPr marL="2743200" lvl="5" indent="-330200" algn="l">
              <a:lnSpc>
                <a:spcPct val="115000"/>
              </a:lnSpc>
              <a:spcBef>
                <a:spcPts val="1000"/>
              </a:spcBef>
              <a:spcAft>
                <a:spcPts val="0"/>
              </a:spcAft>
              <a:buClr>
                <a:schemeClr val="dk1"/>
              </a:buClr>
              <a:buSzPts val="1600"/>
              <a:buChar char="■"/>
              <a:defRPr sz="1600">
                <a:solidFill>
                  <a:schemeClr val="dk1"/>
                </a:solidFill>
              </a:defRPr>
            </a:lvl6pPr>
            <a:lvl7pPr marL="3200400" lvl="6" indent="-330200" algn="l">
              <a:lnSpc>
                <a:spcPct val="115000"/>
              </a:lnSpc>
              <a:spcBef>
                <a:spcPts val="1000"/>
              </a:spcBef>
              <a:spcAft>
                <a:spcPts val="0"/>
              </a:spcAft>
              <a:buClr>
                <a:schemeClr val="dk1"/>
              </a:buClr>
              <a:buSzPts val="1600"/>
              <a:buChar char="●"/>
              <a:defRPr sz="1600">
                <a:solidFill>
                  <a:schemeClr val="dk1"/>
                </a:solidFill>
              </a:defRPr>
            </a:lvl7pPr>
            <a:lvl8pPr marL="3657600" lvl="7" indent="-330200" algn="l">
              <a:lnSpc>
                <a:spcPct val="115000"/>
              </a:lnSpc>
              <a:spcBef>
                <a:spcPts val="1000"/>
              </a:spcBef>
              <a:spcAft>
                <a:spcPts val="0"/>
              </a:spcAft>
              <a:buClr>
                <a:schemeClr val="dk1"/>
              </a:buClr>
              <a:buSzPts val="1600"/>
              <a:buChar char="○"/>
              <a:defRPr sz="1600">
                <a:solidFill>
                  <a:schemeClr val="dk1"/>
                </a:solidFill>
              </a:defRPr>
            </a:lvl8pPr>
            <a:lvl9pPr marL="4114800" lvl="8" indent="-330200" algn="l">
              <a:lnSpc>
                <a:spcPct val="115000"/>
              </a:lnSpc>
              <a:spcBef>
                <a:spcPts val="1000"/>
              </a:spcBef>
              <a:spcAft>
                <a:spcPts val="1000"/>
              </a:spcAft>
              <a:buClr>
                <a:schemeClr val="dk1"/>
              </a:buClr>
              <a:buSzPts val="1600"/>
              <a:buChar char="■"/>
              <a:defRPr sz="16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cSld name="SECTION_HEADER_2_4_2">
    <p:spTree>
      <p:nvGrpSpPr>
        <p:cNvPr id="1" name="Shape 17"/>
        <p:cNvGrpSpPr/>
        <p:nvPr/>
      </p:nvGrpSpPr>
      <p:grpSpPr>
        <a:xfrm>
          <a:off x="0" y="0"/>
          <a:ext cx="0" cy="0"/>
          <a:chOff x="0" y="0"/>
          <a:chExt cx="0" cy="0"/>
        </a:xfrm>
      </p:grpSpPr>
      <p:sp>
        <p:nvSpPr>
          <p:cNvPr id="18" name="Google Shape;18;p62"/>
          <p:cNvSpPr txBox="1">
            <a:spLocks noGrp="1"/>
          </p:cNvSpPr>
          <p:nvPr>
            <p:ph type="title"/>
          </p:nvPr>
        </p:nvSpPr>
        <p:spPr>
          <a:xfrm>
            <a:off x="228600" y="228600"/>
            <a:ext cx="2795400" cy="685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Font typeface="Helvetica Neue"/>
              <a:buNone/>
              <a:defRPr sz="2400" b="1">
                <a:latin typeface="Helvetica Neue"/>
                <a:ea typeface="Helvetica Neue"/>
                <a:cs typeface="Helvetica Neue"/>
                <a:sym typeface="Helvetica Neue"/>
              </a:defRPr>
            </a:lvl1pPr>
            <a:lvl2pPr lvl="1"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2pPr>
            <a:lvl3pPr lvl="2"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3pPr>
            <a:lvl4pPr lvl="3"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4pPr>
            <a:lvl5pPr lvl="4"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5pPr>
            <a:lvl6pPr lvl="5"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6pPr>
            <a:lvl7pPr lvl="6"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7pPr>
            <a:lvl8pPr lvl="7"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8pPr>
            <a:lvl9pPr lvl="8"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9pPr>
          </a:lstStyle>
          <a:p>
            <a:endParaRPr/>
          </a:p>
        </p:txBody>
      </p:sp>
      <p:sp>
        <p:nvSpPr>
          <p:cNvPr id="19" name="Google Shape;19;p62"/>
          <p:cNvSpPr txBox="1">
            <a:spLocks noGrp="1"/>
          </p:cNvSpPr>
          <p:nvPr>
            <p:ph type="sldNum" idx="12"/>
          </p:nvPr>
        </p:nvSpPr>
        <p:spPr>
          <a:xfrm>
            <a:off x="8390933" y="4571992"/>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dirty="0"/>
              <a:t>1</a:t>
            </a:r>
            <a:fld id="{00000000-1234-1234-1234-123412341234}" type="slidenum">
              <a:rPr lang="en-GB"/>
              <a:t>‹#›</a:t>
            </a:fld>
            <a:endParaRPr dirty="0"/>
          </a:p>
        </p:txBody>
      </p:sp>
      <p:sp>
        <p:nvSpPr>
          <p:cNvPr id="20" name="Google Shape;20;p62"/>
          <p:cNvSpPr txBox="1">
            <a:spLocks noGrp="1"/>
          </p:cNvSpPr>
          <p:nvPr>
            <p:ph type="title" idx="2"/>
          </p:nvPr>
        </p:nvSpPr>
        <p:spPr>
          <a:xfrm>
            <a:off x="228525" y="1252638"/>
            <a:ext cx="4172700" cy="17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1pPr>
            <a:lvl2pPr lvl="1"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2pPr>
            <a:lvl3pPr lvl="2"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3pPr>
            <a:lvl4pPr lvl="3"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4pPr>
            <a:lvl5pPr lvl="4"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5pPr>
            <a:lvl6pPr lvl="5"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6pPr>
            <a:lvl7pPr lvl="6"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7pPr>
            <a:lvl8pPr lvl="7"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8pPr>
            <a:lvl9pPr lvl="8"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9pPr>
          </a:lstStyle>
          <a:p>
            <a:endParaRPr/>
          </a:p>
        </p:txBody>
      </p:sp>
      <p:sp>
        <p:nvSpPr>
          <p:cNvPr id="21" name="Google Shape;21;p62"/>
          <p:cNvSpPr txBox="1">
            <a:spLocks noGrp="1"/>
          </p:cNvSpPr>
          <p:nvPr>
            <p:ph type="body" idx="1"/>
          </p:nvPr>
        </p:nvSpPr>
        <p:spPr>
          <a:xfrm>
            <a:off x="228525" y="1557600"/>
            <a:ext cx="4172700" cy="2779200"/>
          </a:xfrm>
          <a:prstGeom prst="rect">
            <a:avLst/>
          </a:prstGeom>
          <a:noFill/>
          <a:ln>
            <a:noFill/>
          </a:ln>
        </p:spPr>
        <p:txBody>
          <a:bodyPr spcFirstLastPara="1" wrap="square" lIns="0" tIns="0" rIns="0" bIns="0" anchor="t" anchorCtr="0">
            <a:noAutofit/>
          </a:bodyPr>
          <a:lstStyle>
            <a:lvl1pPr marL="457200" lvl="0" indent="-292100" algn="l">
              <a:lnSpc>
                <a:spcPct val="115000"/>
              </a:lnSpc>
              <a:spcBef>
                <a:spcPts val="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1pPr>
            <a:lvl2pPr marL="914400" lvl="1" indent="-292100" algn="l">
              <a:lnSpc>
                <a:spcPct val="115000"/>
              </a:lnSpc>
              <a:spcBef>
                <a:spcPts val="1600"/>
              </a:spcBef>
              <a:spcAft>
                <a:spcPts val="0"/>
              </a:spcAft>
              <a:buClr>
                <a:srgbClr val="000000"/>
              </a:buClr>
              <a:buSzPts val="1000"/>
              <a:buFont typeface="Helvetica Neue Light"/>
              <a:buChar char="○"/>
              <a:defRPr sz="1000">
                <a:solidFill>
                  <a:srgbClr val="000000"/>
                </a:solidFill>
                <a:latin typeface="Helvetica Neue Light"/>
                <a:ea typeface="Helvetica Neue Light"/>
                <a:cs typeface="Helvetica Neue Light"/>
                <a:sym typeface="Helvetica Neue Light"/>
              </a:defRPr>
            </a:lvl2pPr>
            <a:lvl3pPr marL="1371600" lvl="2"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3pPr>
            <a:lvl4pPr marL="1828800" lvl="3"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4pPr>
            <a:lvl5pPr marL="2286000" lvl="4"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5pPr>
            <a:lvl6pPr marL="2743200" lvl="5"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6pPr>
            <a:lvl7pPr marL="3200400" lvl="6"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7pPr>
            <a:lvl8pPr marL="3657600" lvl="7"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8pPr>
            <a:lvl9pPr marL="4114800" lvl="8" indent="-292100" algn="l">
              <a:lnSpc>
                <a:spcPct val="115000"/>
              </a:lnSpc>
              <a:spcBef>
                <a:spcPts val="1600"/>
              </a:spcBef>
              <a:spcAft>
                <a:spcPts val="160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9pPr>
          </a:lstStyle>
          <a:p>
            <a:endParaRPr/>
          </a:p>
        </p:txBody>
      </p:sp>
      <p:sp>
        <p:nvSpPr>
          <p:cNvPr id="22" name="Google Shape;22;p62"/>
          <p:cNvSpPr txBox="1">
            <a:spLocks noGrp="1"/>
          </p:cNvSpPr>
          <p:nvPr>
            <p:ph type="title" idx="3"/>
          </p:nvPr>
        </p:nvSpPr>
        <p:spPr>
          <a:xfrm>
            <a:off x="4572000" y="1252650"/>
            <a:ext cx="4114800" cy="17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1pPr>
            <a:lvl2pPr lvl="1"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2pPr>
            <a:lvl3pPr lvl="2"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3pPr>
            <a:lvl4pPr lvl="3"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4pPr>
            <a:lvl5pPr lvl="4"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5pPr>
            <a:lvl6pPr lvl="5"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6pPr>
            <a:lvl7pPr lvl="6"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7pPr>
            <a:lvl8pPr lvl="7"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8pPr>
            <a:lvl9pPr lvl="8"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9pPr>
          </a:lstStyle>
          <a:p>
            <a:endParaRPr/>
          </a:p>
        </p:txBody>
      </p:sp>
      <p:sp>
        <p:nvSpPr>
          <p:cNvPr id="23" name="Google Shape;23;p62"/>
          <p:cNvSpPr txBox="1">
            <a:spLocks noGrp="1"/>
          </p:cNvSpPr>
          <p:nvPr>
            <p:ph type="body" idx="4"/>
          </p:nvPr>
        </p:nvSpPr>
        <p:spPr>
          <a:xfrm>
            <a:off x="4572025" y="1557575"/>
            <a:ext cx="4114800" cy="2683200"/>
          </a:xfrm>
          <a:prstGeom prst="rect">
            <a:avLst/>
          </a:prstGeom>
          <a:noFill/>
          <a:ln>
            <a:noFill/>
          </a:ln>
        </p:spPr>
        <p:txBody>
          <a:bodyPr spcFirstLastPara="1" wrap="square" lIns="0" tIns="0" rIns="0" bIns="0" anchor="t" anchorCtr="0">
            <a:noAutofit/>
          </a:bodyPr>
          <a:lstStyle>
            <a:lvl1pPr marL="457200" lvl="0" indent="-292100" algn="l">
              <a:lnSpc>
                <a:spcPct val="115000"/>
              </a:lnSpc>
              <a:spcBef>
                <a:spcPts val="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1pPr>
            <a:lvl2pPr marL="914400" lvl="1"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2pPr>
            <a:lvl3pPr marL="1371600" lvl="2"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3pPr>
            <a:lvl4pPr marL="1828800" lvl="3"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4pPr>
            <a:lvl5pPr marL="2286000" lvl="4"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5pPr>
            <a:lvl6pPr marL="2743200" lvl="5"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6pPr>
            <a:lvl7pPr marL="3200400" lvl="6"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7pPr>
            <a:lvl8pPr marL="3657600" lvl="7"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8pPr>
            <a:lvl9pPr marL="4114800" lvl="8" indent="-292100" algn="l">
              <a:lnSpc>
                <a:spcPct val="115000"/>
              </a:lnSpc>
              <a:spcBef>
                <a:spcPts val="1600"/>
              </a:spcBef>
              <a:spcAft>
                <a:spcPts val="160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9pPr>
          </a:lstStyle>
          <a:p>
            <a:endParaRPr/>
          </a:p>
        </p:txBody>
      </p:sp>
      <p:sp>
        <p:nvSpPr>
          <p:cNvPr id="24" name="Google Shape;24;p62"/>
          <p:cNvSpPr txBox="1"/>
          <p:nvPr/>
        </p:nvSpPr>
        <p:spPr>
          <a:xfrm rot="-5400000">
            <a:off x="8326875" y="4125550"/>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Common Thread</a:t>
            </a:r>
            <a:endParaRPr sz="700" b="1" i="0" u="none" strike="noStrike" cap="none" dirty="0">
              <a:solidFill>
                <a:srgbClr val="000000"/>
              </a:solidFill>
              <a:latin typeface="Arial"/>
              <a:ea typeface="Arial"/>
              <a:cs typeface="Arial"/>
              <a:sym typeface="Arial"/>
            </a:endParaRPr>
          </a:p>
        </p:txBody>
      </p:sp>
      <p:sp>
        <p:nvSpPr>
          <p:cNvPr id="25" name="Google Shape;25;p62"/>
          <p:cNvSpPr txBox="1"/>
          <p:nvPr/>
        </p:nvSpPr>
        <p:spPr>
          <a:xfrm rot="-5400000">
            <a:off x="8327175" y="917453"/>
            <a:ext cx="11247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December 2018</a:t>
            </a:r>
            <a:endParaRPr sz="700" b="1" i="0" u="none" strike="noStrike" cap="none" dirty="0">
              <a:solidFill>
                <a:srgbClr val="000000"/>
              </a:solidFill>
              <a:latin typeface="Arial"/>
              <a:ea typeface="Arial"/>
              <a:cs typeface="Arial"/>
              <a:sym typeface="Arial"/>
            </a:endParaRPr>
          </a:p>
        </p:txBody>
      </p:sp>
      <p:sp>
        <p:nvSpPr>
          <p:cNvPr id="26" name="Google Shape;26;p62"/>
          <p:cNvSpPr txBox="1"/>
          <p:nvPr/>
        </p:nvSpPr>
        <p:spPr>
          <a:xfrm rot="-5400000">
            <a:off x="8326875" y="2898784"/>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Design For Health</a:t>
            </a:r>
            <a:endParaRPr sz="700" b="1" i="0" u="none" strike="noStrike" cap="none" dirty="0">
              <a:solidFill>
                <a:srgbClr val="000000"/>
              </a:solidFill>
              <a:latin typeface="Arial"/>
              <a:ea typeface="Arial"/>
              <a:cs typeface="Arial"/>
              <a:sym typeface="Arial"/>
            </a:endParaRPr>
          </a:p>
        </p:txBody>
      </p:sp>
      <p:sp>
        <p:nvSpPr>
          <p:cNvPr id="27" name="Google Shape;27;p62"/>
          <p:cNvSpPr txBox="1"/>
          <p:nvPr/>
        </p:nvSpPr>
        <p:spPr>
          <a:xfrm rot="-5400000">
            <a:off x="8326875" y="1863494"/>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err="1">
                <a:solidFill>
                  <a:srgbClr val="000000"/>
                </a:solidFill>
                <a:latin typeface="Arial"/>
                <a:ea typeface="Arial"/>
                <a:cs typeface="Arial"/>
                <a:sym typeface="Arial"/>
              </a:rPr>
              <a:t>HCD</a:t>
            </a:r>
            <a:r>
              <a:rPr lang="en-GB" sz="700" b="1" i="0" u="none" strike="noStrike" cap="none" dirty="0">
                <a:solidFill>
                  <a:srgbClr val="000000"/>
                </a:solidFill>
                <a:latin typeface="Arial"/>
                <a:ea typeface="Arial"/>
                <a:cs typeface="Arial"/>
                <a:sym typeface="Arial"/>
              </a:rPr>
              <a:t> 2.0</a:t>
            </a:r>
            <a:endParaRPr sz="700" b="1" i="0" u="none" strike="noStrike" cap="none" dirty="0">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472">
          <p15:clr>
            <a:srgbClr val="F9AD4C"/>
          </p15:clr>
        </p15:guide>
        <p15:guide id="2" orient="horz" pos="2808">
          <p15:clr>
            <a:srgbClr val="F9AD4C"/>
          </p15:clr>
        </p15:guide>
        <p15:guide id="3" orient="horz" pos="144">
          <p15:clr>
            <a:srgbClr val="F9AD4C"/>
          </p15:clr>
        </p15:guide>
        <p15:guide id="4" pos="144">
          <p15:clr>
            <a:srgbClr val="F9AD4C"/>
          </p15:clr>
        </p15:guide>
        <p15:guide id="5" orient="horz" pos="576">
          <p15:clr>
            <a:srgbClr val="F9AD4C"/>
          </p15:clr>
        </p15:guide>
        <p15:guide id="6" pos="2773">
          <p15:clr>
            <a:srgbClr val="F9AD4C"/>
          </p15:clr>
        </p15:guide>
        <p15:guide id="7" pos="2880">
          <p15:clr>
            <a:srgbClr val="F9AD4C"/>
          </p15:clr>
        </p15:guide>
        <p15:guide id="8" pos="5616">
          <p15:clr>
            <a:srgbClr val="F9AD4C"/>
          </p15:clr>
        </p15:guide>
        <p15:guide id="9" orient="horz" pos="794">
          <p15:clr>
            <a:srgbClr val="F9AD4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sp>
        <p:nvSpPr>
          <p:cNvPr id="158" name="Google Shape;158;p143"/>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9" name="Google Shape;159;p14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0" name="Google Shape;160;p143"/>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144"/>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3" name="Google Shape;163;p144"/>
          <p:cNvSpPr/>
          <p:nvPr/>
        </p:nvSpPr>
        <p:spPr>
          <a:xfrm>
            <a:off x="213600" y="223050"/>
            <a:ext cx="4356300" cy="46974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4" name="Google Shape;164;p144"/>
          <p:cNvSpPr txBox="1">
            <a:spLocks noGrp="1"/>
          </p:cNvSpPr>
          <p:nvPr>
            <p:ph type="title"/>
          </p:nvPr>
        </p:nvSpPr>
        <p:spPr>
          <a:xfrm>
            <a:off x="455550" y="449400"/>
            <a:ext cx="3958800" cy="23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5" name="Google Shape;165;p144"/>
          <p:cNvSpPr txBox="1">
            <a:spLocks noGrp="1"/>
          </p:cNvSpPr>
          <p:nvPr>
            <p:ph type="subTitle" idx="1"/>
          </p:nvPr>
        </p:nvSpPr>
        <p:spPr>
          <a:xfrm>
            <a:off x="455550" y="2803075"/>
            <a:ext cx="3753600" cy="123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6" name="Google Shape;166;p144"/>
          <p:cNvSpPr txBox="1">
            <a:spLocks noGrp="1"/>
          </p:cNvSpPr>
          <p:nvPr>
            <p:ph type="body" idx="2"/>
          </p:nvPr>
        </p:nvSpPr>
        <p:spPr>
          <a:xfrm>
            <a:off x="4782500" y="546350"/>
            <a:ext cx="3628500" cy="4159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000"/>
              </a:spcBef>
              <a:spcAft>
                <a:spcPts val="0"/>
              </a:spcAft>
              <a:buClr>
                <a:schemeClr val="dk1"/>
              </a:buClr>
              <a:buSzPts val="1400"/>
              <a:buChar char="○"/>
              <a:defRPr>
                <a:solidFill>
                  <a:schemeClr val="dk1"/>
                </a:solidFill>
              </a:defRPr>
            </a:lvl2pPr>
            <a:lvl3pPr marL="1371600" lvl="2" indent="-317500" algn="l">
              <a:lnSpc>
                <a:spcPct val="115000"/>
              </a:lnSpc>
              <a:spcBef>
                <a:spcPts val="1000"/>
              </a:spcBef>
              <a:spcAft>
                <a:spcPts val="0"/>
              </a:spcAft>
              <a:buClr>
                <a:schemeClr val="dk1"/>
              </a:buClr>
              <a:buSzPts val="1400"/>
              <a:buChar char="■"/>
              <a:defRPr>
                <a:solidFill>
                  <a:schemeClr val="dk1"/>
                </a:solidFill>
              </a:defRPr>
            </a:lvl3pPr>
            <a:lvl4pPr marL="1828800" lvl="3" indent="-317500" algn="l">
              <a:lnSpc>
                <a:spcPct val="115000"/>
              </a:lnSpc>
              <a:spcBef>
                <a:spcPts val="1000"/>
              </a:spcBef>
              <a:spcAft>
                <a:spcPts val="0"/>
              </a:spcAft>
              <a:buClr>
                <a:schemeClr val="dk1"/>
              </a:buClr>
              <a:buSzPts val="1400"/>
              <a:buChar char="●"/>
              <a:defRPr>
                <a:solidFill>
                  <a:schemeClr val="dk1"/>
                </a:solidFill>
              </a:defRPr>
            </a:lvl4pPr>
            <a:lvl5pPr marL="2286000" lvl="4" indent="-317500" algn="l">
              <a:lnSpc>
                <a:spcPct val="115000"/>
              </a:lnSpc>
              <a:spcBef>
                <a:spcPts val="1000"/>
              </a:spcBef>
              <a:spcAft>
                <a:spcPts val="0"/>
              </a:spcAft>
              <a:buClr>
                <a:schemeClr val="dk1"/>
              </a:buClr>
              <a:buSzPts val="1400"/>
              <a:buChar char="○"/>
              <a:defRPr>
                <a:solidFill>
                  <a:schemeClr val="dk1"/>
                </a:solidFill>
              </a:defRPr>
            </a:lvl5pPr>
            <a:lvl6pPr marL="2743200" lvl="5" indent="-317500" algn="l">
              <a:lnSpc>
                <a:spcPct val="115000"/>
              </a:lnSpc>
              <a:spcBef>
                <a:spcPts val="1000"/>
              </a:spcBef>
              <a:spcAft>
                <a:spcPts val="0"/>
              </a:spcAft>
              <a:buClr>
                <a:schemeClr val="dk1"/>
              </a:buClr>
              <a:buSzPts val="1400"/>
              <a:buChar char="■"/>
              <a:defRPr>
                <a:solidFill>
                  <a:schemeClr val="dk1"/>
                </a:solidFill>
              </a:defRPr>
            </a:lvl6pPr>
            <a:lvl7pPr marL="3200400" lvl="6" indent="-317500" algn="l">
              <a:lnSpc>
                <a:spcPct val="115000"/>
              </a:lnSpc>
              <a:spcBef>
                <a:spcPts val="1000"/>
              </a:spcBef>
              <a:spcAft>
                <a:spcPts val="0"/>
              </a:spcAft>
              <a:buClr>
                <a:schemeClr val="dk1"/>
              </a:buClr>
              <a:buSzPts val="1400"/>
              <a:buChar char="●"/>
              <a:defRPr>
                <a:solidFill>
                  <a:schemeClr val="dk1"/>
                </a:solidFill>
              </a:defRPr>
            </a:lvl7pPr>
            <a:lvl8pPr marL="3657600" lvl="7" indent="-317500" algn="l">
              <a:lnSpc>
                <a:spcPct val="115000"/>
              </a:lnSpc>
              <a:spcBef>
                <a:spcPts val="1000"/>
              </a:spcBef>
              <a:spcAft>
                <a:spcPts val="0"/>
              </a:spcAft>
              <a:buClr>
                <a:schemeClr val="dk1"/>
              </a:buClr>
              <a:buSzPts val="1400"/>
              <a:buChar char="○"/>
              <a:defRPr>
                <a:solidFill>
                  <a:schemeClr val="dk1"/>
                </a:solidFill>
              </a:defRPr>
            </a:lvl8pPr>
            <a:lvl9pPr marL="4114800" lvl="8" indent="-317500" algn="l">
              <a:lnSpc>
                <a:spcPct val="115000"/>
              </a:lnSpc>
              <a:spcBef>
                <a:spcPts val="1000"/>
              </a:spcBef>
              <a:spcAft>
                <a:spcPts val="1000"/>
              </a:spcAft>
              <a:buClr>
                <a:schemeClr val="dk1"/>
              </a:buClr>
              <a:buSzPts val="1400"/>
              <a:buChar char="■"/>
              <a:defRPr>
                <a:solidFill>
                  <a:schemeClr val="dk1"/>
                </a:solidFill>
              </a:defRPr>
            </a:lvl9pPr>
          </a:lstStyle>
          <a:p>
            <a:endParaRPr/>
          </a:p>
        </p:txBody>
      </p:sp>
      <p:sp>
        <p:nvSpPr>
          <p:cNvPr id="167" name="Google Shape;167;p144"/>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68"/>
        <p:cNvGrpSpPr/>
        <p:nvPr/>
      </p:nvGrpSpPr>
      <p:grpSpPr>
        <a:xfrm>
          <a:off x="0" y="0"/>
          <a:ext cx="0" cy="0"/>
          <a:chOff x="0" y="0"/>
          <a:chExt cx="0" cy="0"/>
        </a:xfrm>
      </p:grpSpPr>
      <p:sp>
        <p:nvSpPr>
          <p:cNvPr id="169" name="Google Shape;169;p145"/>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0" name="Google Shape;170;p145"/>
          <p:cNvSpPr/>
          <p:nvPr/>
        </p:nvSpPr>
        <p:spPr>
          <a:xfrm>
            <a:off x="213600" y="223050"/>
            <a:ext cx="4356300" cy="4697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p145"/>
          <p:cNvSpPr txBox="1">
            <a:spLocks noGrp="1"/>
          </p:cNvSpPr>
          <p:nvPr>
            <p:ph type="title"/>
          </p:nvPr>
        </p:nvSpPr>
        <p:spPr>
          <a:xfrm>
            <a:off x="455550" y="449400"/>
            <a:ext cx="3958800" cy="23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2" name="Google Shape;172;p145"/>
          <p:cNvSpPr txBox="1">
            <a:spLocks noGrp="1"/>
          </p:cNvSpPr>
          <p:nvPr>
            <p:ph type="subTitle" idx="1"/>
          </p:nvPr>
        </p:nvSpPr>
        <p:spPr>
          <a:xfrm>
            <a:off x="455550" y="2803075"/>
            <a:ext cx="3753600" cy="123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3" name="Google Shape;173;p145"/>
          <p:cNvSpPr txBox="1">
            <a:spLocks noGrp="1"/>
          </p:cNvSpPr>
          <p:nvPr>
            <p:ph type="body" idx="2"/>
          </p:nvPr>
        </p:nvSpPr>
        <p:spPr>
          <a:xfrm>
            <a:off x="4782500" y="546350"/>
            <a:ext cx="3628500" cy="4159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000"/>
              </a:spcBef>
              <a:spcAft>
                <a:spcPts val="0"/>
              </a:spcAft>
              <a:buClr>
                <a:schemeClr val="dk1"/>
              </a:buClr>
              <a:buSzPts val="1400"/>
              <a:buChar char="○"/>
              <a:defRPr>
                <a:solidFill>
                  <a:schemeClr val="dk1"/>
                </a:solidFill>
              </a:defRPr>
            </a:lvl2pPr>
            <a:lvl3pPr marL="1371600" lvl="2" indent="-317500" algn="l">
              <a:lnSpc>
                <a:spcPct val="115000"/>
              </a:lnSpc>
              <a:spcBef>
                <a:spcPts val="1000"/>
              </a:spcBef>
              <a:spcAft>
                <a:spcPts val="0"/>
              </a:spcAft>
              <a:buClr>
                <a:schemeClr val="dk1"/>
              </a:buClr>
              <a:buSzPts val="1400"/>
              <a:buChar char="■"/>
              <a:defRPr>
                <a:solidFill>
                  <a:schemeClr val="dk1"/>
                </a:solidFill>
              </a:defRPr>
            </a:lvl3pPr>
            <a:lvl4pPr marL="1828800" lvl="3" indent="-317500" algn="l">
              <a:lnSpc>
                <a:spcPct val="115000"/>
              </a:lnSpc>
              <a:spcBef>
                <a:spcPts val="1000"/>
              </a:spcBef>
              <a:spcAft>
                <a:spcPts val="0"/>
              </a:spcAft>
              <a:buClr>
                <a:schemeClr val="dk1"/>
              </a:buClr>
              <a:buSzPts val="1400"/>
              <a:buChar char="●"/>
              <a:defRPr>
                <a:solidFill>
                  <a:schemeClr val="dk1"/>
                </a:solidFill>
              </a:defRPr>
            </a:lvl4pPr>
            <a:lvl5pPr marL="2286000" lvl="4" indent="-317500" algn="l">
              <a:lnSpc>
                <a:spcPct val="115000"/>
              </a:lnSpc>
              <a:spcBef>
                <a:spcPts val="1000"/>
              </a:spcBef>
              <a:spcAft>
                <a:spcPts val="0"/>
              </a:spcAft>
              <a:buClr>
                <a:schemeClr val="dk1"/>
              </a:buClr>
              <a:buSzPts val="1400"/>
              <a:buChar char="○"/>
              <a:defRPr>
                <a:solidFill>
                  <a:schemeClr val="dk1"/>
                </a:solidFill>
              </a:defRPr>
            </a:lvl5pPr>
            <a:lvl6pPr marL="2743200" lvl="5" indent="-317500" algn="l">
              <a:lnSpc>
                <a:spcPct val="115000"/>
              </a:lnSpc>
              <a:spcBef>
                <a:spcPts val="1000"/>
              </a:spcBef>
              <a:spcAft>
                <a:spcPts val="0"/>
              </a:spcAft>
              <a:buClr>
                <a:schemeClr val="dk1"/>
              </a:buClr>
              <a:buSzPts val="1400"/>
              <a:buChar char="■"/>
              <a:defRPr>
                <a:solidFill>
                  <a:schemeClr val="dk1"/>
                </a:solidFill>
              </a:defRPr>
            </a:lvl6pPr>
            <a:lvl7pPr marL="3200400" lvl="6" indent="-317500" algn="l">
              <a:lnSpc>
                <a:spcPct val="115000"/>
              </a:lnSpc>
              <a:spcBef>
                <a:spcPts val="1000"/>
              </a:spcBef>
              <a:spcAft>
                <a:spcPts val="0"/>
              </a:spcAft>
              <a:buClr>
                <a:schemeClr val="dk1"/>
              </a:buClr>
              <a:buSzPts val="1400"/>
              <a:buChar char="●"/>
              <a:defRPr>
                <a:solidFill>
                  <a:schemeClr val="dk1"/>
                </a:solidFill>
              </a:defRPr>
            </a:lvl7pPr>
            <a:lvl8pPr marL="3657600" lvl="7" indent="-317500" algn="l">
              <a:lnSpc>
                <a:spcPct val="115000"/>
              </a:lnSpc>
              <a:spcBef>
                <a:spcPts val="1000"/>
              </a:spcBef>
              <a:spcAft>
                <a:spcPts val="0"/>
              </a:spcAft>
              <a:buClr>
                <a:schemeClr val="dk1"/>
              </a:buClr>
              <a:buSzPts val="1400"/>
              <a:buChar char="○"/>
              <a:defRPr>
                <a:solidFill>
                  <a:schemeClr val="dk1"/>
                </a:solidFill>
              </a:defRPr>
            </a:lvl8pPr>
            <a:lvl9pPr marL="4114800" lvl="8" indent="-317500" algn="l">
              <a:lnSpc>
                <a:spcPct val="115000"/>
              </a:lnSpc>
              <a:spcBef>
                <a:spcPts val="1000"/>
              </a:spcBef>
              <a:spcAft>
                <a:spcPts val="1000"/>
              </a:spcAft>
              <a:buClr>
                <a:schemeClr val="dk1"/>
              </a:buClr>
              <a:buSzPts val="1400"/>
              <a:buChar char="■"/>
              <a:defRPr>
                <a:solidFill>
                  <a:schemeClr val="dk1"/>
                </a:solidFill>
              </a:defRPr>
            </a:lvl9pPr>
          </a:lstStyle>
          <a:p>
            <a:endParaRPr/>
          </a:p>
        </p:txBody>
      </p:sp>
      <p:sp>
        <p:nvSpPr>
          <p:cNvPr id="174" name="Google Shape;174;p145"/>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75"/>
        <p:cNvGrpSpPr/>
        <p:nvPr/>
      </p:nvGrpSpPr>
      <p:grpSpPr>
        <a:xfrm>
          <a:off x="0" y="0"/>
          <a:ext cx="0" cy="0"/>
          <a:chOff x="0" y="0"/>
          <a:chExt cx="0" cy="0"/>
        </a:xfrm>
      </p:grpSpPr>
      <p:sp>
        <p:nvSpPr>
          <p:cNvPr id="176" name="Google Shape;176;p146"/>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7" name="Google Shape;177;p146"/>
          <p:cNvSpPr/>
          <p:nvPr/>
        </p:nvSpPr>
        <p:spPr>
          <a:xfrm>
            <a:off x="213600" y="223050"/>
            <a:ext cx="4356300" cy="4697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8" name="Google Shape;178;p146"/>
          <p:cNvSpPr txBox="1">
            <a:spLocks noGrp="1"/>
          </p:cNvSpPr>
          <p:nvPr>
            <p:ph type="title"/>
          </p:nvPr>
        </p:nvSpPr>
        <p:spPr>
          <a:xfrm>
            <a:off x="455550" y="449400"/>
            <a:ext cx="3958800" cy="231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9" name="Google Shape;179;p146"/>
          <p:cNvSpPr txBox="1">
            <a:spLocks noGrp="1"/>
          </p:cNvSpPr>
          <p:nvPr>
            <p:ph type="subTitle" idx="1"/>
          </p:nvPr>
        </p:nvSpPr>
        <p:spPr>
          <a:xfrm>
            <a:off x="455550" y="2803075"/>
            <a:ext cx="3753600" cy="123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0" name="Google Shape;180;p146"/>
          <p:cNvSpPr txBox="1">
            <a:spLocks noGrp="1"/>
          </p:cNvSpPr>
          <p:nvPr>
            <p:ph type="body" idx="2"/>
          </p:nvPr>
        </p:nvSpPr>
        <p:spPr>
          <a:xfrm>
            <a:off x="4782500" y="546350"/>
            <a:ext cx="3628500" cy="4159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000"/>
              </a:spcBef>
              <a:spcAft>
                <a:spcPts val="0"/>
              </a:spcAft>
              <a:buClr>
                <a:schemeClr val="dk1"/>
              </a:buClr>
              <a:buSzPts val="1400"/>
              <a:buChar char="○"/>
              <a:defRPr>
                <a:solidFill>
                  <a:schemeClr val="dk1"/>
                </a:solidFill>
              </a:defRPr>
            </a:lvl2pPr>
            <a:lvl3pPr marL="1371600" lvl="2" indent="-317500" algn="l">
              <a:lnSpc>
                <a:spcPct val="115000"/>
              </a:lnSpc>
              <a:spcBef>
                <a:spcPts val="1000"/>
              </a:spcBef>
              <a:spcAft>
                <a:spcPts val="0"/>
              </a:spcAft>
              <a:buClr>
                <a:schemeClr val="dk1"/>
              </a:buClr>
              <a:buSzPts val="1400"/>
              <a:buChar char="■"/>
              <a:defRPr>
                <a:solidFill>
                  <a:schemeClr val="dk1"/>
                </a:solidFill>
              </a:defRPr>
            </a:lvl3pPr>
            <a:lvl4pPr marL="1828800" lvl="3" indent="-317500" algn="l">
              <a:lnSpc>
                <a:spcPct val="115000"/>
              </a:lnSpc>
              <a:spcBef>
                <a:spcPts val="1000"/>
              </a:spcBef>
              <a:spcAft>
                <a:spcPts val="0"/>
              </a:spcAft>
              <a:buClr>
                <a:schemeClr val="dk1"/>
              </a:buClr>
              <a:buSzPts val="1400"/>
              <a:buChar char="●"/>
              <a:defRPr>
                <a:solidFill>
                  <a:schemeClr val="dk1"/>
                </a:solidFill>
              </a:defRPr>
            </a:lvl4pPr>
            <a:lvl5pPr marL="2286000" lvl="4" indent="-317500" algn="l">
              <a:lnSpc>
                <a:spcPct val="115000"/>
              </a:lnSpc>
              <a:spcBef>
                <a:spcPts val="1000"/>
              </a:spcBef>
              <a:spcAft>
                <a:spcPts val="0"/>
              </a:spcAft>
              <a:buClr>
                <a:schemeClr val="dk1"/>
              </a:buClr>
              <a:buSzPts val="1400"/>
              <a:buChar char="○"/>
              <a:defRPr>
                <a:solidFill>
                  <a:schemeClr val="dk1"/>
                </a:solidFill>
              </a:defRPr>
            </a:lvl5pPr>
            <a:lvl6pPr marL="2743200" lvl="5" indent="-317500" algn="l">
              <a:lnSpc>
                <a:spcPct val="115000"/>
              </a:lnSpc>
              <a:spcBef>
                <a:spcPts val="1000"/>
              </a:spcBef>
              <a:spcAft>
                <a:spcPts val="0"/>
              </a:spcAft>
              <a:buClr>
                <a:schemeClr val="dk1"/>
              </a:buClr>
              <a:buSzPts val="1400"/>
              <a:buChar char="■"/>
              <a:defRPr>
                <a:solidFill>
                  <a:schemeClr val="dk1"/>
                </a:solidFill>
              </a:defRPr>
            </a:lvl6pPr>
            <a:lvl7pPr marL="3200400" lvl="6" indent="-317500" algn="l">
              <a:lnSpc>
                <a:spcPct val="115000"/>
              </a:lnSpc>
              <a:spcBef>
                <a:spcPts val="1000"/>
              </a:spcBef>
              <a:spcAft>
                <a:spcPts val="0"/>
              </a:spcAft>
              <a:buClr>
                <a:schemeClr val="dk1"/>
              </a:buClr>
              <a:buSzPts val="1400"/>
              <a:buChar char="●"/>
              <a:defRPr>
                <a:solidFill>
                  <a:schemeClr val="dk1"/>
                </a:solidFill>
              </a:defRPr>
            </a:lvl7pPr>
            <a:lvl8pPr marL="3657600" lvl="7" indent="-317500" algn="l">
              <a:lnSpc>
                <a:spcPct val="115000"/>
              </a:lnSpc>
              <a:spcBef>
                <a:spcPts val="1000"/>
              </a:spcBef>
              <a:spcAft>
                <a:spcPts val="0"/>
              </a:spcAft>
              <a:buClr>
                <a:schemeClr val="dk1"/>
              </a:buClr>
              <a:buSzPts val="1400"/>
              <a:buChar char="○"/>
              <a:defRPr>
                <a:solidFill>
                  <a:schemeClr val="dk1"/>
                </a:solidFill>
              </a:defRPr>
            </a:lvl8pPr>
            <a:lvl9pPr marL="4114800" lvl="8" indent="-317500" algn="l">
              <a:lnSpc>
                <a:spcPct val="115000"/>
              </a:lnSpc>
              <a:spcBef>
                <a:spcPts val="1000"/>
              </a:spcBef>
              <a:spcAft>
                <a:spcPts val="1000"/>
              </a:spcAft>
              <a:buClr>
                <a:schemeClr val="dk1"/>
              </a:buClr>
              <a:buSzPts val="1400"/>
              <a:buChar char="■"/>
              <a:defRPr>
                <a:solidFill>
                  <a:schemeClr val="dk1"/>
                </a:solidFill>
              </a:defRPr>
            </a:lvl9pPr>
          </a:lstStyle>
          <a:p>
            <a:endParaRPr/>
          </a:p>
        </p:txBody>
      </p:sp>
      <p:sp>
        <p:nvSpPr>
          <p:cNvPr id="181" name="Google Shape;181;p146"/>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ull Quote">
  <p:cSld name="CAPTION_ONLY">
    <p:spTree>
      <p:nvGrpSpPr>
        <p:cNvPr id="1" name="Shape 182"/>
        <p:cNvGrpSpPr/>
        <p:nvPr/>
      </p:nvGrpSpPr>
      <p:grpSpPr>
        <a:xfrm>
          <a:off x="0" y="0"/>
          <a:ext cx="0" cy="0"/>
          <a:chOff x="0" y="0"/>
          <a:chExt cx="0" cy="0"/>
        </a:xfrm>
      </p:grpSpPr>
      <p:sp>
        <p:nvSpPr>
          <p:cNvPr id="183" name="Google Shape;183;p147"/>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84" name="Google Shape;184;p147"/>
          <p:cNvSpPr txBox="1"/>
          <p:nvPr/>
        </p:nvSpPr>
        <p:spPr>
          <a:xfrm>
            <a:off x="238600" y="1747675"/>
            <a:ext cx="1182000" cy="144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400"/>
              <a:buFont typeface="Arial"/>
              <a:buNone/>
            </a:pPr>
            <a:r>
              <a:rPr lang="en-GB" sz="12400" b="0" i="0" u="none" strike="noStrike" cap="none" dirty="0">
                <a:solidFill>
                  <a:schemeClr val="accent2"/>
                </a:solidFill>
                <a:latin typeface="Work Sans"/>
                <a:ea typeface="Work Sans"/>
                <a:cs typeface="Work Sans"/>
                <a:sym typeface="Work Sans"/>
              </a:rPr>
              <a:t>“</a:t>
            </a:r>
            <a:endParaRPr sz="12400" b="0" i="0" u="none" strike="noStrike" cap="none" dirty="0">
              <a:solidFill>
                <a:schemeClr val="accent2"/>
              </a:solidFill>
              <a:latin typeface="Work Sans"/>
              <a:ea typeface="Work Sans"/>
              <a:cs typeface="Work Sans"/>
              <a:sym typeface="Work Sans"/>
            </a:endParaRPr>
          </a:p>
        </p:txBody>
      </p:sp>
      <p:sp>
        <p:nvSpPr>
          <p:cNvPr id="185" name="Google Shape;185;p147"/>
          <p:cNvSpPr txBox="1">
            <a:spLocks noGrp="1"/>
          </p:cNvSpPr>
          <p:nvPr>
            <p:ph type="title"/>
          </p:nvPr>
        </p:nvSpPr>
        <p:spPr>
          <a:xfrm>
            <a:off x="2253525" y="5263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Font typeface="Work Sans"/>
              <a:buNone/>
              <a:defRPr sz="3600" b="0">
                <a:latin typeface="Work Sans"/>
                <a:ea typeface="Work Sans"/>
                <a:cs typeface="Work Sans"/>
                <a:sym typeface="Work Sans"/>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ull Quote 2 - space on R for image">
  <p:cSld name="CAPTION_ONLY_1">
    <p:spTree>
      <p:nvGrpSpPr>
        <p:cNvPr id="1" name="Shape 186"/>
        <p:cNvGrpSpPr/>
        <p:nvPr/>
      </p:nvGrpSpPr>
      <p:grpSpPr>
        <a:xfrm>
          <a:off x="0" y="0"/>
          <a:ext cx="0" cy="0"/>
          <a:chOff x="0" y="0"/>
          <a:chExt cx="0" cy="0"/>
        </a:xfrm>
      </p:grpSpPr>
      <p:sp>
        <p:nvSpPr>
          <p:cNvPr id="187" name="Google Shape;187;p148"/>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8" name="Google Shape;188;p148"/>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89" name="Google Shape;189;p148"/>
          <p:cNvSpPr txBox="1"/>
          <p:nvPr/>
        </p:nvSpPr>
        <p:spPr>
          <a:xfrm>
            <a:off x="391000" y="223050"/>
            <a:ext cx="1182000" cy="144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400"/>
              <a:buFont typeface="Arial"/>
              <a:buNone/>
            </a:pPr>
            <a:r>
              <a:rPr lang="en-GB" sz="12400" b="0" i="0" u="none" strike="noStrike" cap="none" dirty="0">
                <a:solidFill>
                  <a:schemeClr val="accent5"/>
                </a:solidFill>
                <a:latin typeface="Work Sans"/>
                <a:ea typeface="Work Sans"/>
                <a:cs typeface="Work Sans"/>
                <a:sym typeface="Work Sans"/>
              </a:rPr>
              <a:t>“</a:t>
            </a:r>
            <a:endParaRPr sz="12400" b="0" i="0" u="none" strike="noStrike" cap="none" dirty="0">
              <a:solidFill>
                <a:schemeClr val="accent5"/>
              </a:solidFill>
              <a:latin typeface="Work Sans"/>
              <a:ea typeface="Work Sans"/>
              <a:cs typeface="Work Sans"/>
              <a:sym typeface="Work Sans"/>
            </a:endParaRPr>
          </a:p>
        </p:txBody>
      </p:sp>
      <p:sp>
        <p:nvSpPr>
          <p:cNvPr id="190" name="Google Shape;190;p148"/>
          <p:cNvSpPr txBox="1">
            <a:spLocks noGrp="1"/>
          </p:cNvSpPr>
          <p:nvPr>
            <p:ph type="title"/>
          </p:nvPr>
        </p:nvSpPr>
        <p:spPr>
          <a:xfrm>
            <a:off x="383900" y="1663650"/>
            <a:ext cx="3700200" cy="360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Font typeface="Work Sans"/>
              <a:buNone/>
              <a:defRPr sz="3600" b="0">
                <a:latin typeface="Work Sans"/>
                <a:ea typeface="Work Sans"/>
                <a:cs typeface="Work Sans"/>
                <a:sym typeface="Work Sans"/>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8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ull Quote 2 - space on L for image">
  <p:cSld name="CAPTION_ONLY_1_1">
    <p:spTree>
      <p:nvGrpSpPr>
        <p:cNvPr id="1" name="Shape 191"/>
        <p:cNvGrpSpPr/>
        <p:nvPr/>
      </p:nvGrpSpPr>
      <p:grpSpPr>
        <a:xfrm>
          <a:off x="0" y="0"/>
          <a:ext cx="0" cy="0"/>
          <a:chOff x="0" y="0"/>
          <a:chExt cx="0" cy="0"/>
        </a:xfrm>
      </p:grpSpPr>
      <p:sp>
        <p:nvSpPr>
          <p:cNvPr id="192" name="Google Shape;192;p149"/>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3" name="Google Shape;193;p149"/>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
        <p:nvSpPr>
          <p:cNvPr id="194" name="Google Shape;194;p149"/>
          <p:cNvSpPr txBox="1"/>
          <p:nvPr/>
        </p:nvSpPr>
        <p:spPr>
          <a:xfrm>
            <a:off x="4909950" y="223050"/>
            <a:ext cx="1182000" cy="144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400"/>
              <a:buFont typeface="Arial"/>
              <a:buNone/>
            </a:pPr>
            <a:r>
              <a:rPr lang="en-GB" sz="12400" b="0" i="0" u="none" strike="noStrike" cap="none" dirty="0">
                <a:solidFill>
                  <a:schemeClr val="accent6"/>
                </a:solidFill>
                <a:latin typeface="Work Sans"/>
                <a:ea typeface="Work Sans"/>
                <a:cs typeface="Work Sans"/>
                <a:sym typeface="Work Sans"/>
              </a:rPr>
              <a:t>“</a:t>
            </a:r>
            <a:endParaRPr sz="12400" b="0" i="0" u="none" strike="noStrike" cap="none" dirty="0">
              <a:solidFill>
                <a:schemeClr val="accent6"/>
              </a:solidFill>
              <a:latin typeface="Work Sans"/>
              <a:ea typeface="Work Sans"/>
              <a:cs typeface="Work Sans"/>
              <a:sym typeface="Work Sans"/>
            </a:endParaRPr>
          </a:p>
        </p:txBody>
      </p:sp>
      <p:sp>
        <p:nvSpPr>
          <p:cNvPr id="195" name="Google Shape;195;p149"/>
          <p:cNvSpPr txBox="1">
            <a:spLocks noGrp="1"/>
          </p:cNvSpPr>
          <p:nvPr>
            <p:ph type="title"/>
          </p:nvPr>
        </p:nvSpPr>
        <p:spPr>
          <a:xfrm>
            <a:off x="4902850" y="1663650"/>
            <a:ext cx="3700200" cy="360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Font typeface="Work Sans"/>
              <a:buNone/>
              <a:defRPr sz="3600" b="0">
                <a:latin typeface="Work Sans"/>
                <a:ea typeface="Work Sans"/>
                <a:cs typeface="Work Sans"/>
                <a:sym typeface="Work Sans"/>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8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ull-stat pink">
  <p:cSld name="BIG_NUMBER">
    <p:spTree>
      <p:nvGrpSpPr>
        <p:cNvPr id="1" name="Shape 196"/>
        <p:cNvGrpSpPr/>
        <p:nvPr/>
      </p:nvGrpSpPr>
      <p:grpSpPr>
        <a:xfrm>
          <a:off x="0" y="0"/>
          <a:ext cx="0" cy="0"/>
          <a:chOff x="0" y="0"/>
          <a:chExt cx="0" cy="0"/>
        </a:xfrm>
      </p:grpSpPr>
      <p:sp>
        <p:nvSpPr>
          <p:cNvPr id="197" name="Google Shape;197;p150"/>
          <p:cNvSpPr/>
          <p:nvPr/>
        </p:nvSpPr>
        <p:spPr>
          <a:xfrm>
            <a:off x="54625" y="74250"/>
            <a:ext cx="9017400" cy="4995600"/>
          </a:xfrm>
          <a:prstGeom prst="rect">
            <a:avLst/>
          </a:prstGeom>
          <a:no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8" name="Google Shape;198;p150"/>
          <p:cNvSpPr txBox="1">
            <a:spLocks noGrp="1"/>
          </p:cNvSpPr>
          <p:nvPr>
            <p:ph type="title" hasCustomPrompt="1"/>
          </p:nvPr>
        </p:nvSpPr>
        <p:spPr>
          <a:xfrm>
            <a:off x="484025" y="1144200"/>
            <a:ext cx="8384700" cy="2855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9" name="Google Shape;199;p150"/>
          <p:cNvSpPr txBox="1">
            <a:spLocks noGrp="1"/>
          </p:cNvSpPr>
          <p:nvPr>
            <p:ph type="body" idx="1"/>
          </p:nvPr>
        </p:nvSpPr>
        <p:spPr>
          <a:xfrm>
            <a:off x="4667150" y="462350"/>
            <a:ext cx="4003200" cy="41643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000"/>
              </a:spcBef>
              <a:spcAft>
                <a:spcPts val="0"/>
              </a:spcAft>
              <a:buSzPts val="1400"/>
              <a:buChar char="○"/>
              <a:defRPr/>
            </a:lvl2pPr>
            <a:lvl3pPr marL="1371600" lvl="2" indent="-317500" algn="l">
              <a:lnSpc>
                <a:spcPct val="115000"/>
              </a:lnSpc>
              <a:spcBef>
                <a:spcPts val="1000"/>
              </a:spcBef>
              <a:spcAft>
                <a:spcPts val="0"/>
              </a:spcAft>
              <a:buSzPts val="1400"/>
              <a:buChar char="■"/>
              <a:defRPr/>
            </a:lvl3pPr>
            <a:lvl4pPr marL="1828800" lvl="3" indent="-317500" algn="l">
              <a:lnSpc>
                <a:spcPct val="115000"/>
              </a:lnSpc>
              <a:spcBef>
                <a:spcPts val="1000"/>
              </a:spcBef>
              <a:spcAft>
                <a:spcPts val="0"/>
              </a:spcAft>
              <a:buSzPts val="1400"/>
              <a:buChar char="●"/>
              <a:defRPr/>
            </a:lvl4pPr>
            <a:lvl5pPr marL="2286000" lvl="4" indent="-317500" algn="l">
              <a:lnSpc>
                <a:spcPct val="115000"/>
              </a:lnSpc>
              <a:spcBef>
                <a:spcPts val="1000"/>
              </a:spcBef>
              <a:spcAft>
                <a:spcPts val="0"/>
              </a:spcAft>
              <a:buSzPts val="1400"/>
              <a:buChar char="○"/>
              <a:defRPr/>
            </a:lvl5pPr>
            <a:lvl6pPr marL="2743200" lvl="5" indent="-317500" algn="l">
              <a:lnSpc>
                <a:spcPct val="115000"/>
              </a:lnSpc>
              <a:spcBef>
                <a:spcPts val="1000"/>
              </a:spcBef>
              <a:spcAft>
                <a:spcPts val="0"/>
              </a:spcAft>
              <a:buSzPts val="1400"/>
              <a:buChar char="■"/>
              <a:defRPr/>
            </a:lvl6pPr>
            <a:lvl7pPr marL="3200400" lvl="6" indent="-317500" algn="l">
              <a:lnSpc>
                <a:spcPct val="115000"/>
              </a:lnSpc>
              <a:spcBef>
                <a:spcPts val="1000"/>
              </a:spcBef>
              <a:spcAft>
                <a:spcPts val="0"/>
              </a:spcAft>
              <a:buSzPts val="1400"/>
              <a:buChar char="●"/>
              <a:defRPr/>
            </a:lvl7pPr>
            <a:lvl8pPr marL="3657600" lvl="7" indent="-317500" algn="l">
              <a:lnSpc>
                <a:spcPct val="115000"/>
              </a:lnSpc>
              <a:spcBef>
                <a:spcPts val="1000"/>
              </a:spcBef>
              <a:spcAft>
                <a:spcPts val="0"/>
              </a:spcAft>
              <a:buSzPts val="1400"/>
              <a:buChar char="○"/>
              <a:defRPr/>
            </a:lvl8pPr>
            <a:lvl9pPr marL="4114800" lvl="8" indent="-317500" algn="l">
              <a:lnSpc>
                <a:spcPct val="115000"/>
              </a:lnSpc>
              <a:spcBef>
                <a:spcPts val="1000"/>
              </a:spcBef>
              <a:spcAft>
                <a:spcPts val="1000"/>
              </a:spcAft>
              <a:buSzPts val="1400"/>
              <a:buChar char="■"/>
              <a:defRPr/>
            </a:lvl9pPr>
          </a:lstStyle>
          <a:p>
            <a:endParaRPr/>
          </a:p>
        </p:txBody>
      </p:sp>
      <p:sp>
        <p:nvSpPr>
          <p:cNvPr id="200" name="Google Shape;200;p150"/>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cxnSp>
        <p:nvCxnSpPr>
          <p:cNvPr id="201" name="Google Shape;201;p150"/>
          <p:cNvCxnSpPr/>
          <p:nvPr/>
        </p:nvCxnSpPr>
        <p:spPr>
          <a:xfrm>
            <a:off x="4572000" y="425100"/>
            <a:ext cx="0" cy="4335600"/>
          </a:xfrm>
          <a:prstGeom prst="straightConnector1">
            <a:avLst/>
          </a:prstGeom>
          <a:noFill/>
          <a:ln w="9525" cap="flat" cmpd="sng">
            <a:solidFill>
              <a:schemeClr val="accent4"/>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2"/>
        <p:cNvGrpSpPr/>
        <p:nvPr/>
      </p:nvGrpSpPr>
      <p:grpSpPr>
        <a:xfrm>
          <a:off x="0" y="0"/>
          <a:ext cx="0" cy="0"/>
          <a:chOff x="0" y="0"/>
          <a:chExt cx="0" cy="0"/>
        </a:xfrm>
      </p:grpSpPr>
      <p:sp>
        <p:nvSpPr>
          <p:cNvPr id="203" name="Google Shape;203;p151"/>
          <p:cNvSpPr txBox="1">
            <a:spLocks noGrp="1"/>
          </p:cNvSpPr>
          <p:nvPr>
            <p:ph type="title"/>
          </p:nvPr>
        </p:nvSpPr>
        <p:spPr>
          <a:xfrm>
            <a:off x="571500" y="628649"/>
            <a:ext cx="7944000" cy="781800"/>
          </a:xfrm>
          <a:prstGeom prst="rect">
            <a:avLst/>
          </a:prstGeom>
          <a:noFill/>
          <a:ln>
            <a:noFill/>
          </a:ln>
        </p:spPr>
        <p:txBody>
          <a:bodyPr spcFirstLastPara="1" wrap="square" lIns="0" tIns="0" rIns="0" bIns="0" anchor="ctr" anchorCtr="0">
            <a:noAutofit/>
          </a:bodyPr>
          <a:lstStyle>
            <a:lvl1pPr lvl="0" algn="l">
              <a:lnSpc>
                <a:spcPct val="222222"/>
              </a:lnSpc>
              <a:spcBef>
                <a:spcPts val="360"/>
              </a:spcBef>
              <a:spcAft>
                <a:spcPts val="0"/>
              </a:spcAft>
              <a:buClr>
                <a:srgbClr val="454E60"/>
              </a:buClr>
              <a:buSzPts val="1800"/>
              <a:buNone/>
              <a:defRPr/>
            </a:lvl1pPr>
            <a:lvl2pPr lvl="1" algn="l">
              <a:lnSpc>
                <a:spcPct val="100000"/>
              </a:lnSpc>
              <a:spcBef>
                <a:spcPts val="1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51"/>
          <p:cNvSpPr txBox="1">
            <a:spLocks noGrp="1"/>
          </p:cNvSpPr>
          <p:nvPr>
            <p:ph type="body" idx="1"/>
          </p:nvPr>
        </p:nvSpPr>
        <p:spPr>
          <a:xfrm>
            <a:off x="571500" y="1514474"/>
            <a:ext cx="7944000" cy="3118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o"/>
              <a:defRPr/>
            </a:lvl3pPr>
            <a:lvl4pPr marL="1828800" lvl="3" indent="-228600" algn="l">
              <a:lnSpc>
                <a:spcPct val="100000"/>
              </a:lnSpc>
              <a:spcBef>
                <a:spcPts val="600"/>
              </a:spcBef>
              <a:spcAft>
                <a:spcPts val="0"/>
              </a:spcAft>
              <a:buSzPts val="1400"/>
              <a:buNone/>
              <a:defRPr/>
            </a:lvl4pPr>
            <a:lvl5pPr marL="2286000" lvl="4" indent="-228600" algn="l">
              <a:lnSpc>
                <a:spcPct val="100000"/>
              </a:lnSpc>
              <a:spcBef>
                <a:spcPts val="600"/>
              </a:spcBef>
              <a:spcAft>
                <a:spcPts val="0"/>
              </a:spcAft>
              <a:buSzPts val="1400"/>
              <a:buNone/>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5" name="Google Shape;205;p151"/>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06" name="Google Shape;206;p151"/>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07" name="Google Shape;207;p151"/>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216"/>
        <p:cNvGrpSpPr/>
        <p:nvPr/>
      </p:nvGrpSpPr>
      <p:grpSpPr>
        <a:xfrm>
          <a:off x="0" y="0"/>
          <a:ext cx="0" cy="0"/>
          <a:chOff x="0" y="0"/>
          <a:chExt cx="0" cy="0"/>
        </a:xfrm>
      </p:grpSpPr>
      <p:sp>
        <p:nvSpPr>
          <p:cNvPr id="217" name="Google Shape;217;g8030cad145_0_6430"/>
          <p:cNvSpPr txBox="1">
            <a:spLocks noGrp="1"/>
          </p:cNvSpPr>
          <p:nvPr>
            <p:ph type="title"/>
          </p:nvPr>
        </p:nvSpPr>
        <p:spPr>
          <a:xfrm>
            <a:off x="389882" y="366550"/>
            <a:ext cx="8364000" cy="184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sz="1100" b="1" i="0">
                <a:solidFill>
                  <a:srgbClr val="16543A"/>
                </a:solidFill>
                <a:latin typeface="Helvetica Neue"/>
                <a:ea typeface="Helvetica Neue"/>
                <a:cs typeface="Helvetica Neue"/>
                <a:sym typeface="Helvetica Neue"/>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218" name="Google Shape;218;g8030cad145_0_6430"/>
          <p:cNvSpPr txBox="1">
            <a:spLocks noGrp="1"/>
          </p:cNvSpPr>
          <p:nvPr>
            <p:ph type="body" idx="1"/>
          </p:nvPr>
        </p:nvSpPr>
        <p:spPr>
          <a:xfrm>
            <a:off x="457200" y="1183005"/>
            <a:ext cx="8229600" cy="3394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000"/>
              <a:buNone/>
              <a:defRPr/>
            </a:lvl1pPr>
            <a:lvl2pPr marL="914400" lvl="1" indent="-228600" algn="l" rtl="0">
              <a:spcBef>
                <a:spcPts val="0"/>
              </a:spcBef>
              <a:spcAft>
                <a:spcPts val="0"/>
              </a:spcAft>
              <a:buSzPts val="1000"/>
              <a:buNone/>
              <a:defRPr/>
            </a:lvl2pPr>
            <a:lvl3pPr marL="1371600" lvl="2" indent="-228600" algn="l" rtl="0">
              <a:spcBef>
                <a:spcPts val="0"/>
              </a:spcBef>
              <a:spcAft>
                <a:spcPts val="0"/>
              </a:spcAft>
              <a:buSzPts val="1000"/>
              <a:buNone/>
              <a:defRPr/>
            </a:lvl3pPr>
            <a:lvl4pPr marL="1828800" lvl="3" indent="-228600" algn="l" rtl="0">
              <a:spcBef>
                <a:spcPts val="0"/>
              </a:spcBef>
              <a:spcAft>
                <a:spcPts val="0"/>
              </a:spcAft>
              <a:buSzPts val="1000"/>
              <a:buNone/>
              <a:defRPr/>
            </a:lvl4pPr>
            <a:lvl5pPr marL="2286000" lvl="4" indent="-228600" algn="l" rtl="0">
              <a:spcBef>
                <a:spcPts val="0"/>
              </a:spcBef>
              <a:spcAft>
                <a:spcPts val="0"/>
              </a:spcAft>
              <a:buSzPts val="1000"/>
              <a:buNone/>
              <a:defRPr/>
            </a:lvl5pPr>
            <a:lvl6pPr marL="2743200" lvl="5" indent="-228600" algn="l" rtl="0">
              <a:spcBef>
                <a:spcPts val="0"/>
              </a:spcBef>
              <a:spcAft>
                <a:spcPts val="0"/>
              </a:spcAft>
              <a:buSzPts val="1000"/>
              <a:buNone/>
              <a:defRPr/>
            </a:lvl6pPr>
            <a:lvl7pPr marL="3200400" lvl="6" indent="-228600" algn="l" rtl="0">
              <a:spcBef>
                <a:spcPts val="0"/>
              </a:spcBef>
              <a:spcAft>
                <a:spcPts val="0"/>
              </a:spcAft>
              <a:buSzPts val="1000"/>
              <a:buNone/>
              <a:defRPr/>
            </a:lvl7pPr>
            <a:lvl8pPr marL="3657600" lvl="7" indent="-228600" algn="l" rtl="0">
              <a:spcBef>
                <a:spcPts val="0"/>
              </a:spcBef>
              <a:spcAft>
                <a:spcPts val="0"/>
              </a:spcAft>
              <a:buSzPts val="1000"/>
              <a:buNone/>
              <a:defRPr/>
            </a:lvl8pPr>
            <a:lvl9pPr marL="4114800" lvl="8" indent="-228600" algn="l" rtl="0">
              <a:spcBef>
                <a:spcPts val="0"/>
              </a:spcBef>
              <a:spcAft>
                <a:spcPts val="0"/>
              </a:spcAft>
              <a:buSzPts val="1000"/>
              <a:buNone/>
              <a:defRPr/>
            </a:lvl9pPr>
          </a:lstStyle>
          <a:p>
            <a:endParaRPr/>
          </a:p>
        </p:txBody>
      </p:sp>
      <p:sp>
        <p:nvSpPr>
          <p:cNvPr id="219" name="Google Shape;219;g8030cad145_0_643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20" name="Google Shape;220;g8030cad145_0_6430"/>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21" name="Google Shape;221;g8030cad145_0_643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dirty="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28"/>
        <p:cNvGrpSpPr/>
        <p:nvPr/>
      </p:nvGrpSpPr>
      <p:grpSpPr>
        <a:xfrm>
          <a:off x="0" y="0"/>
          <a:ext cx="0" cy="0"/>
          <a:chOff x="0" y="0"/>
          <a:chExt cx="0" cy="0"/>
        </a:xfrm>
      </p:grpSpPr>
      <p:sp>
        <p:nvSpPr>
          <p:cNvPr id="29" name="Google Shape;29;p63"/>
          <p:cNvSpPr txBox="1">
            <a:spLocks noGrp="1"/>
          </p:cNvSpPr>
          <p:nvPr>
            <p:ph type="title"/>
          </p:nvPr>
        </p:nvSpPr>
        <p:spPr>
          <a:xfrm>
            <a:off x="389882" y="366550"/>
            <a:ext cx="8364000" cy="184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sz="1100" b="1" i="0">
                <a:solidFill>
                  <a:srgbClr val="16543A"/>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63"/>
          <p:cNvSpPr txBox="1">
            <a:spLocks noGrp="1"/>
          </p:cNvSpPr>
          <p:nvPr>
            <p:ph type="body" idx="1"/>
          </p:nvPr>
        </p:nvSpPr>
        <p:spPr>
          <a:xfrm>
            <a:off x="457200" y="1183005"/>
            <a:ext cx="8229600" cy="33948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800"/>
              <a:buNone/>
              <a:defRPr/>
            </a:lvl1pPr>
            <a:lvl2pPr marL="914400" lvl="1" indent="-228600" algn="l">
              <a:lnSpc>
                <a:spcPct val="115000"/>
              </a:lnSpc>
              <a:spcBef>
                <a:spcPts val="1600"/>
              </a:spcBef>
              <a:spcAft>
                <a:spcPts val="0"/>
              </a:spcAft>
              <a:buSzPts val="1400"/>
              <a:buNone/>
              <a:defRPr/>
            </a:lvl2pPr>
            <a:lvl3pPr marL="1371600" lvl="2" indent="-228600" algn="l">
              <a:lnSpc>
                <a:spcPct val="115000"/>
              </a:lnSpc>
              <a:spcBef>
                <a:spcPts val="1600"/>
              </a:spcBef>
              <a:spcAft>
                <a:spcPts val="0"/>
              </a:spcAft>
              <a:buSzPts val="1400"/>
              <a:buNone/>
              <a:defRPr/>
            </a:lvl3pPr>
            <a:lvl4pPr marL="1828800" lvl="3" indent="-228600" algn="l">
              <a:lnSpc>
                <a:spcPct val="115000"/>
              </a:lnSpc>
              <a:spcBef>
                <a:spcPts val="1600"/>
              </a:spcBef>
              <a:spcAft>
                <a:spcPts val="0"/>
              </a:spcAft>
              <a:buSzPts val="1400"/>
              <a:buNone/>
              <a:defRPr/>
            </a:lvl4pPr>
            <a:lvl5pPr marL="2286000" lvl="4" indent="-228600" algn="l">
              <a:lnSpc>
                <a:spcPct val="115000"/>
              </a:lnSpc>
              <a:spcBef>
                <a:spcPts val="1600"/>
              </a:spcBef>
              <a:spcAft>
                <a:spcPts val="0"/>
              </a:spcAft>
              <a:buSzPts val="1400"/>
              <a:buNone/>
              <a:defRPr/>
            </a:lvl5pPr>
            <a:lvl6pPr marL="2743200" lvl="5" indent="-228600" algn="l">
              <a:lnSpc>
                <a:spcPct val="115000"/>
              </a:lnSpc>
              <a:spcBef>
                <a:spcPts val="1600"/>
              </a:spcBef>
              <a:spcAft>
                <a:spcPts val="0"/>
              </a:spcAft>
              <a:buSzPts val="1400"/>
              <a:buNone/>
              <a:defRPr/>
            </a:lvl6pPr>
            <a:lvl7pPr marL="3200400" lvl="6" indent="-228600" algn="l">
              <a:lnSpc>
                <a:spcPct val="115000"/>
              </a:lnSpc>
              <a:spcBef>
                <a:spcPts val="1600"/>
              </a:spcBef>
              <a:spcAft>
                <a:spcPts val="0"/>
              </a:spcAft>
              <a:buSzPts val="1400"/>
              <a:buNone/>
              <a:defRPr/>
            </a:lvl7pPr>
            <a:lvl8pPr marL="3657600" lvl="7" indent="-228600" algn="l">
              <a:lnSpc>
                <a:spcPct val="115000"/>
              </a:lnSpc>
              <a:spcBef>
                <a:spcPts val="1600"/>
              </a:spcBef>
              <a:spcAft>
                <a:spcPts val="0"/>
              </a:spcAft>
              <a:buSzPts val="1400"/>
              <a:buNone/>
              <a:defRPr/>
            </a:lvl8pPr>
            <a:lvl9pPr marL="4114800" lvl="8" indent="-228600" algn="l">
              <a:lnSpc>
                <a:spcPct val="115000"/>
              </a:lnSpc>
              <a:spcBef>
                <a:spcPts val="1600"/>
              </a:spcBef>
              <a:spcAft>
                <a:spcPts val="1600"/>
              </a:spcAft>
              <a:buSzPts val="1400"/>
              <a:buNone/>
              <a:defRPr/>
            </a:lvl9pPr>
          </a:lstStyle>
          <a:p>
            <a:endParaRPr/>
          </a:p>
        </p:txBody>
      </p:sp>
      <p:sp>
        <p:nvSpPr>
          <p:cNvPr id="31" name="Google Shape;31;p6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dirty="0"/>
          </a:p>
        </p:txBody>
      </p:sp>
      <p:sp>
        <p:nvSpPr>
          <p:cNvPr id="32" name="Google Shape;32;p63"/>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dirty="0"/>
          </a:p>
        </p:txBody>
      </p:sp>
      <p:sp>
        <p:nvSpPr>
          <p:cNvPr id="33" name="Google Shape;33;p6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300" dirty="0">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2"/>
        <p:cNvGrpSpPr/>
        <p:nvPr/>
      </p:nvGrpSpPr>
      <p:grpSpPr>
        <a:xfrm>
          <a:off x="0" y="0"/>
          <a:ext cx="0" cy="0"/>
          <a:chOff x="0" y="0"/>
          <a:chExt cx="0" cy="0"/>
        </a:xfrm>
      </p:grpSpPr>
      <p:sp>
        <p:nvSpPr>
          <p:cNvPr id="223" name="Google Shape;223;g8030cad145_0_6436"/>
          <p:cNvSpPr txBox="1">
            <a:spLocks noGrp="1"/>
          </p:cNvSpPr>
          <p:nvPr>
            <p:ph type="title"/>
          </p:nvPr>
        </p:nvSpPr>
        <p:spPr>
          <a:xfrm>
            <a:off x="389882" y="366550"/>
            <a:ext cx="8364000" cy="184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sz="1100" b="1" i="0">
                <a:solidFill>
                  <a:srgbClr val="16543A"/>
                </a:solidFill>
                <a:latin typeface="Helvetica Neue"/>
                <a:ea typeface="Helvetica Neue"/>
                <a:cs typeface="Helvetica Neue"/>
                <a:sym typeface="Helvetica Neue"/>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224" name="Google Shape;224;g8030cad145_0_6436"/>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000"/>
              <a:buNone/>
              <a:defRPr/>
            </a:lvl1pPr>
            <a:lvl2pPr marL="914400" lvl="1" indent="-228600" algn="l" rtl="0">
              <a:spcBef>
                <a:spcPts val="0"/>
              </a:spcBef>
              <a:spcAft>
                <a:spcPts val="0"/>
              </a:spcAft>
              <a:buSzPts val="1000"/>
              <a:buNone/>
              <a:defRPr/>
            </a:lvl2pPr>
            <a:lvl3pPr marL="1371600" lvl="2" indent="-228600" algn="l" rtl="0">
              <a:spcBef>
                <a:spcPts val="0"/>
              </a:spcBef>
              <a:spcAft>
                <a:spcPts val="0"/>
              </a:spcAft>
              <a:buSzPts val="1000"/>
              <a:buNone/>
              <a:defRPr/>
            </a:lvl3pPr>
            <a:lvl4pPr marL="1828800" lvl="3" indent="-228600" algn="l" rtl="0">
              <a:spcBef>
                <a:spcPts val="0"/>
              </a:spcBef>
              <a:spcAft>
                <a:spcPts val="0"/>
              </a:spcAft>
              <a:buSzPts val="1000"/>
              <a:buNone/>
              <a:defRPr/>
            </a:lvl4pPr>
            <a:lvl5pPr marL="2286000" lvl="4" indent="-228600" algn="l" rtl="0">
              <a:spcBef>
                <a:spcPts val="0"/>
              </a:spcBef>
              <a:spcAft>
                <a:spcPts val="0"/>
              </a:spcAft>
              <a:buSzPts val="1000"/>
              <a:buNone/>
              <a:defRPr/>
            </a:lvl5pPr>
            <a:lvl6pPr marL="2743200" lvl="5" indent="-228600" algn="l" rtl="0">
              <a:spcBef>
                <a:spcPts val="0"/>
              </a:spcBef>
              <a:spcAft>
                <a:spcPts val="0"/>
              </a:spcAft>
              <a:buSzPts val="1000"/>
              <a:buNone/>
              <a:defRPr/>
            </a:lvl6pPr>
            <a:lvl7pPr marL="3200400" lvl="6" indent="-228600" algn="l" rtl="0">
              <a:spcBef>
                <a:spcPts val="0"/>
              </a:spcBef>
              <a:spcAft>
                <a:spcPts val="0"/>
              </a:spcAft>
              <a:buSzPts val="1000"/>
              <a:buNone/>
              <a:defRPr/>
            </a:lvl7pPr>
            <a:lvl8pPr marL="3657600" lvl="7" indent="-228600" algn="l" rtl="0">
              <a:spcBef>
                <a:spcPts val="0"/>
              </a:spcBef>
              <a:spcAft>
                <a:spcPts val="0"/>
              </a:spcAft>
              <a:buSzPts val="1000"/>
              <a:buNone/>
              <a:defRPr/>
            </a:lvl8pPr>
            <a:lvl9pPr marL="4114800" lvl="8" indent="-228600" algn="l" rtl="0">
              <a:spcBef>
                <a:spcPts val="0"/>
              </a:spcBef>
              <a:spcAft>
                <a:spcPts val="0"/>
              </a:spcAft>
              <a:buSzPts val="1000"/>
              <a:buNone/>
              <a:defRPr/>
            </a:lvl9pPr>
          </a:lstStyle>
          <a:p>
            <a:endParaRPr/>
          </a:p>
        </p:txBody>
      </p:sp>
      <p:sp>
        <p:nvSpPr>
          <p:cNvPr id="225" name="Google Shape;225;g8030cad145_0_6436"/>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000"/>
              <a:buNone/>
              <a:defRPr/>
            </a:lvl1pPr>
            <a:lvl2pPr marL="914400" lvl="1" indent="-228600" algn="l" rtl="0">
              <a:spcBef>
                <a:spcPts val="0"/>
              </a:spcBef>
              <a:spcAft>
                <a:spcPts val="0"/>
              </a:spcAft>
              <a:buSzPts val="1000"/>
              <a:buNone/>
              <a:defRPr/>
            </a:lvl2pPr>
            <a:lvl3pPr marL="1371600" lvl="2" indent="-228600" algn="l" rtl="0">
              <a:spcBef>
                <a:spcPts val="0"/>
              </a:spcBef>
              <a:spcAft>
                <a:spcPts val="0"/>
              </a:spcAft>
              <a:buSzPts val="1000"/>
              <a:buNone/>
              <a:defRPr/>
            </a:lvl3pPr>
            <a:lvl4pPr marL="1828800" lvl="3" indent="-228600" algn="l" rtl="0">
              <a:spcBef>
                <a:spcPts val="0"/>
              </a:spcBef>
              <a:spcAft>
                <a:spcPts val="0"/>
              </a:spcAft>
              <a:buSzPts val="1000"/>
              <a:buNone/>
              <a:defRPr/>
            </a:lvl4pPr>
            <a:lvl5pPr marL="2286000" lvl="4" indent="-228600" algn="l" rtl="0">
              <a:spcBef>
                <a:spcPts val="0"/>
              </a:spcBef>
              <a:spcAft>
                <a:spcPts val="0"/>
              </a:spcAft>
              <a:buSzPts val="1000"/>
              <a:buNone/>
              <a:defRPr/>
            </a:lvl5pPr>
            <a:lvl6pPr marL="2743200" lvl="5" indent="-228600" algn="l" rtl="0">
              <a:spcBef>
                <a:spcPts val="0"/>
              </a:spcBef>
              <a:spcAft>
                <a:spcPts val="0"/>
              </a:spcAft>
              <a:buSzPts val="1000"/>
              <a:buNone/>
              <a:defRPr/>
            </a:lvl6pPr>
            <a:lvl7pPr marL="3200400" lvl="6" indent="-228600" algn="l" rtl="0">
              <a:spcBef>
                <a:spcPts val="0"/>
              </a:spcBef>
              <a:spcAft>
                <a:spcPts val="0"/>
              </a:spcAft>
              <a:buSzPts val="1000"/>
              <a:buNone/>
              <a:defRPr/>
            </a:lvl7pPr>
            <a:lvl8pPr marL="3657600" lvl="7" indent="-228600" algn="l" rtl="0">
              <a:spcBef>
                <a:spcPts val="0"/>
              </a:spcBef>
              <a:spcAft>
                <a:spcPts val="0"/>
              </a:spcAft>
              <a:buSzPts val="1000"/>
              <a:buNone/>
              <a:defRPr/>
            </a:lvl8pPr>
            <a:lvl9pPr marL="4114800" lvl="8" indent="-228600" algn="l" rtl="0">
              <a:spcBef>
                <a:spcPts val="0"/>
              </a:spcBef>
              <a:spcAft>
                <a:spcPts val="0"/>
              </a:spcAft>
              <a:buSzPts val="1000"/>
              <a:buNone/>
              <a:defRPr/>
            </a:lvl9pPr>
          </a:lstStyle>
          <a:p>
            <a:endParaRPr/>
          </a:p>
        </p:txBody>
      </p:sp>
      <p:sp>
        <p:nvSpPr>
          <p:cNvPr id="226" name="Google Shape;226;g8030cad145_0_643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27" name="Google Shape;227;g8030cad145_0_6436"/>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28" name="Google Shape;228;g8030cad145_0_6436"/>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dirty="0">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9"/>
        <p:cNvGrpSpPr/>
        <p:nvPr/>
      </p:nvGrpSpPr>
      <p:grpSpPr>
        <a:xfrm>
          <a:off x="0" y="0"/>
          <a:ext cx="0" cy="0"/>
          <a:chOff x="0" y="0"/>
          <a:chExt cx="0" cy="0"/>
        </a:xfrm>
      </p:grpSpPr>
      <p:sp>
        <p:nvSpPr>
          <p:cNvPr id="230" name="Google Shape;230;g8030cad145_0_6443"/>
          <p:cNvSpPr txBox="1">
            <a:spLocks noGrp="1"/>
          </p:cNvSpPr>
          <p:nvPr>
            <p:ph type="ctrTitle"/>
          </p:nvPr>
        </p:nvSpPr>
        <p:spPr>
          <a:xfrm>
            <a:off x="685800" y="1594485"/>
            <a:ext cx="7772400" cy="10803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231" name="Google Shape;231;g8030cad145_0_6443"/>
          <p:cNvSpPr txBox="1">
            <a:spLocks noGrp="1"/>
          </p:cNvSpPr>
          <p:nvPr>
            <p:ph type="subTitle" idx="1"/>
          </p:nvPr>
        </p:nvSpPr>
        <p:spPr>
          <a:xfrm>
            <a:off x="1371600" y="2880360"/>
            <a:ext cx="6400800" cy="1286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a:p>
        </p:txBody>
      </p:sp>
      <p:sp>
        <p:nvSpPr>
          <p:cNvPr id="232" name="Google Shape;232;g8030cad145_0_644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33" name="Google Shape;233;g8030cad145_0_6443"/>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34" name="Google Shape;234;g8030cad145_0_644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dirty="0">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5"/>
        <p:cNvGrpSpPr/>
        <p:nvPr/>
      </p:nvGrpSpPr>
      <p:grpSpPr>
        <a:xfrm>
          <a:off x="0" y="0"/>
          <a:ext cx="0" cy="0"/>
          <a:chOff x="0" y="0"/>
          <a:chExt cx="0" cy="0"/>
        </a:xfrm>
      </p:grpSpPr>
      <p:sp>
        <p:nvSpPr>
          <p:cNvPr id="236" name="Google Shape;236;g8030cad145_0_6449"/>
          <p:cNvSpPr txBox="1">
            <a:spLocks noGrp="1"/>
          </p:cNvSpPr>
          <p:nvPr>
            <p:ph type="title"/>
          </p:nvPr>
        </p:nvSpPr>
        <p:spPr>
          <a:xfrm>
            <a:off x="389882" y="366550"/>
            <a:ext cx="8364000" cy="184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sz="1100" b="1" i="0">
                <a:solidFill>
                  <a:srgbClr val="16543A"/>
                </a:solidFill>
                <a:latin typeface="Helvetica Neue"/>
                <a:ea typeface="Helvetica Neue"/>
                <a:cs typeface="Helvetica Neue"/>
                <a:sym typeface="Helvetica Neue"/>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237" name="Google Shape;237;g8030cad145_0_6449"/>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38" name="Google Shape;238;g8030cad145_0_6449"/>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39" name="Google Shape;239;g8030cad145_0_644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dirty="0">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0"/>
        <p:cNvGrpSpPr/>
        <p:nvPr/>
      </p:nvGrpSpPr>
      <p:grpSpPr>
        <a:xfrm>
          <a:off x="0" y="0"/>
          <a:ext cx="0" cy="0"/>
          <a:chOff x="0" y="0"/>
          <a:chExt cx="0" cy="0"/>
        </a:xfrm>
      </p:grpSpPr>
      <p:sp>
        <p:nvSpPr>
          <p:cNvPr id="241" name="Google Shape;241;g8030cad145_0_645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42" name="Google Shape;242;g8030cad145_0_6454"/>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000"/>
              <a:buNone/>
              <a:defRPr>
                <a:solidFill>
                  <a:srgbClr val="888888"/>
                </a:solidFill>
              </a:defRPr>
            </a:lvl1pPr>
            <a:lvl2pPr lvl="1" algn="l" rtl="0">
              <a:spcBef>
                <a:spcPts val="0"/>
              </a:spcBef>
              <a:spcAft>
                <a:spcPts val="0"/>
              </a:spcAft>
              <a:buSzPts val="1000"/>
              <a:buNone/>
              <a:defRPr/>
            </a:lvl2pPr>
            <a:lvl3pPr lvl="2" algn="l" rtl="0">
              <a:spcBef>
                <a:spcPts val="0"/>
              </a:spcBef>
              <a:spcAft>
                <a:spcPts val="0"/>
              </a:spcAft>
              <a:buSzPts val="1000"/>
              <a:buNone/>
              <a:defRPr/>
            </a:lvl3pPr>
            <a:lvl4pPr lvl="3" algn="l" rtl="0">
              <a:spcBef>
                <a:spcPts val="0"/>
              </a:spcBef>
              <a:spcAft>
                <a:spcPts val="0"/>
              </a:spcAft>
              <a:buSzPts val="1000"/>
              <a:buNone/>
              <a:defRPr/>
            </a:lvl4pPr>
            <a:lvl5pPr lvl="4" algn="l" rtl="0">
              <a:spcBef>
                <a:spcPts val="0"/>
              </a:spcBef>
              <a:spcAft>
                <a:spcPts val="0"/>
              </a:spcAft>
              <a:buSzPts val="1000"/>
              <a:buNone/>
              <a:defRPr/>
            </a:lvl5pPr>
            <a:lvl6pPr lvl="5" algn="l" rtl="0">
              <a:spcBef>
                <a:spcPts val="0"/>
              </a:spcBef>
              <a:spcAft>
                <a:spcPts val="0"/>
              </a:spcAft>
              <a:buSzPts val="1000"/>
              <a:buNone/>
              <a:defRPr/>
            </a:lvl6pPr>
            <a:lvl7pPr lvl="6" algn="l" rtl="0">
              <a:spcBef>
                <a:spcPts val="0"/>
              </a:spcBef>
              <a:spcAft>
                <a:spcPts val="0"/>
              </a:spcAft>
              <a:buSzPts val="1000"/>
              <a:buNone/>
              <a:defRPr/>
            </a:lvl7pPr>
            <a:lvl8pPr lvl="7" algn="l" rtl="0">
              <a:spcBef>
                <a:spcPts val="0"/>
              </a:spcBef>
              <a:spcAft>
                <a:spcPts val="0"/>
              </a:spcAft>
              <a:buSzPts val="1000"/>
              <a:buNone/>
              <a:defRPr/>
            </a:lvl8pPr>
            <a:lvl9pPr lvl="8" algn="l" rtl="0">
              <a:spcBef>
                <a:spcPts val="0"/>
              </a:spcBef>
              <a:spcAft>
                <a:spcPts val="0"/>
              </a:spcAft>
              <a:buSzPts val="1000"/>
              <a:buNone/>
              <a:defRPr/>
            </a:lvl9pPr>
          </a:lstStyle>
          <a:p>
            <a:endParaRPr dirty="0"/>
          </a:p>
        </p:txBody>
      </p:sp>
      <p:sp>
        <p:nvSpPr>
          <p:cNvPr id="243" name="Google Shape;243;g8030cad145_0_645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sz="1300" dirty="0">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44"/>
        <p:cNvGrpSpPr/>
        <p:nvPr/>
      </p:nvGrpSpPr>
      <p:grpSpPr>
        <a:xfrm>
          <a:off x="0" y="0"/>
          <a:ext cx="0" cy="0"/>
          <a:chOff x="0" y="0"/>
          <a:chExt cx="0" cy="0"/>
        </a:xfrm>
      </p:grpSpPr>
      <p:sp>
        <p:nvSpPr>
          <p:cNvPr id="245" name="Google Shape;245;g8030cad145_0_6458"/>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6"/>
        <p:cNvGrpSpPr/>
        <p:nvPr/>
      </p:nvGrpSpPr>
      <p:grpSpPr>
        <a:xfrm>
          <a:off x="0" y="0"/>
          <a:ext cx="0" cy="0"/>
          <a:chOff x="0" y="0"/>
          <a:chExt cx="0" cy="0"/>
        </a:xfrm>
      </p:grpSpPr>
      <p:sp>
        <p:nvSpPr>
          <p:cNvPr id="247" name="Google Shape;247;g8030cad145_0_6460"/>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000"/>
              <a:buNone/>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248" name="Google Shape;248;g8030cad145_0_6460"/>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000"/>
              <a:buNone/>
              <a:defRPr/>
            </a:lvl1pPr>
            <a:lvl2pPr marL="914400" lvl="1" indent="-228600" rtl="0">
              <a:spcBef>
                <a:spcPts val="0"/>
              </a:spcBef>
              <a:spcAft>
                <a:spcPts val="0"/>
              </a:spcAft>
              <a:buSzPts val="1000"/>
              <a:buNone/>
              <a:defRPr/>
            </a:lvl2pPr>
            <a:lvl3pPr marL="1371600" lvl="2" indent="-228600" rtl="0">
              <a:spcBef>
                <a:spcPts val="0"/>
              </a:spcBef>
              <a:spcAft>
                <a:spcPts val="0"/>
              </a:spcAft>
              <a:buSzPts val="1000"/>
              <a:buNone/>
              <a:defRPr/>
            </a:lvl3pPr>
            <a:lvl4pPr marL="1828800" lvl="3" indent="-228600" rtl="0">
              <a:spcBef>
                <a:spcPts val="0"/>
              </a:spcBef>
              <a:spcAft>
                <a:spcPts val="0"/>
              </a:spcAft>
              <a:buSzPts val="1000"/>
              <a:buNone/>
              <a:defRPr/>
            </a:lvl4pPr>
            <a:lvl5pPr marL="2286000" lvl="4" indent="-228600" rtl="0">
              <a:spcBef>
                <a:spcPts val="0"/>
              </a:spcBef>
              <a:spcAft>
                <a:spcPts val="0"/>
              </a:spcAft>
              <a:buSzPts val="1000"/>
              <a:buNone/>
              <a:defRPr/>
            </a:lvl5pPr>
            <a:lvl6pPr marL="2743200" lvl="5" indent="-228600" rtl="0">
              <a:spcBef>
                <a:spcPts val="0"/>
              </a:spcBef>
              <a:spcAft>
                <a:spcPts val="0"/>
              </a:spcAft>
              <a:buSzPts val="1000"/>
              <a:buNone/>
              <a:defRPr/>
            </a:lvl6pPr>
            <a:lvl7pPr marL="3200400" lvl="6" indent="-228600" rtl="0">
              <a:spcBef>
                <a:spcPts val="0"/>
              </a:spcBef>
              <a:spcAft>
                <a:spcPts val="0"/>
              </a:spcAft>
              <a:buSzPts val="1000"/>
              <a:buNone/>
              <a:defRPr/>
            </a:lvl7pPr>
            <a:lvl8pPr marL="3657600" lvl="7" indent="-228600" rtl="0">
              <a:spcBef>
                <a:spcPts val="0"/>
              </a:spcBef>
              <a:spcAft>
                <a:spcPts val="0"/>
              </a:spcAft>
              <a:buSzPts val="1000"/>
              <a:buNone/>
              <a:defRPr/>
            </a:lvl8pPr>
            <a:lvl9pPr marL="4114800" lvl="8" indent="-228600" rtl="0">
              <a:spcBef>
                <a:spcPts val="0"/>
              </a:spcBef>
              <a:spcAft>
                <a:spcPts val="0"/>
              </a:spcAft>
              <a:buSzPts val="1000"/>
              <a:buNone/>
              <a:defRPr/>
            </a:lvl9pPr>
          </a:lstStyle>
          <a:p>
            <a:endParaRPr/>
          </a:p>
        </p:txBody>
      </p:sp>
      <p:sp>
        <p:nvSpPr>
          <p:cNvPr id="249" name="Google Shape;249;g8030cad145_0_6460"/>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slide" type="title">
  <p:cSld name="TITLE">
    <p:spTree>
      <p:nvGrpSpPr>
        <p:cNvPr id="1" name="Shape 254"/>
        <p:cNvGrpSpPr/>
        <p:nvPr/>
      </p:nvGrpSpPr>
      <p:grpSpPr>
        <a:xfrm>
          <a:off x="0" y="0"/>
          <a:ext cx="0" cy="0"/>
          <a:chOff x="0" y="0"/>
          <a:chExt cx="0" cy="0"/>
        </a:xfrm>
      </p:grpSpPr>
      <p:sp>
        <p:nvSpPr>
          <p:cNvPr id="255" name="Google Shape;255;g77a325e625_0_1078"/>
          <p:cNvSpPr/>
          <p:nvPr/>
        </p:nvSpPr>
        <p:spPr>
          <a:xfrm>
            <a:off x="213600" y="223050"/>
            <a:ext cx="8716800" cy="46974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g77a325e625_0_1078"/>
          <p:cNvSpPr txBox="1">
            <a:spLocks noGrp="1"/>
          </p:cNvSpPr>
          <p:nvPr>
            <p:ph type="ctrTitle"/>
          </p:nvPr>
        </p:nvSpPr>
        <p:spPr>
          <a:xfrm>
            <a:off x="397950" y="1336225"/>
            <a:ext cx="7523100" cy="1512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FFFFFF"/>
              </a:buClr>
              <a:buSzPts val="5200"/>
              <a:buFont typeface="Work Sans"/>
              <a:buNone/>
              <a:defRPr sz="5200" b="1">
                <a:solidFill>
                  <a:srgbClr val="FFFFFF"/>
                </a:solidFill>
                <a:latin typeface="Work Sans"/>
                <a:ea typeface="Work Sans"/>
                <a:cs typeface="Work Sans"/>
                <a:sym typeface="Work Sans"/>
              </a:defRPr>
            </a:lvl1pPr>
            <a:lvl2pPr lvl="1"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2pPr>
            <a:lvl3pPr lvl="2"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3pPr>
            <a:lvl4pPr lvl="3"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4pPr>
            <a:lvl5pPr lvl="4"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5pPr>
            <a:lvl6pPr lvl="5"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6pPr>
            <a:lvl7pPr lvl="6"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7pPr>
            <a:lvl8pPr lvl="7"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8pPr>
            <a:lvl9pPr lvl="8" algn="ctr" rtl="0">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9pPr>
          </a:lstStyle>
          <a:p>
            <a:endParaRPr/>
          </a:p>
        </p:txBody>
      </p:sp>
      <p:sp>
        <p:nvSpPr>
          <p:cNvPr id="257" name="Google Shape;257;g77a325e625_0_1078"/>
          <p:cNvSpPr txBox="1">
            <a:spLocks noGrp="1"/>
          </p:cNvSpPr>
          <p:nvPr>
            <p:ph type="subTitle" idx="1"/>
          </p:nvPr>
        </p:nvSpPr>
        <p:spPr>
          <a:xfrm>
            <a:off x="397957" y="2883962"/>
            <a:ext cx="75231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22222"/>
              </a:buClr>
              <a:buSzPts val="2800"/>
              <a:buFont typeface="Work Sans Regular"/>
              <a:buNone/>
              <a:defRPr sz="2800">
                <a:solidFill>
                  <a:srgbClr val="222222"/>
                </a:solidFill>
                <a:latin typeface="Work Sans Regular"/>
                <a:ea typeface="Work Sans Regular"/>
                <a:cs typeface="Work Sans Regular"/>
                <a:sym typeface="Work Sans Regula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8" name="Google Shape;258;g77a325e625_0_1078"/>
          <p:cNvSpPr txBox="1"/>
          <p:nvPr/>
        </p:nvSpPr>
        <p:spPr>
          <a:xfrm>
            <a:off x="8243858" y="45108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800">
                <a:solidFill>
                  <a:srgbClr val="FFFFFF"/>
                </a:solidFill>
                <a:latin typeface="Helvetica Neue Light"/>
                <a:ea typeface="Helvetica Neue Light"/>
                <a:cs typeface="Helvetica Neue Light"/>
                <a:sym typeface="Helvetica Neue Light"/>
              </a:rPr>
              <a:t>‹#›</a:t>
            </a:fld>
            <a:endParaRPr sz="800" dirty="0">
              <a:solidFill>
                <a:srgbClr val="FFFFFF"/>
              </a:solidFill>
              <a:latin typeface="Helvetica Neue Light"/>
              <a:ea typeface="Helvetica Neue Light"/>
              <a:cs typeface="Helvetica Neue Light"/>
              <a:sym typeface="Helvetica Neue Light"/>
            </a:endParaRPr>
          </a:p>
        </p:txBody>
      </p:sp>
      <p:sp>
        <p:nvSpPr>
          <p:cNvPr id="259" name="Google Shape;259;g77a325e625_0_1078"/>
          <p:cNvSpPr txBox="1"/>
          <p:nvPr/>
        </p:nvSpPr>
        <p:spPr>
          <a:xfrm>
            <a:off x="397950" y="4510825"/>
            <a:ext cx="15762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solidFill>
                  <a:srgbClr val="FFFFFF"/>
                </a:solidFill>
                <a:latin typeface="Work Sans"/>
                <a:ea typeface="Work Sans"/>
                <a:cs typeface="Work Sans"/>
                <a:sym typeface="Work Sans"/>
              </a:rPr>
              <a:t>March - April 2020</a:t>
            </a:r>
            <a:endParaRPr sz="800" dirty="0">
              <a:solidFill>
                <a:srgbClr val="FFFFFF"/>
              </a:solidFill>
              <a:latin typeface="Work Sans"/>
              <a:ea typeface="Work Sans"/>
              <a:cs typeface="Work Sans"/>
              <a:sym typeface="Work Sans"/>
            </a:endParaRPr>
          </a:p>
        </p:txBody>
      </p:sp>
      <p:sp>
        <p:nvSpPr>
          <p:cNvPr id="260" name="Google Shape;260;g77a325e625_0_1078"/>
          <p:cNvSpPr txBox="1"/>
          <p:nvPr/>
        </p:nvSpPr>
        <p:spPr>
          <a:xfrm>
            <a:off x="6394575" y="4510825"/>
            <a:ext cx="17268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800" u="sng" dirty="0">
                <a:solidFill>
                  <a:srgbClr val="FFFFFF"/>
                </a:solidFill>
                <a:latin typeface="Work Sans"/>
                <a:ea typeface="Work Sans"/>
                <a:cs typeface="Work Sans"/>
                <a:sym typeface="Work Sans"/>
                <a:hlinkClick r:id="rId2"/>
              </a:rPr>
              <a:t>www.gocommonthread.com</a:t>
            </a:r>
            <a:endParaRPr sz="800" dirty="0">
              <a:solidFill>
                <a:srgbClr val="FFFFFF"/>
              </a:solidFill>
              <a:latin typeface="Work Sans"/>
              <a:ea typeface="Work Sans"/>
              <a:cs typeface="Work Sans"/>
              <a:sym typeface="Work Sans"/>
            </a:endParaRPr>
          </a:p>
        </p:txBody>
      </p:sp>
      <p:pic>
        <p:nvPicPr>
          <p:cNvPr id="261" name="Google Shape;261;g77a325e625_0_1078"/>
          <p:cNvPicPr preferRelativeResize="0"/>
          <p:nvPr/>
        </p:nvPicPr>
        <p:blipFill rotWithShape="1">
          <a:blip r:embed="rId3">
            <a:alphaModFix/>
          </a:blip>
          <a:srcRect t="38256" b="38253"/>
          <a:stretch/>
        </p:blipFill>
        <p:spPr>
          <a:xfrm>
            <a:off x="7633548" y="352285"/>
            <a:ext cx="1156074" cy="108625"/>
          </a:xfrm>
          <a:prstGeom prst="rect">
            <a:avLst/>
          </a:prstGeom>
          <a:noFill/>
          <a:ln>
            <a:noFill/>
          </a:ln>
        </p:spPr>
      </p:pic>
      <p:pic>
        <p:nvPicPr>
          <p:cNvPr id="262" name="Google Shape;262;g77a325e625_0_1078"/>
          <p:cNvPicPr preferRelativeResize="0"/>
          <p:nvPr/>
        </p:nvPicPr>
        <p:blipFill>
          <a:blip r:embed="rId4">
            <a:alphaModFix/>
          </a:blip>
          <a:stretch>
            <a:fillRect/>
          </a:stretch>
        </p:blipFill>
        <p:spPr>
          <a:xfrm>
            <a:off x="8099100" y="4510825"/>
            <a:ext cx="394125" cy="3936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pink" type="secHead">
  <p:cSld name="SECTION_HEADER">
    <p:spTree>
      <p:nvGrpSpPr>
        <p:cNvPr id="1" name="Shape 263"/>
        <p:cNvGrpSpPr/>
        <p:nvPr/>
      </p:nvGrpSpPr>
      <p:grpSpPr>
        <a:xfrm>
          <a:off x="0" y="0"/>
          <a:ext cx="0" cy="0"/>
          <a:chOff x="0" y="0"/>
          <a:chExt cx="0" cy="0"/>
        </a:xfrm>
      </p:grpSpPr>
      <p:sp>
        <p:nvSpPr>
          <p:cNvPr id="264" name="Google Shape;264;g77a325e625_0_1087"/>
          <p:cNvSpPr/>
          <p:nvPr/>
        </p:nvSpPr>
        <p:spPr>
          <a:xfrm>
            <a:off x="213600" y="223050"/>
            <a:ext cx="8716800" cy="4697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g77a325e625_0_1087"/>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
        <p:nvSpPr>
          <p:cNvPr id="266" name="Google Shape;266;g77a325e625_0_1087"/>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pink 1">
  <p:cSld name="SECTION_HEADER_1">
    <p:spTree>
      <p:nvGrpSpPr>
        <p:cNvPr id="1" name="Shape 267"/>
        <p:cNvGrpSpPr/>
        <p:nvPr/>
      </p:nvGrpSpPr>
      <p:grpSpPr>
        <a:xfrm>
          <a:off x="0" y="0"/>
          <a:ext cx="0" cy="0"/>
          <a:chOff x="0" y="0"/>
          <a:chExt cx="0" cy="0"/>
        </a:xfrm>
      </p:grpSpPr>
      <p:sp>
        <p:nvSpPr>
          <p:cNvPr id="268" name="Google Shape;268;g77a325e625_0_1091"/>
          <p:cNvSpPr/>
          <p:nvPr/>
        </p:nvSpPr>
        <p:spPr>
          <a:xfrm>
            <a:off x="213600" y="223050"/>
            <a:ext cx="8716800" cy="469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g77a325e625_0_1091"/>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
        <p:nvSpPr>
          <p:cNvPr id="270" name="Google Shape;270;g77a325e625_0_1091"/>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1" name="Google Shape;271;g77a325e625_0_1091"/>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200" b="1" dirty="0">
                <a:solidFill>
                  <a:schemeClr val="lt1"/>
                </a:solidFill>
                <a:latin typeface="Work Sans"/>
                <a:ea typeface="Work Sans"/>
                <a:cs typeface="Work Sans"/>
                <a:sym typeface="Work Sans"/>
              </a:rPr>
              <a:t>DISCOVERY DECK</a:t>
            </a:r>
            <a:endParaRPr sz="1200" b="1" dirty="0">
              <a:solidFill>
                <a:schemeClr val="lt1"/>
              </a:solidFill>
              <a:latin typeface="Work Sans"/>
              <a:ea typeface="Work Sans"/>
              <a:cs typeface="Work Sans"/>
              <a:sym typeface="Work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pink 1 1">
  <p:cSld name="SECTION_HEADER_1_1">
    <p:spTree>
      <p:nvGrpSpPr>
        <p:cNvPr id="1" name="Shape 272"/>
        <p:cNvGrpSpPr/>
        <p:nvPr/>
      </p:nvGrpSpPr>
      <p:grpSpPr>
        <a:xfrm>
          <a:off x="0" y="0"/>
          <a:ext cx="0" cy="0"/>
          <a:chOff x="0" y="0"/>
          <a:chExt cx="0" cy="0"/>
        </a:xfrm>
      </p:grpSpPr>
      <p:sp>
        <p:nvSpPr>
          <p:cNvPr id="273" name="Google Shape;273;g77a325e625_0_1096"/>
          <p:cNvSpPr/>
          <p:nvPr/>
        </p:nvSpPr>
        <p:spPr>
          <a:xfrm>
            <a:off x="213600" y="223050"/>
            <a:ext cx="8716800" cy="4697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g77a325e625_0_1096"/>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
        <p:nvSpPr>
          <p:cNvPr id="275" name="Google Shape;275;g77a325e625_0_1096"/>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6" name="Google Shape;276;g77a325e625_0_1096"/>
          <p:cNvSpPr txBox="1"/>
          <p:nvPr/>
        </p:nvSpPr>
        <p:spPr>
          <a:xfrm>
            <a:off x="452075" y="461725"/>
            <a:ext cx="5576400" cy="32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200" b="1" dirty="0">
                <a:solidFill>
                  <a:schemeClr val="lt1"/>
                </a:solidFill>
                <a:latin typeface="Work Sans"/>
                <a:ea typeface="Work Sans"/>
                <a:cs typeface="Work Sans"/>
                <a:sym typeface="Work Sans"/>
              </a:rPr>
              <a:t>DISCOVERY DECK</a:t>
            </a:r>
            <a:endParaRPr sz="1200" b="1" dirty="0">
              <a:solidFill>
                <a:schemeClr val="lt1"/>
              </a:solidFill>
              <a:latin typeface="Work Sans"/>
              <a:ea typeface="Work Sans"/>
              <a:cs typeface="Work Sans"/>
              <a:sym typeface="Work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7"/>
        <p:cNvGrpSpPr/>
        <p:nvPr/>
      </p:nvGrpSpPr>
      <p:grpSpPr>
        <a:xfrm>
          <a:off x="0" y="0"/>
          <a:ext cx="0" cy="0"/>
          <a:chOff x="0" y="0"/>
          <a:chExt cx="0" cy="0"/>
        </a:xfrm>
      </p:grpSpPr>
      <p:sp>
        <p:nvSpPr>
          <p:cNvPr id="278" name="Google Shape;278;g77a325e625_0_1101"/>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g77a325e625_0_1101"/>
          <p:cNvSpPr txBox="1">
            <a:spLocks noGrp="1"/>
          </p:cNvSpPr>
          <p:nvPr>
            <p:ph type="title"/>
          </p:nvPr>
        </p:nvSpPr>
        <p:spPr>
          <a:xfrm>
            <a:off x="446325" y="463250"/>
            <a:ext cx="2372100" cy="4055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0" name="Google Shape;280;g77a325e625_0_1101"/>
          <p:cNvSpPr txBox="1">
            <a:spLocks noGrp="1"/>
          </p:cNvSpPr>
          <p:nvPr>
            <p:ph type="body" idx="1"/>
          </p:nvPr>
        </p:nvSpPr>
        <p:spPr>
          <a:xfrm>
            <a:off x="2949000" y="463250"/>
            <a:ext cx="5762100" cy="41001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Clr>
                <a:schemeClr val="dk1"/>
              </a:buClr>
              <a:buSzPts val="2000"/>
              <a:buChar char="●"/>
              <a:defRPr sz="2000">
                <a:solidFill>
                  <a:schemeClr val="dk1"/>
                </a:solidFill>
              </a:defRPr>
            </a:lvl1pPr>
            <a:lvl2pPr marL="914400" lvl="1" indent="-355600" rtl="0">
              <a:spcBef>
                <a:spcPts val="1000"/>
              </a:spcBef>
              <a:spcAft>
                <a:spcPts val="0"/>
              </a:spcAft>
              <a:buClr>
                <a:schemeClr val="dk1"/>
              </a:buClr>
              <a:buSzPts val="2000"/>
              <a:buChar char="○"/>
              <a:defRPr sz="2000">
                <a:solidFill>
                  <a:schemeClr val="dk1"/>
                </a:solidFill>
              </a:defRPr>
            </a:lvl2pPr>
            <a:lvl3pPr marL="1371600" lvl="2" indent="-355600" rtl="0">
              <a:spcBef>
                <a:spcPts val="1000"/>
              </a:spcBef>
              <a:spcAft>
                <a:spcPts val="0"/>
              </a:spcAft>
              <a:buClr>
                <a:schemeClr val="dk1"/>
              </a:buClr>
              <a:buSzPts val="2000"/>
              <a:buChar char="■"/>
              <a:defRPr sz="2000">
                <a:solidFill>
                  <a:schemeClr val="dk1"/>
                </a:solidFill>
              </a:defRPr>
            </a:lvl3pPr>
            <a:lvl4pPr marL="1828800" lvl="3" indent="-355600" rtl="0">
              <a:spcBef>
                <a:spcPts val="1000"/>
              </a:spcBef>
              <a:spcAft>
                <a:spcPts val="0"/>
              </a:spcAft>
              <a:buClr>
                <a:schemeClr val="dk1"/>
              </a:buClr>
              <a:buSzPts val="2000"/>
              <a:buChar char="●"/>
              <a:defRPr sz="2000">
                <a:solidFill>
                  <a:schemeClr val="dk1"/>
                </a:solidFill>
              </a:defRPr>
            </a:lvl4pPr>
            <a:lvl5pPr marL="2286000" lvl="4" indent="-355600" rtl="0">
              <a:spcBef>
                <a:spcPts val="1000"/>
              </a:spcBef>
              <a:spcAft>
                <a:spcPts val="0"/>
              </a:spcAft>
              <a:buClr>
                <a:schemeClr val="dk1"/>
              </a:buClr>
              <a:buSzPts val="2000"/>
              <a:buChar char="○"/>
              <a:defRPr sz="2000">
                <a:solidFill>
                  <a:schemeClr val="dk1"/>
                </a:solidFill>
              </a:defRPr>
            </a:lvl5pPr>
            <a:lvl6pPr marL="2743200" lvl="5" indent="-355600" rtl="0">
              <a:spcBef>
                <a:spcPts val="1000"/>
              </a:spcBef>
              <a:spcAft>
                <a:spcPts val="0"/>
              </a:spcAft>
              <a:buClr>
                <a:schemeClr val="dk1"/>
              </a:buClr>
              <a:buSzPts val="2000"/>
              <a:buChar char="■"/>
              <a:defRPr sz="2000">
                <a:solidFill>
                  <a:schemeClr val="dk1"/>
                </a:solidFill>
              </a:defRPr>
            </a:lvl6pPr>
            <a:lvl7pPr marL="3200400" lvl="6" indent="-355600" rtl="0">
              <a:spcBef>
                <a:spcPts val="1000"/>
              </a:spcBef>
              <a:spcAft>
                <a:spcPts val="0"/>
              </a:spcAft>
              <a:buClr>
                <a:schemeClr val="dk1"/>
              </a:buClr>
              <a:buSzPts val="2000"/>
              <a:buChar char="●"/>
              <a:defRPr sz="2000">
                <a:solidFill>
                  <a:schemeClr val="dk1"/>
                </a:solidFill>
              </a:defRPr>
            </a:lvl7pPr>
            <a:lvl8pPr marL="3657600" lvl="7" indent="-355600" rtl="0">
              <a:spcBef>
                <a:spcPts val="1000"/>
              </a:spcBef>
              <a:spcAft>
                <a:spcPts val="0"/>
              </a:spcAft>
              <a:buClr>
                <a:schemeClr val="dk1"/>
              </a:buClr>
              <a:buSzPts val="2000"/>
              <a:buChar char="○"/>
              <a:defRPr sz="2000">
                <a:solidFill>
                  <a:schemeClr val="dk1"/>
                </a:solidFill>
              </a:defRPr>
            </a:lvl8pPr>
            <a:lvl9pPr marL="4114800" lvl="8" indent="-355600" rtl="0">
              <a:spcBef>
                <a:spcPts val="1000"/>
              </a:spcBef>
              <a:spcAft>
                <a:spcPts val="1000"/>
              </a:spcAft>
              <a:buClr>
                <a:schemeClr val="dk1"/>
              </a:buClr>
              <a:buSzPts val="2000"/>
              <a:buChar char="■"/>
              <a:defRPr sz="2000">
                <a:solidFill>
                  <a:schemeClr val="dk1"/>
                </a:solidFill>
              </a:defRPr>
            </a:lvl9pPr>
          </a:lstStyle>
          <a:p>
            <a:endParaRPr/>
          </a:p>
        </p:txBody>
      </p:sp>
      <p:sp>
        <p:nvSpPr>
          <p:cNvPr id="281" name="Google Shape;281;g77a325e625_0_1101"/>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larger body, space on R for diagram / image">
  <p:cSld name="TITLE_AND_BODY_1">
    <p:spTree>
      <p:nvGrpSpPr>
        <p:cNvPr id="1" name="Shape 282"/>
        <p:cNvGrpSpPr/>
        <p:nvPr/>
      </p:nvGrpSpPr>
      <p:grpSpPr>
        <a:xfrm>
          <a:off x="0" y="0"/>
          <a:ext cx="0" cy="0"/>
          <a:chOff x="0" y="0"/>
          <a:chExt cx="0" cy="0"/>
        </a:xfrm>
      </p:grpSpPr>
      <p:sp>
        <p:nvSpPr>
          <p:cNvPr id="283" name="Google Shape;283;g77a325e625_0_1106"/>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g77a325e625_0_1106"/>
          <p:cNvSpPr txBox="1">
            <a:spLocks noGrp="1"/>
          </p:cNvSpPr>
          <p:nvPr>
            <p:ph type="title"/>
          </p:nvPr>
        </p:nvSpPr>
        <p:spPr>
          <a:xfrm>
            <a:off x="446325" y="463250"/>
            <a:ext cx="3823500" cy="13851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g77a325e625_0_1106"/>
          <p:cNvSpPr txBox="1">
            <a:spLocks noGrp="1"/>
          </p:cNvSpPr>
          <p:nvPr>
            <p:ph type="body" idx="1"/>
          </p:nvPr>
        </p:nvSpPr>
        <p:spPr>
          <a:xfrm>
            <a:off x="496275" y="2198475"/>
            <a:ext cx="3723600" cy="23649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Clr>
                <a:schemeClr val="dk1"/>
              </a:buClr>
              <a:buSzPts val="2000"/>
              <a:buChar char="●"/>
              <a:defRPr sz="2000">
                <a:solidFill>
                  <a:schemeClr val="dk1"/>
                </a:solidFill>
              </a:defRPr>
            </a:lvl1pPr>
            <a:lvl2pPr marL="914400" lvl="1" indent="-355600" rtl="0">
              <a:spcBef>
                <a:spcPts val="1000"/>
              </a:spcBef>
              <a:spcAft>
                <a:spcPts val="0"/>
              </a:spcAft>
              <a:buClr>
                <a:schemeClr val="dk1"/>
              </a:buClr>
              <a:buSzPts val="2000"/>
              <a:buChar char="○"/>
              <a:defRPr sz="2000">
                <a:solidFill>
                  <a:schemeClr val="dk1"/>
                </a:solidFill>
              </a:defRPr>
            </a:lvl2pPr>
            <a:lvl3pPr marL="1371600" lvl="2" indent="-355600" rtl="0">
              <a:spcBef>
                <a:spcPts val="1000"/>
              </a:spcBef>
              <a:spcAft>
                <a:spcPts val="0"/>
              </a:spcAft>
              <a:buClr>
                <a:schemeClr val="dk1"/>
              </a:buClr>
              <a:buSzPts val="2000"/>
              <a:buChar char="■"/>
              <a:defRPr sz="2000">
                <a:solidFill>
                  <a:schemeClr val="dk1"/>
                </a:solidFill>
              </a:defRPr>
            </a:lvl3pPr>
            <a:lvl4pPr marL="1828800" lvl="3" indent="-355600" rtl="0">
              <a:spcBef>
                <a:spcPts val="1000"/>
              </a:spcBef>
              <a:spcAft>
                <a:spcPts val="0"/>
              </a:spcAft>
              <a:buClr>
                <a:schemeClr val="dk1"/>
              </a:buClr>
              <a:buSzPts val="2000"/>
              <a:buChar char="●"/>
              <a:defRPr sz="2000">
                <a:solidFill>
                  <a:schemeClr val="dk1"/>
                </a:solidFill>
              </a:defRPr>
            </a:lvl4pPr>
            <a:lvl5pPr marL="2286000" lvl="4" indent="-355600" rtl="0">
              <a:spcBef>
                <a:spcPts val="1000"/>
              </a:spcBef>
              <a:spcAft>
                <a:spcPts val="0"/>
              </a:spcAft>
              <a:buClr>
                <a:schemeClr val="dk1"/>
              </a:buClr>
              <a:buSzPts val="2000"/>
              <a:buChar char="○"/>
              <a:defRPr sz="2000">
                <a:solidFill>
                  <a:schemeClr val="dk1"/>
                </a:solidFill>
              </a:defRPr>
            </a:lvl5pPr>
            <a:lvl6pPr marL="2743200" lvl="5" indent="-355600" rtl="0">
              <a:spcBef>
                <a:spcPts val="1000"/>
              </a:spcBef>
              <a:spcAft>
                <a:spcPts val="0"/>
              </a:spcAft>
              <a:buClr>
                <a:schemeClr val="dk1"/>
              </a:buClr>
              <a:buSzPts val="2000"/>
              <a:buChar char="■"/>
              <a:defRPr sz="2000">
                <a:solidFill>
                  <a:schemeClr val="dk1"/>
                </a:solidFill>
              </a:defRPr>
            </a:lvl6pPr>
            <a:lvl7pPr marL="3200400" lvl="6" indent="-355600" rtl="0">
              <a:spcBef>
                <a:spcPts val="1000"/>
              </a:spcBef>
              <a:spcAft>
                <a:spcPts val="0"/>
              </a:spcAft>
              <a:buClr>
                <a:schemeClr val="dk1"/>
              </a:buClr>
              <a:buSzPts val="2000"/>
              <a:buChar char="●"/>
              <a:defRPr sz="2000">
                <a:solidFill>
                  <a:schemeClr val="dk1"/>
                </a:solidFill>
              </a:defRPr>
            </a:lvl7pPr>
            <a:lvl8pPr marL="3657600" lvl="7" indent="-355600" rtl="0">
              <a:spcBef>
                <a:spcPts val="1000"/>
              </a:spcBef>
              <a:spcAft>
                <a:spcPts val="0"/>
              </a:spcAft>
              <a:buClr>
                <a:schemeClr val="dk1"/>
              </a:buClr>
              <a:buSzPts val="2000"/>
              <a:buChar char="○"/>
              <a:defRPr sz="2000">
                <a:solidFill>
                  <a:schemeClr val="dk1"/>
                </a:solidFill>
              </a:defRPr>
            </a:lvl8pPr>
            <a:lvl9pPr marL="4114800" lvl="8" indent="-355600" rtl="0">
              <a:spcBef>
                <a:spcPts val="1000"/>
              </a:spcBef>
              <a:spcAft>
                <a:spcPts val="1000"/>
              </a:spcAft>
              <a:buClr>
                <a:schemeClr val="dk1"/>
              </a:buClr>
              <a:buSzPts val="2000"/>
              <a:buChar char="■"/>
              <a:defRPr sz="2000">
                <a:solidFill>
                  <a:schemeClr val="dk1"/>
                </a:solidFill>
              </a:defRPr>
            </a:lvl9pPr>
          </a:lstStyle>
          <a:p>
            <a:endParaRPr/>
          </a:p>
        </p:txBody>
      </p:sp>
      <p:sp>
        <p:nvSpPr>
          <p:cNvPr id="286" name="Google Shape;286;g77a325e625_0_1106"/>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larger body, space on L for diagram / image 1">
  <p:cSld name="TITLE_AND_BODY_1_1">
    <p:spTree>
      <p:nvGrpSpPr>
        <p:cNvPr id="1" name="Shape 287"/>
        <p:cNvGrpSpPr/>
        <p:nvPr/>
      </p:nvGrpSpPr>
      <p:grpSpPr>
        <a:xfrm>
          <a:off x="0" y="0"/>
          <a:ext cx="0" cy="0"/>
          <a:chOff x="0" y="0"/>
          <a:chExt cx="0" cy="0"/>
        </a:xfrm>
      </p:grpSpPr>
      <p:sp>
        <p:nvSpPr>
          <p:cNvPr id="288" name="Google Shape;288;g77a325e625_0_1111"/>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g77a325e625_0_1111"/>
          <p:cNvSpPr txBox="1">
            <a:spLocks noGrp="1"/>
          </p:cNvSpPr>
          <p:nvPr>
            <p:ph type="title"/>
          </p:nvPr>
        </p:nvSpPr>
        <p:spPr>
          <a:xfrm>
            <a:off x="4822075" y="463250"/>
            <a:ext cx="3823500" cy="13851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g77a325e625_0_1111"/>
          <p:cNvSpPr txBox="1">
            <a:spLocks noGrp="1"/>
          </p:cNvSpPr>
          <p:nvPr>
            <p:ph type="body" idx="1"/>
          </p:nvPr>
        </p:nvSpPr>
        <p:spPr>
          <a:xfrm>
            <a:off x="4822075" y="2198475"/>
            <a:ext cx="3723600" cy="23649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Clr>
                <a:schemeClr val="dk1"/>
              </a:buClr>
              <a:buSzPts val="2000"/>
              <a:buChar char="●"/>
              <a:defRPr sz="2000">
                <a:solidFill>
                  <a:schemeClr val="dk1"/>
                </a:solidFill>
              </a:defRPr>
            </a:lvl1pPr>
            <a:lvl2pPr marL="914400" lvl="1" indent="-355600" rtl="0">
              <a:spcBef>
                <a:spcPts val="1000"/>
              </a:spcBef>
              <a:spcAft>
                <a:spcPts val="0"/>
              </a:spcAft>
              <a:buClr>
                <a:schemeClr val="dk1"/>
              </a:buClr>
              <a:buSzPts val="2000"/>
              <a:buChar char="○"/>
              <a:defRPr sz="2000">
                <a:solidFill>
                  <a:schemeClr val="dk1"/>
                </a:solidFill>
              </a:defRPr>
            </a:lvl2pPr>
            <a:lvl3pPr marL="1371600" lvl="2" indent="-355600" rtl="0">
              <a:spcBef>
                <a:spcPts val="1000"/>
              </a:spcBef>
              <a:spcAft>
                <a:spcPts val="0"/>
              </a:spcAft>
              <a:buClr>
                <a:schemeClr val="dk1"/>
              </a:buClr>
              <a:buSzPts val="2000"/>
              <a:buChar char="■"/>
              <a:defRPr sz="2000">
                <a:solidFill>
                  <a:schemeClr val="dk1"/>
                </a:solidFill>
              </a:defRPr>
            </a:lvl3pPr>
            <a:lvl4pPr marL="1828800" lvl="3" indent="-355600" rtl="0">
              <a:spcBef>
                <a:spcPts val="1000"/>
              </a:spcBef>
              <a:spcAft>
                <a:spcPts val="0"/>
              </a:spcAft>
              <a:buClr>
                <a:schemeClr val="dk1"/>
              </a:buClr>
              <a:buSzPts val="2000"/>
              <a:buChar char="●"/>
              <a:defRPr sz="2000">
                <a:solidFill>
                  <a:schemeClr val="dk1"/>
                </a:solidFill>
              </a:defRPr>
            </a:lvl4pPr>
            <a:lvl5pPr marL="2286000" lvl="4" indent="-355600" rtl="0">
              <a:spcBef>
                <a:spcPts val="1000"/>
              </a:spcBef>
              <a:spcAft>
                <a:spcPts val="0"/>
              </a:spcAft>
              <a:buClr>
                <a:schemeClr val="dk1"/>
              </a:buClr>
              <a:buSzPts val="2000"/>
              <a:buChar char="○"/>
              <a:defRPr sz="2000">
                <a:solidFill>
                  <a:schemeClr val="dk1"/>
                </a:solidFill>
              </a:defRPr>
            </a:lvl5pPr>
            <a:lvl6pPr marL="2743200" lvl="5" indent="-355600" rtl="0">
              <a:spcBef>
                <a:spcPts val="1000"/>
              </a:spcBef>
              <a:spcAft>
                <a:spcPts val="0"/>
              </a:spcAft>
              <a:buClr>
                <a:schemeClr val="dk1"/>
              </a:buClr>
              <a:buSzPts val="2000"/>
              <a:buChar char="■"/>
              <a:defRPr sz="2000">
                <a:solidFill>
                  <a:schemeClr val="dk1"/>
                </a:solidFill>
              </a:defRPr>
            </a:lvl6pPr>
            <a:lvl7pPr marL="3200400" lvl="6" indent="-355600" rtl="0">
              <a:spcBef>
                <a:spcPts val="1000"/>
              </a:spcBef>
              <a:spcAft>
                <a:spcPts val="0"/>
              </a:spcAft>
              <a:buClr>
                <a:schemeClr val="dk1"/>
              </a:buClr>
              <a:buSzPts val="2000"/>
              <a:buChar char="●"/>
              <a:defRPr sz="2000">
                <a:solidFill>
                  <a:schemeClr val="dk1"/>
                </a:solidFill>
              </a:defRPr>
            </a:lvl7pPr>
            <a:lvl8pPr marL="3657600" lvl="7" indent="-355600" rtl="0">
              <a:spcBef>
                <a:spcPts val="1000"/>
              </a:spcBef>
              <a:spcAft>
                <a:spcPts val="0"/>
              </a:spcAft>
              <a:buClr>
                <a:schemeClr val="dk1"/>
              </a:buClr>
              <a:buSzPts val="2000"/>
              <a:buChar char="○"/>
              <a:defRPr sz="2000">
                <a:solidFill>
                  <a:schemeClr val="dk1"/>
                </a:solidFill>
              </a:defRPr>
            </a:lvl8pPr>
            <a:lvl9pPr marL="4114800" lvl="8" indent="-355600" rtl="0">
              <a:spcBef>
                <a:spcPts val="1000"/>
              </a:spcBef>
              <a:spcAft>
                <a:spcPts val="1000"/>
              </a:spcAft>
              <a:buClr>
                <a:schemeClr val="dk1"/>
              </a:buClr>
              <a:buSzPts val="2000"/>
              <a:buChar char="■"/>
              <a:defRPr sz="2000">
                <a:solidFill>
                  <a:schemeClr val="dk1"/>
                </a:solidFill>
              </a:defRPr>
            </a:lvl9pPr>
          </a:lstStyle>
          <a:p>
            <a:endParaRPr/>
          </a:p>
        </p:txBody>
      </p:sp>
      <p:sp>
        <p:nvSpPr>
          <p:cNvPr id="291" name="Google Shape;291;g77a325e625_0_1111"/>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3 columns of text" type="twoColTx">
  <p:cSld name="TITLE_AND_TWO_COLUMNS">
    <p:spTree>
      <p:nvGrpSpPr>
        <p:cNvPr id="1" name="Shape 292"/>
        <p:cNvGrpSpPr/>
        <p:nvPr/>
      </p:nvGrpSpPr>
      <p:grpSpPr>
        <a:xfrm>
          <a:off x="0" y="0"/>
          <a:ext cx="0" cy="0"/>
          <a:chOff x="0" y="0"/>
          <a:chExt cx="0" cy="0"/>
        </a:xfrm>
      </p:grpSpPr>
      <p:sp>
        <p:nvSpPr>
          <p:cNvPr id="293" name="Google Shape;293;g77a325e625_0_1116"/>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g77a325e625_0_1116"/>
          <p:cNvSpPr txBox="1">
            <a:spLocks noGrp="1"/>
          </p:cNvSpPr>
          <p:nvPr>
            <p:ph type="title"/>
          </p:nvPr>
        </p:nvSpPr>
        <p:spPr>
          <a:xfrm>
            <a:off x="455550" y="548700"/>
            <a:ext cx="2043000" cy="4169400"/>
          </a:xfrm>
          <a:prstGeom prst="rect">
            <a:avLst/>
          </a:prstGeom>
        </p:spPr>
        <p:txBody>
          <a:bodyPr spcFirstLastPara="1" wrap="square" lIns="91425" tIns="0"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g77a325e625_0_1116"/>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
        <p:nvSpPr>
          <p:cNvPr id="296" name="Google Shape;296;g77a325e625_0_1116"/>
          <p:cNvSpPr txBox="1">
            <a:spLocks noGrp="1"/>
          </p:cNvSpPr>
          <p:nvPr>
            <p:ph type="body" idx="1"/>
          </p:nvPr>
        </p:nvSpPr>
        <p:spPr>
          <a:xfrm>
            <a:off x="2498628" y="472500"/>
            <a:ext cx="2043000" cy="42525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600"/>
              </a:spcBef>
              <a:spcAft>
                <a:spcPts val="0"/>
              </a:spcAft>
              <a:buClr>
                <a:schemeClr val="dk1"/>
              </a:buClr>
              <a:buSzPts val="900"/>
              <a:buChar char="○"/>
              <a:defRPr sz="900">
                <a:solidFill>
                  <a:schemeClr val="dk1"/>
                </a:solidFill>
              </a:defRPr>
            </a:lvl2pPr>
            <a:lvl3pPr marL="1371600" lvl="2" indent="-285750" rtl="0">
              <a:spcBef>
                <a:spcPts val="600"/>
              </a:spcBef>
              <a:spcAft>
                <a:spcPts val="0"/>
              </a:spcAft>
              <a:buClr>
                <a:schemeClr val="dk1"/>
              </a:buClr>
              <a:buSzPts val="900"/>
              <a:buChar char="■"/>
              <a:defRPr sz="900">
                <a:solidFill>
                  <a:schemeClr val="dk1"/>
                </a:solidFill>
              </a:defRPr>
            </a:lvl3pPr>
            <a:lvl4pPr marL="1828800" lvl="3" indent="-285750" rtl="0">
              <a:spcBef>
                <a:spcPts val="600"/>
              </a:spcBef>
              <a:spcAft>
                <a:spcPts val="0"/>
              </a:spcAft>
              <a:buClr>
                <a:schemeClr val="dk1"/>
              </a:buClr>
              <a:buSzPts val="900"/>
              <a:buChar char="●"/>
              <a:defRPr sz="900">
                <a:solidFill>
                  <a:schemeClr val="dk1"/>
                </a:solidFill>
              </a:defRPr>
            </a:lvl4pPr>
            <a:lvl5pPr marL="2286000" lvl="4" indent="-285750" rtl="0">
              <a:spcBef>
                <a:spcPts val="600"/>
              </a:spcBef>
              <a:spcAft>
                <a:spcPts val="0"/>
              </a:spcAft>
              <a:buClr>
                <a:schemeClr val="dk1"/>
              </a:buClr>
              <a:buSzPts val="900"/>
              <a:buChar char="○"/>
              <a:defRPr sz="900">
                <a:solidFill>
                  <a:schemeClr val="dk1"/>
                </a:solidFill>
              </a:defRPr>
            </a:lvl5pPr>
            <a:lvl6pPr marL="2743200" lvl="5" indent="-285750" rtl="0">
              <a:spcBef>
                <a:spcPts val="600"/>
              </a:spcBef>
              <a:spcAft>
                <a:spcPts val="0"/>
              </a:spcAft>
              <a:buClr>
                <a:schemeClr val="dk1"/>
              </a:buClr>
              <a:buSzPts val="900"/>
              <a:buChar char="■"/>
              <a:defRPr sz="900">
                <a:solidFill>
                  <a:schemeClr val="dk1"/>
                </a:solidFill>
              </a:defRPr>
            </a:lvl6pPr>
            <a:lvl7pPr marL="3200400" lvl="6" indent="-285750" rtl="0">
              <a:spcBef>
                <a:spcPts val="600"/>
              </a:spcBef>
              <a:spcAft>
                <a:spcPts val="0"/>
              </a:spcAft>
              <a:buClr>
                <a:schemeClr val="dk1"/>
              </a:buClr>
              <a:buSzPts val="900"/>
              <a:buChar char="●"/>
              <a:defRPr sz="900">
                <a:solidFill>
                  <a:schemeClr val="dk1"/>
                </a:solidFill>
              </a:defRPr>
            </a:lvl7pPr>
            <a:lvl8pPr marL="3657600" lvl="7" indent="-285750" rtl="0">
              <a:spcBef>
                <a:spcPts val="600"/>
              </a:spcBef>
              <a:spcAft>
                <a:spcPts val="0"/>
              </a:spcAft>
              <a:buClr>
                <a:schemeClr val="dk1"/>
              </a:buClr>
              <a:buSzPts val="900"/>
              <a:buChar char="○"/>
              <a:defRPr sz="900">
                <a:solidFill>
                  <a:schemeClr val="dk1"/>
                </a:solidFill>
              </a:defRPr>
            </a:lvl8pPr>
            <a:lvl9pPr marL="4114800" lvl="8" indent="-285750" rtl="0">
              <a:spcBef>
                <a:spcPts val="600"/>
              </a:spcBef>
              <a:spcAft>
                <a:spcPts val="600"/>
              </a:spcAft>
              <a:buClr>
                <a:schemeClr val="dk1"/>
              </a:buClr>
              <a:buSzPts val="900"/>
              <a:buChar char="■"/>
              <a:defRPr sz="900">
                <a:solidFill>
                  <a:schemeClr val="dk1"/>
                </a:solidFill>
              </a:defRPr>
            </a:lvl9pPr>
          </a:lstStyle>
          <a:p>
            <a:endParaRPr/>
          </a:p>
        </p:txBody>
      </p:sp>
      <p:sp>
        <p:nvSpPr>
          <p:cNvPr id="297" name="Google Shape;297;g77a325e625_0_1116"/>
          <p:cNvSpPr txBox="1">
            <a:spLocks noGrp="1"/>
          </p:cNvSpPr>
          <p:nvPr>
            <p:ph type="body" idx="2"/>
          </p:nvPr>
        </p:nvSpPr>
        <p:spPr>
          <a:xfrm>
            <a:off x="4541706" y="472500"/>
            <a:ext cx="2043000" cy="42525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600"/>
              </a:spcBef>
              <a:spcAft>
                <a:spcPts val="0"/>
              </a:spcAft>
              <a:buClr>
                <a:schemeClr val="dk1"/>
              </a:buClr>
              <a:buSzPts val="900"/>
              <a:buChar char="○"/>
              <a:defRPr sz="900">
                <a:solidFill>
                  <a:schemeClr val="dk1"/>
                </a:solidFill>
              </a:defRPr>
            </a:lvl2pPr>
            <a:lvl3pPr marL="1371600" lvl="2" indent="-285750" rtl="0">
              <a:spcBef>
                <a:spcPts val="600"/>
              </a:spcBef>
              <a:spcAft>
                <a:spcPts val="0"/>
              </a:spcAft>
              <a:buClr>
                <a:schemeClr val="dk1"/>
              </a:buClr>
              <a:buSzPts val="900"/>
              <a:buChar char="■"/>
              <a:defRPr sz="900">
                <a:solidFill>
                  <a:schemeClr val="dk1"/>
                </a:solidFill>
              </a:defRPr>
            </a:lvl3pPr>
            <a:lvl4pPr marL="1828800" lvl="3" indent="-285750" rtl="0">
              <a:spcBef>
                <a:spcPts val="600"/>
              </a:spcBef>
              <a:spcAft>
                <a:spcPts val="0"/>
              </a:spcAft>
              <a:buClr>
                <a:schemeClr val="dk1"/>
              </a:buClr>
              <a:buSzPts val="900"/>
              <a:buChar char="●"/>
              <a:defRPr sz="900">
                <a:solidFill>
                  <a:schemeClr val="dk1"/>
                </a:solidFill>
              </a:defRPr>
            </a:lvl4pPr>
            <a:lvl5pPr marL="2286000" lvl="4" indent="-285750" rtl="0">
              <a:spcBef>
                <a:spcPts val="600"/>
              </a:spcBef>
              <a:spcAft>
                <a:spcPts val="0"/>
              </a:spcAft>
              <a:buClr>
                <a:schemeClr val="dk1"/>
              </a:buClr>
              <a:buSzPts val="900"/>
              <a:buChar char="○"/>
              <a:defRPr sz="900">
                <a:solidFill>
                  <a:schemeClr val="dk1"/>
                </a:solidFill>
              </a:defRPr>
            </a:lvl5pPr>
            <a:lvl6pPr marL="2743200" lvl="5" indent="-285750" rtl="0">
              <a:spcBef>
                <a:spcPts val="600"/>
              </a:spcBef>
              <a:spcAft>
                <a:spcPts val="0"/>
              </a:spcAft>
              <a:buClr>
                <a:schemeClr val="dk1"/>
              </a:buClr>
              <a:buSzPts val="900"/>
              <a:buChar char="■"/>
              <a:defRPr sz="900">
                <a:solidFill>
                  <a:schemeClr val="dk1"/>
                </a:solidFill>
              </a:defRPr>
            </a:lvl6pPr>
            <a:lvl7pPr marL="3200400" lvl="6" indent="-285750" rtl="0">
              <a:spcBef>
                <a:spcPts val="600"/>
              </a:spcBef>
              <a:spcAft>
                <a:spcPts val="0"/>
              </a:spcAft>
              <a:buClr>
                <a:schemeClr val="dk1"/>
              </a:buClr>
              <a:buSzPts val="900"/>
              <a:buChar char="●"/>
              <a:defRPr sz="900">
                <a:solidFill>
                  <a:schemeClr val="dk1"/>
                </a:solidFill>
              </a:defRPr>
            </a:lvl7pPr>
            <a:lvl8pPr marL="3657600" lvl="7" indent="-285750" rtl="0">
              <a:spcBef>
                <a:spcPts val="600"/>
              </a:spcBef>
              <a:spcAft>
                <a:spcPts val="0"/>
              </a:spcAft>
              <a:buClr>
                <a:schemeClr val="dk1"/>
              </a:buClr>
              <a:buSzPts val="900"/>
              <a:buChar char="○"/>
              <a:defRPr sz="900">
                <a:solidFill>
                  <a:schemeClr val="dk1"/>
                </a:solidFill>
              </a:defRPr>
            </a:lvl8pPr>
            <a:lvl9pPr marL="4114800" lvl="8" indent="-285750" rtl="0">
              <a:spcBef>
                <a:spcPts val="600"/>
              </a:spcBef>
              <a:spcAft>
                <a:spcPts val="600"/>
              </a:spcAft>
              <a:buClr>
                <a:schemeClr val="dk1"/>
              </a:buClr>
              <a:buSzPts val="900"/>
              <a:buChar char="■"/>
              <a:defRPr sz="900">
                <a:solidFill>
                  <a:schemeClr val="dk1"/>
                </a:solidFill>
              </a:defRPr>
            </a:lvl9pPr>
          </a:lstStyle>
          <a:p>
            <a:endParaRPr/>
          </a:p>
        </p:txBody>
      </p:sp>
      <p:sp>
        <p:nvSpPr>
          <p:cNvPr id="298" name="Google Shape;298;g77a325e625_0_1116"/>
          <p:cNvSpPr txBox="1">
            <a:spLocks noGrp="1"/>
          </p:cNvSpPr>
          <p:nvPr>
            <p:ph type="body" idx="3"/>
          </p:nvPr>
        </p:nvSpPr>
        <p:spPr>
          <a:xfrm>
            <a:off x="6584784" y="472500"/>
            <a:ext cx="2043000" cy="42525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600"/>
              </a:spcBef>
              <a:spcAft>
                <a:spcPts val="0"/>
              </a:spcAft>
              <a:buClr>
                <a:schemeClr val="dk1"/>
              </a:buClr>
              <a:buSzPts val="900"/>
              <a:buChar char="○"/>
              <a:defRPr sz="900">
                <a:solidFill>
                  <a:schemeClr val="dk1"/>
                </a:solidFill>
              </a:defRPr>
            </a:lvl2pPr>
            <a:lvl3pPr marL="1371600" lvl="2" indent="-285750" rtl="0">
              <a:spcBef>
                <a:spcPts val="600"/>
              </a:spcBef>
              <a:spcAft>
                <a:spcPts val="0"/>
              </a:spcAft>
              <a:buClr>
                <a:schemeClr val="dk1"/>
              </a:buClr>
              <a:buSzPts val="900"/>
              <a:buChar char="■"/>
              <a:defRPr sz="900">
                <a:solidFill>
                  <a:schemeClr val="dk1"/>
                </a:solidFill>
              </a:defRPr>
            </a:lvl3pPr>
            <a:lvl4pPr marL="1828800" lvl="3" indent="-285750" rtl="0">
              <a:spcBef>
                <a:spcPts val="600"/>
              </a:spcBef>
              <a:spcAft>
                <a:spcPts val="0"/>
              </a:spcAft>
              <a:buClr>
                <a:schemeClr val="dk1"/>
              </a:buClr>
              <a:buSzPts val="900"/>
              <a:buChar char="●"/>
              <a:defRPr sz="900">
                <a:solidFill>
                  <a:schemeClr val="dk1"/>
                </a:solidFill>
              </a:defRPr>
            </a:lvl4pPr>
            <a:lvl5pPr marL="2286000" lvl="4" indent="-285750" rtl="0">
              <a:spcBef>
                <a:spcPts val="600"/>
              </a:spcBef>
              <a:spcAft>
                <a:spcPts val="0"/>
              </a:spcAft>
              <a:buClr>
                <a:schemeClr val="dk1"/>
              </a:buClr>
              <a:buSzPts val="900"/>
              <a:buChar char="○"/>
              <a:defRPr sz="900">
                <a:solidFill>
                  <a:schemeClr val="dk1"/>
                </a:solidFill>
              </a:defRPr>
            </a:lvl5pPr>
            <a:lvl6pPr marL="2743200" lvl="5" indent="-285750" rtl="0">
              <a:spcBef>
                <a:spcPts val="600"/>
              </a:spcBef>
              <a:spcAft>
                <a:spcPts val="0"/>
              </a:spcAft>
              <a:buClr>
                <a:schemeClr val="dk1"/>
              </a:buClr>
              <a:buSzPts val="900"/>
              <a:buChar char="■"/>
              <a:defRPr sz="900">
                <a:solidFill>
                  <a:schemeClr val="dk1"/>
                </a:solidFill>
              </a:defRPr>
            </a:lvl6pPr>
            <a:lvl7pPr marL="3200400" lvl="6" indent="-285750" rtl="0">
              <a:spcBef>
                <a:spcPts val="600"/>
              </a:spcBef>
              <a:spcAft>
                <a:spcPts val="0"/>
              </a:spcAft>
              <a:buClr>
                <a:schemeClr val="dk1"/>
              </a:buClr>
              <a:buSzPts val="900"/>
              <a:buChar char="●"/>
              <a:defRPr sz="900">
                <a:solidFill>
                  <a:schemeClr val="dk1"/>
                </a:solidFill>
              </a:defRPr>
            </a:lvl7pPr>
            <a:lvl8pPr marL="3657600" lvl="7" indent="-285750" rtl="0">
              <a:spcBef>
                <a:spcPts val="600"/>
              </a:spcBef>
              <a:spcAft>
                <a:spcPts val="0"/>
              </a:spcAft>
              <a:buClr>
                <a:schemeClr val="dk1"/>
              </a:buClr>
              <a:buSzPts val="900"/>
              <a:buChar char="○"/>
              <a:defRPr sz="900">
                <a:solidFill>
                  <a:schemeClr val="dk1"/>
                </a:solidFill>
              </a:defRPr>
            </a:lvl8pPr>
            <a:lvl9pPr marL="4114800" lvl="8" indent="-285750" rtl="0">
              <a:spcBef>
                <a:spcPts val="600"/>
              </a:spcBef>
              <a:spcAft>
                <a:spcPts val="600"/>
              </a:spcAft>
              <a:buClr>
                <a:schemeClr val="dk1"/>
              </a:buClr>
              <a:buSzPts val="900"/>
              <a:buChar char="■"/>
              <a:defRPr sz="900">
                <a:solidFill>
                  <a:schemeClr val="dk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9"/>
        <p:cNvGrpSpPr/>
        <p:nvPr/>
      </p:nvGrpSpPr>
      <p:grpSpPr>
        <a:xfrm>
          <a:off x="0" y="0"/>
          <a:ext cx="0" cy="0"/>
          <a:chOff x="0" y="0"/>
          <a:chExt cx="0" cy="0"/>
        </a:xfrm>
      </p:grpSpPr>
      <p:sp>
        <p:nvSpPr>
          <p:cNvPr id="300" name="Google Shape;300;g77a325e625_0_1123"/>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g77a325e625_0_1123"/>
          <p:cNvSpPr txBox="1">
            <a:spLocks noGrp="1"/>
          </p:cNvSpPr>
          <p:nvPr>
            <p:ph type="title"/>
          </p:nvPr>
        </p:nvSpPr>
        <p:spPr>
          <a:xfrm>
            <a:off x="540900" y="445025"/>
            <a:ext cx="83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2" name="Google Shape;302;g77a325e625_0_1123"/>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03"/>
        <p:cNvGrpSpPr/>
        <p:nvPr/>
      </p:nvGrpSpPr>
      <p:grpSpPr>
        <a:xfrm>
          <a:off x="0" y="0"/>
          <a:ext cx="0" cy="0"/>
          <a:chOff x="0" y="0"/>
          <a:chExt cx="0" cy="0"/>
        </a:xfrm>
      </p:grpSpPr>
      <p:sp>
        <p:nvSpPr>
          <p:cNvPr id="304" name="Google Shape;304;g77a325e625_0_1127"/>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g77a325e625_0_1127"/>
          <p:cNvSpPr txBox="1">
            <a:spLocks noGrp="1"/>
          </p:cNvSpPr>
          <p:nvPr>
            <p:ph type="title"/>
          </p:nvPr>
        </p:nvSpPr>
        <p:spPr>
          <a:xfrm>
            <a:off x="549950" y="445025"/>
            <a:ext cx="8103300" cy="1292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g77a325e625_0_1127"/>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
        <p:nvSpPr>
          <p:cNvPr id="307" name="Google Shape;307;g77a325e625_0_1127"/>
          <p:cNvSpPr txBox="1">
            <a:spLocks noGrp="1"/>
          </p:cNvSpPr>
          <p:nvPr>
            <p:ph type="body" idx="1"/>
          </p:nvPr>
        </p:nvSpPr>
        <p:spPr>
          <a:xfrm>
            <a:off x="4630100" y="2047325"/>
            <a:ext cx="3767400" cy="2658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dk1"/>
              </a:buClr>
              <a:buSzPts val="1600"/>
              <a:buChar char="●"/>
              <a:defRPr sz="1600">
                <a:solidFill>
                  <a:schemeClr val="dk1"/>
                </a:solidFill>
              </a:defRPr>
            </a:lvl1pPr>
            <a:lvl2pPr marL="914400" lvl="1" indent="-330200" rtl="0">
              <a:spcBef>
                <a:spcPts val="1000"/>
              </a:spcBef>
              <a:spcAft>
                <a:spcPts val="0"/>
              </a:spcAft>
              <a:buClr>
                <a:schemeClr val="dk1"/>
              </a:buClr>
              <a:buSzPts val="1600"/>
              <a:buChar char="○"/>
              <a:defRPr sz="1600">
                <a:solidFill>
                  <a:schemeClr val="dk1"/>
                </a:solidFill>
              </a:defRPr>
            </a:lvl2pPr>
            <a:lvl3pPr marL="1371600" lvl="2" indent="-330200" rtl="0">
              <a:spcBef>
                <a:spcPts val="1000"/>
              </a:spcBef>
              <a:spcAft>
                <a:spcPts val="0"/>
              </a:spcAft>
              <a:buClr>
                <a:schemeClr val="dk1"/>
              </a:buClr>
              <a:buSzPts val="1600"/>
              <a:buChar char="■"/>
              <a:defRPr sz="1600">
                <a:solidFill>
                  <a:schemeClr val="dk1"/>
                </a:solidFill>
              </a:defRPr>
            </a:lvl3pPr>
            <a:lvl4pPr marL="1828800" lvl="3" indent="-330200" rtl="0">
              <a:spcBef>
                <a:spcPts val="1000"/>
              </a:spcBef>
              <a:spcAft>
                <a:spcPts val="0"/>
              </a:spcAft>
              <a:buClr>
                <a:schemeClr val="dk1"/>
              </a:buClr>
              <a:buSzPts val="1600"/>
              <a:buChar char="●"/>
              <a:defRPr sz="1600">
                <a:solidFill>
                  <a:schemeClr val="dk1"/>
                </a:solidFill>
              </a:defRPr>
            </a:lvl4pPr>
            <a:lvl5pPr marL="2286000" lvl="4" indent="-330200" rtl="0">
              <a:spcBef>
                <a:spcPts val="1000"/>
              </a:spcBef>
              <a:spcAft>
                <a:spcPts val="0"/>
              </a:spcAft>
              <a:buClr>
                <a:schemeClr val="dk1"/>
              </a:buClr>
              <a:buSzPts val="1600"/>
              <a:buChar char="○"/>
              <a:defRPr sz="1600">
                <a:solidFill>
                  <a:schemeClr val="dk1"/>
                </a:solidFill>
              </a:defRPr>
            </a:lvl5pPr>
            <a:lvl6pPr marL="2743200" lvl="5" indent="-330200" rtl="0">
              <a:spcBef>
                <a:spcPts val="1000"/>
              </a:spcBef>
              <a:spcAft>
                <a:spcPts val="0"/>
              </a:spcAft>
              <a:buClr>
                <a:schemeClr val="dk1"/>
              </a:buClr>
              <a:buSzPts val="1600"/>
              <a:buChar char="■"/>
              <a:defRPr sz="1600">
                <a:solidFill>
                  <a:schemeClr val="dk1"/>
                </a:solidFill>
              </a:defRPr>
            </a:lvl6pPr>
            <a:lvl7pPr marL="3200400" lvl="6" indent="-330200" rtl="0">
              <a:spcBef>
                <a:spcPts val="1000"/>
              </a:spcBef>
              <a:spcAft>
                <a:spcPts val="0"/>
              </a:spcAft>
              <a:buClr>
                <a:schemeClr val="dk1"/>
              </a:buClr>
              <a:buSzPts val="1600"/>
              <a:buChar char="●"/>
              <a:defRPr sz="1600">
                <a:solidFill>
                  <a:schemeClr val="dk1"/>
                </a:solidFill>
              </a:defRPr>
            </a:lvl7pPr>
            <a:lvl8pPr marL="3657600" lvl="7" indent="-330200" rtl="0">
              <a:spcBef>
                <a:spcPts val="1000"/>
              </a:spcBef>
              <a:spcAft>
                <a:spcPts val="0"/>
              </a:spcAft>
              <a:buClr>
                <a:schemeClr val="dk1"/>
              </a:buClr>
              <a:buSzPts val="1600"/>
              <a:buChar char="○"/>
              <a:defRPr sz="1600">
                <a:solidFill>
                  <a:schemeClr val="dk1"/>
                </a:solidFill>
              </a:defRPr>
            </a:lvl8pPr>
            <a:lvl9pPr marL="4114800" lvl="8" indent="-330200" rtl="0">
              <a:spcBef>
                <a:spcPts val="1000"/>
              </a:spcBef>
              <a:spcAft>
                <a:spcPts val="1000"/>
              </a:spcAft>
              <a:buClr>
                <a:schemeClr val="dk1"/>
              </a:buClr>
              <a:buSzPts val="1600"/>
              <a:buChar char="■"/>
              <a:defRPr sz="1600">
                <a:solidFill>
                  <a:schemeClr val="dk1"/>
                </a:solidFill>
              </a:defRPr>
            </a:lvl9pPr>
          </a:lstStyle>
          <a:p>
            <a:endParaRPr/>
          </a:p>
        </p:txBody>
      </p:sp>
      <p:sp>
        <p:nvSpPr>
          <p:cNvPr id="308" name="Google Shape;308;g77a325e625_0_1127"/>
          <p:cNvSpPr txBox="1">
            <a:spLocks noGrp="1"/>
          </p:cNvSpPr>
          <p:nvPr>
            <p:ph type="body" idx="2"/>
          </p:nvPr>
        </p:nvSpPr>
        <p:spPr>
          <a:xfrm>
            <a:off x="549950" y="2047325"/>
            <a:ext cx="3767400" cy="2658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dk1"/>
              </a:buClr>
              <a:buSzPts val="1600"/>
              <a:buChar char="●"/>
              <a:defRPr sz="1600">
                <a:solidFill>
                  <a:schemeClr val="dk1"/>
                </a:solidFill>
              </a:defRPr>
            </a:lvl1pPr>
            <a:lvl2pPr marL="914400" lvl="1" indent="-330200" rtl="0">
              <a:spcBef>
                <a:spcPts val="1000"/>
              </a:spcBef>
              <a:spcAft>
                <a:spcPts val="0"/>
              </a:spcAft>
              <a:buClr>
                <a:schemeClr val="dk1"/>
              </a:buClr>
              <a:buSzPts val="1600"/>
              <a:buChar char="○"/>
              <a:defRPr sz="1600">
                <a:solidFill>
                  <a:schemeClr val="dk1"/>
                </a:solidFill>
              </a:defRPr>
            </a:lvl2pPr>
            <a:lvl3pPr marL="1371600" lvl="2" indent="-330200" rtl="0">
              <a:spcBef>
                <a:spcPts val="1000"/>
              </a:spcBef>
              <a:spcAft>
                <a:spcPts val="0"/>
              </a:spcAft>
              <a:buClr>
                <a:schemeClr val="dk1"/>
              </a:buClr>
              <a:buSzPts val="1600"/>
              <a:buChar char="■"/>
              <a:defRPr sz="1600">
                <a:solidFill>
                  <a:schemeClr val="dk1"/>
                </a:solidFill>
              </a:defRPr>
            </a:lvl3pPr>
            <a:lvl4pPr marL="1828800" lvl="3" indent="-330200" rtl="0">
              <a:spcBef>
                <a:spcPts val="1000"/>
              </a:spcBef>
              <a:spcAft>
                <a:spcPts val="0"/>
              </a:spcAft>
              <a:buClr>
                <a:schemeClr val="dk1"/>
              </a:buClr>
              <a:buSzPts val="1600"/>
              <a:buChar char="●"/>
              <a:defRPr sz="1600">
                <a:solidFill>
                  <a:schemeClr val="dk1"/>
                </a:solidFill>
              </a:defRPr>
            </a:lvl4pPr>
            <a:lvl5pPr marL="2286000" lvl="4" indent="-330200" rtl="0">
              <a:spcBef>
                <a:spcPts val="1000"/>
              </a:spcBef>
              <a:spcAft>
                <a:spcPts val="0"/>
              </a:spcAft>
              <a:buClr>
                <a:schemeClr val="dk1"/>
              </a:buClr>
              <a:buSzPts val="1600"/>
              <a:buChar char="○"/>
              <a:defRPr sz="1600">
                <a:solidFill>
                  <a:schemeClr val="dk1"/>
                </a:solidFill>
              </a:defRPr>
            </a:lvl5pPr>
            <a:lvl6pPr marL="2743200" lvl="5" indent="-330200" rtl="0">
              <a:spcBef>
                <a:spcPts val="1000"/>
              </a:spcBef>
              <a:spcAft>
                <a:spcPts val="0"/>
              </a:spcAft>
              <a:buClr>
                <a:schemeClr val="dk1"/>
              </a:buClr>
              <a:buSzPts val="1600"/>
              <a:buChar char="■"/>
              <a:defRPr sz="1600">
                <a:solidFill>
                  <a:schemeClr val="dk1"/>
                </a:solidFill>
              </a:defRPr>
            </a:lvl6pPr>
            <a:lvl7pPr marL="3200400" lvl="6" indent="-330200" rtl="0">
              <a:spcBef>
                <a:spcPts val="1000"/>
              </a:spcBef>
              <a:spcAft>
                <a:spcPts val="0"/>
              </a:spcAft>
              <a:buClr>
                <a:schemeClr val="dk1"/>
              </a:buClr>
              <a:buSzPts val="1600"/>
              <a:buChar char="●"/>
              <a:defRPr sz="1600">
                <a:solidFill>
                  <a:schemeClr val="dk1"/>
                </a:solidFill>
              </a:defRPr>
            </a:lvl7pPr>
            <a:lvl8pPr marL="3657600" lvl="7" indent="-330200" rtl="0">
              <a:spcBef>
                <a:spcPts val="1000"/>
              </a:spcBef>
              <a:spcAft>
                <a:spcPts val="0"/>
              </a:spcAft>
              <a:buClr>
                <a:schemeClr val="dk1"/>
              </a:buClr>
              <a:buSzPts val="1600"/>
              <a:buChar char="○"/>
              <a:defRPr sz="1600">
                <a:solidFill>
                  <a:schemeClr val="dk1"/>
                </a:solidFill>
              </a:defRPr>
            </a:lvl8pPr>
            <a:lvl9pPr marL="4114800" lvl="8" indent="-330200" rtl="0">
              <a:spcBef>
                <a:spcPts val="1000"/>
              </a:spcBef>
              <a:spcAft>
                <a:spcPts val="1000"/>
              </a:spcAft>
              <a:buClr>
                <a:schemeClr val="dk1"/>
              </a:buClr>
              <a:buSzPts val="1600"/>
              <a:buChar char="■"/>
              <a:defRPr sz="1600">
                <a:solidFill>
                  <a:schemeClr val="dk1"/>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9"/>
        <p:cNvGrpSpPr/>
        <p:nvPr/>
      </p:nvGrpSpPr>
      <p:grpSpPr>
        <a:xfrm>
          <a:off x="0" y="0"/>
          <a:ext cx="0" cy="0"/>
          <a:chOff x="0" y="0"/>
          <a:chExt cx="0" cy="0"/>
        </a:xfrm>
      </p:grpSpPr>
      <p:sp>
        <p:nvSpPr>
          <p:cNvPr id="310" name="Google Shape;310;g77a325e625_0_1133"/>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g77a325e625_0_11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2" name="Google Shape;312;g77a325e625_0_1133"/>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3"/>
        <p:cNvGrpSpPr/>
        <p:nvPr/>
      </p:nvGrpSpPr>
      <p:grpSpPr>
        <a:xfrm>
          <a:off x="0" y="0"/>
          <a:ext cx="0" cy="0"/>
          <a:chOff x="0" y="0"/>
          <a:chExt cx="0" cy="0"/>
        </a:xfrm>
      </p:grpSpPr>
      <p:sp>
        <p:nvSpPr>
          <p:cNvPr id="314" name="Google Shape;314;g77a325e625_0_1137"/>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g77a325e625_0_1137"/>
          <p:cNvSpPr/>
          <p:nvPr/>
        </p:nvSpPr>
        <p:spPr>
          <a:xfrm>
            <a:off x="213600" y="223050"/>
            <a:ext cx="4356300" cy="4697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g77a325e625_0_1137"/>
          <p:cNvSpPr txBox="1">
            <a:spLocks noGrp="1"/>
          </p:cNvSpPr>
          <p:nvPr>
            <p:ph type="title"/>
          </p:nvPr>
        </p:nvSpPr>
        <p:spPr>
          <a:xfrm>
            <a:off x="455550" y="449400"/>
            <a:ext cx="3958800" cy="231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17" name="Google Shape;317;g77a325e625_0_1137"/>
          <p:cNvSpPr txBox="1">
            <a:spLocks noGrp="1"/>
          </p:cNvSpPr>
          <p:nvPr>
            <p:ph type="subTitle" idx="1"/>
          </p:nvPr>
        </p:nvSpPr>
        <p:spPr>
          <a:xfrm>
            <a:off x="455550" y="2803075"/>
            <a:ext cx="3753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8" name="Google Shape;318;g77a325e625_0_1137"/>
          <p:cNvSpPr txBox="1">
            <a:spLocks noGrp="1"/>
          </p:cNvSpPr>
          <p:nvPr>
            <p:ph type="body" idx="2"/>
          </p:nvPr>
        </p:nvSpPr>
        <p:spPr>
          <a:xfrm>
            <a:off x="4782500" y="546350"/>
            <a:ext cx="3628500" cy="4159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319" name="Google Shape;319;g77a325e625_0_1137"/>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320"/>
        <p:cNvGrpSpPr/>
        <p:nvPr/>
      </p:nvGrpSpPr>
      <p:grpSpPr>
        <a:xfrm>
          <a:off x="0" y="0"/>
          <a:ext cx="0" cy="0"/>
          <a:chOff x="0" y="0"/>
          <a:chExt cx="0" cy="0"/>
        </a:xfrm>
      </p:grpSpPr>
      <p:sp>
        <p:nvSpPr>
          <p:cNvPr id="321" name="Google Shape;321;g77a325e625_0_1144"/>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g77a325e625_0_1144"/>
          <p:cNvSpPr/>
          <p:nvPr/>
        </p:nvSpPr>
        <p:spPr>
          <a:xfrm>
            <a:off x="213600" y="223050"/>
            <a:ext cx="4356300" cy="4697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g77a325e625_0_1144"/>
          <p:cNvSpPr txBox="1">
            <a:spLocks noGrp="1"/>
          </p:cNvSpPr>
          <p:nvPr>
            <p:ph type="title"/>
          </p:nvPr>
        </p:nvSpPr>
        <p:spPr>
          <a:xfrm>
            <a:off x="455550" y="449400"/>
            <a:ext cx="3958800" cy="231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24" name="Google Shape;324;g77a325e625_0_1144"/>
          <p:cNvSpPr txBox="1">
            <a:spLocks noGrp="1"/>
          </p:cNvSpPr>
          <p:nvPr>
            <p:ph type="subTitle" idx="1"/>
          </p:nvPr>
        </p:nvSpPr>
        <p:spPr>
          <a:xfrm>
            <a:off x="455550" y="2803075"/>
            <a:ext cx="3753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25" name="Google Shape;325;g77a325e625_0_1144"/>
          <p:cNvSpPr txBox="1">
            <a:spLocks noGrp="1"/>
          </p:cNvSpPr>
          <p:nvPr>
            <p:ph type="body" idx="2"/>
          </p:nvPr>
        </p:nvSpPr>
        <p:spPr>
          <a:xfrm>
            <a:off x="4782500" y="546350"/>
            <a:ext cx="3628500" cy="4159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326" name="Google Shape;326;g77a325e625_0_1144"/>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327"/>
        <p:cNvGrpSpPr/>
        <p:nvPr/>
      </p:nvGrpSpPr>
      <p:grpSpPr>
        <a:xfrm>
          <a:off x="0" y="0"/>
          <a:ext cx="0" cy="0"/>
          <a:chOff x="0" y="0"/>
          <a:chExt cx="0" cy="0"/>
        </a:xfrm>
      </p:grpSpPr>
      <p:sp>
        <p:nvSpPr>
          <p:cNvPr id="328" name="Google Shape;328;g77a325e625_0_1151"/>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g77a325e625_0_1151"/>
          <p:cNvSpPr/>
          <p:nvPr/>
        </p:nvSpPr>
        <p:spPr>
          <a:xfrm>
            <a:off x="213600" y="223050"/>
            <a:ext cx="4356300" cy="469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g77a325e625_0_1151"/>
          <p:cNvSpPr txBox="1">
            <a:spLocks noGrp="1"/>
          </p:cNvSpPr>
          <p:nvPr>
            <p:ph type="title"/>
          </p:nvPr>
        </p:nvSpPr>
        <p:spPr>
          <a:xfrm>
            <a:off x="455550" y="449400"/>
            <a:ext cx="3958800" cy="231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1" name="Google Shape;331;g77a325e625_0_1151"/>
          <p:cNvSpPr txBox="1">
            <a:spLocks noGrp="1"/>
          </p:cNvSpPr>
          <p:nvPr>
            <p:ph type="subTitle" idx="1"/>
          </p:nvPr>
        </p:nvSpPr>
        <p:spPr>
          <a:xfrm>
            <a:off x="455550" y="2803075"/>
            <a:ext cx="3753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2" name="Google Shape;332;g77a325e625_0_1151"/>
          <p:cNvSpPr txBox="1">
            <a:spLocks noGrp="1"/>
          </p:cNvSpPr>
          <p:nvPr>
            <p:ph type="body" idx="2"/>
          </p:nvPr>
        </p:nvSpPr>
        <p:spPr>
          <a:xfrm>
            <a:off x="4782500" y="546350"/>
            <a:ext cx="3628500" cy="4159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333" name="Google Shape;333;g77a325e625_0_1151"/>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dex">
  <p:cSld name="SECTION_HEADER_2_2">
    <p:spTree>
      <p:nvGrpSpPr>
        <p:cNvPr id="1" name="Shape 37"/>
        <p:cNvGrpSpPr/>
        <p:nvPr/>
      </p:nvGrpSpPr>
      <p:grpSpPr>
        <a:xfrm>
          <a:off x="0" y="0"/>
          <a:ext cx="0" cy="0"/>
          <a:chOff x="0" y="0"/>
          <a:chExt cx="0" cy="0"/>
        </a:xfrm>
      </p:grpSpPr>
      <p:sp>
        <p:nvSpPr>
          <p:cNvPr id="38" name="Google Shape;38;p70"/>
          <p:cNvSpPr txBox="1"/>
          <p:nvPr/>
        </p:nvSpPr>
        <p:spPr>
          <a:xfrm rot="-5400000">
            <a:off x="8326875" y="4125550"/>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Common Thread</a:t>
            </a:r>
            <a:endParaRPr sz="700" b="1" i="0" u="none" strike="noStrike" cap="none" dirty="0">
              <a:solidFill>
                <a:srgbClr val="000000"/>
              </a:solidFill>
              <a:latin typeface="Arial"/>
              <a:ea typeface="Arial"/>
              <a:cs typeface="Arial"/>
              <a:sym typeface="Arial"/>
            </a:endParaRPr>
          </a:p>
        </p:txBody>
      </p:sp>
      <p:sp>
        <p:nvSpPr>
          <p:cNvPr id="39" name="Google Shape;39;p70"/>
          <p:cNvSpPr txBox="1">
            <a:spLocks noGrp="1"/>
          </p:cNvSpPr>
          <p:nvPr>
            <p:ph type="sldNum" idx="12"/>
          </p:nvPr>
        </p:nvSpPr>
        <p:spPr>
          <a:xfrm>
            <a:off x="8390933" y="4571992"/>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dirty="0"/>
              <a:t>1</a:t>
            </a:r>
            <a:fld id="{00000000-1234-1234-1234-123412341234}" type="slidenum">
              <a:rPr lang="en-GB"/>
              <a:t>‹#›</a:t>
            </a:fld>
            <a:endParaRPr dirty="0"/>
          </a:p>
        </p:txBody>
      </p:sp>
      <p:sp>
        <p:nvSpPr>
          <p:cNvPr id="40" name="Google Shape;40;p70"/>
          <p:cNvSpPr txBox="1"/>
          <p:nvPr/>
        </p:nvSpPr>
        <p:spPr>
          <a:xfrm rot="-5400000">
            <a:off x="8327175" y="917453"/>
            <a:ext cx="11247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December 2018</a:t>
            </a:r>
            <a:endParaRPr sz="700" b="1" i="0" u="none" strike="noStrike" cap="none" dirty="0">
              <a:solidFill>
                <a:srgbClr val="000000"/>
              </a:solidFill>
              <a:latin typeface="Arial"/>
              <a:ea typeface="Arial"/>
              <a:cs typeface="Arial"/>
              <a:sym typeface="Arial"/>
            </a:endParaRPr>
          </a:p>
        </p:txBody>
      </p:sp>
      <p:sp>
        <p:nvSpPr>
          <p:cNvPr id="41" name="Google Shape;41;p70"/>
          <p:cNvSpPr txBox="1"/>
          <p:nvPr/>
        </p:nvSpPr>
        <p:spPr>
          <a:xfrm rot="-5400000">
            <a:off x="8326875" y="2898784"/>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Design For Health</a:t>
            </a:r>
            <a:endParaRPr sz="700" b="1" i="0" u="none" strike="noStrike" cap="none" dirty="0">
              <a:solidFill>
                <a:srgbClr val="000000"/>
              </a:solidFill>
              <a:latin typeface="Arial"/>
              <a:ea typeface="Arial"/>
              <a:cs typeface="Arial"/>
              <a:sym typeface="Arial"/>
            </a:endParaRPr>
          </a:p>
        </p:txBody>
      </p:sp>
      <p:sp>
        <p:nvSpPr>
          <p:cNvPr id="42" name="Google Shape;42;p70"/>
          <p:cNvSpPr txBox="1"/>
          <p:nvPr/>
        </p:nvSpPr>
        <p:spPr>
          <a:xfrm rot="-5400000">
            <a:off x="8326875" y="1863494"/>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err="1">
                <a:solidFill>
                  <a:srgbClr val="000000"/>
                </a:solidFill>
                <a:latin typeface="Arial"/>
                <a:ea typeface="Arial"/>
                <a:cs typeface="Arial"/>
                <a:sym typeface="Arial"/>
              </a:rPr>
              <a:t>HCD</a:t>
            </a:r>
            <a:r>
              <a:rPr lang="en-GB" sz="700" b="1" i="0" u="none" strike="noStrike" cap="none" dirty="0">
                <a:solidFill>
                  <a:srgbClr val="000000"/>
                </a:solidFill>
                <a:latin typeface="Arial"/>
                <a:ea typeface="Arial"/>
                <a:cs typeface="Arial"/>
                <a:sym typeface="Arial"/>
              </a:rPr>
              <a:t> 2.0</a:t>
            </a:r>
            <a:endParaRPr sz="700" b="1" i="0" u="none" strike="noStrike" cap="none" dirty="0">
              <a:solidFill>
                <a:srgbClr val="000000"/>
              </a:solidFill>
              <a:latin typeface="Arial"/>
              <a:ea typeface="Arial"/>
              <a:cs typeface="Arial"/>
              <a:sym typeface="Arial"/>
            </a:endParaRPr>
          </a:p>
        </p:txBody>
      </p:sp>
      <p:sp>
        <p:nvSpPr>
          <p:cNvPr id="43" name="Google Shape;43;p70"/>
          <p:cNvSpPr txBox="1">
            <a:spLocks noGrp="1"/>
          </p:cNvSpPr>
          <p:nvPr>
            <p:ph type="title"/>
          </p:nvPr>
        </p:nvSpPr>
        <p:spPr>
          <a:xfrm>
            <a:off x="4572075" y="914400"/>
            <a:ext cx="4229100" cy="2643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800"/>
              <a:buFont typeface="Helvetica Neue"/>
              <a:buNone/>
              <a:defRPr sz="1800" b="1">
                <a:latin typeface="Helvetica Neue"/>
                <a:ea typeface="Helvetica Neue"/>
                <a:cs typeface="Helvetica Neue"/>
                <a:sym typeface="Helvetica Neue"/>
              </a:defRPr>
            </a:lvl1pPr>
            <a:lvl2pPr lvl="1" algn="l">
              <a:lnSpc>
                <a:spcPct val="100000"/>
              </a:lnSpc>
              <a:spcBef>
                <a:spcPts val="0"/>
              </a:spcBef>
              <a:spcAft>
                <a:spcPts val="0"/>
              </a:spcAft>
              <a:buSzPts val="2300"/>
              <a:buFont typeface="Helvetica Neue"/>
              <a:buAutoNum type="alphaLcPeriod"/>
              <a:defRPr sz="2300" b="1">
                <a:latin typeface="Helvetica Neue"/>
                <a:ea typeface="Helvetica Neue"/>
                <a:cs typeface="Helvetica Neue"/>
                <a:sym typeface="Helvetica Neue"/>
              </a:defRPr>
            </a:lvl2pPr>
            <a:lvl3pPr lvl="2" algn="l">
              <a:lnSpc>
                <a:spcPct val="100000"/>
              </a:lnSpc>
              <a:spcBef>
                <a:spcPts val="0"/>
              </a:spcBef>
              <a:spcAft>
                <a:spcPts val="0"/>
              </a:spcAft>
              <a:buSzPts val="2300"/>
              <a:buFont typeface="Helvetica Neue"/>
              <a:buAutoNum type="romanLcPeriod"/>
              <a:defRPr sz="2300" b="1">
                <a:latin typeface="Helvetica Neue"/>
                <a:ea typeface="Helvetica Neue"/>
                <a:cs typeface="Helvetica Neue"/>
                <a:sym typeface="Helvetica Neue"/>
              </a:defRPr>
            </a:lvl3pPr>
            <a:lvl4pPr lvl="3" algn="l">
              <a:lnSpc>
                <a:spcPct val="100000"/>
              </a:lnSpc>
              <a:spcBef>
                <a:spcPts val="0"/>
              </a:spcBef>
              <a:spcAft>
                <a:spcPts val="0"/>
              </a:spcAft>
              <a:buSzPts val="2300"/>
              <a:buFont typeface="Helvetica Neue"/>
              <a:buAutoNum type="arabicPeriod"/>
              <a:defRPr sz="2300" b="1">
                <a:latin typeface="Helvetica Neue"/>
                <a:ea typeface="Helvetica Neue"/>
                <a:cs typeface="Helvetica Neue"/>
                <a:sym typeface="Helvetica Neue"/>
              </a:defRPr>
            </a:lvl4pPr>
            <a:lvl5pPr lvl="4" algn="l">
              <a:lnSpc>
                <a:spcPct val="100000"/>
              </a:lnSpc>
              <a:spcBef>
                <a:spcPts val="0"/>
              </a:spcBef>
              <a:spcAft>
                <a:spcPts val="0"/>
              </a:spcAft>
              <a:buSzPts val="2300"/>
              <a:buFont typeface="Helvetica Neue"/>
              <a:buAutoNum type="alphaLcPeriod"/>
              <a:defRPr sz="2300" b="1">
                <a:latin typeface="Helvetica Neue"/>
                <a:ea typeface="Helvetica Neue"/>
                <a:cs typeface="Helvetica Neue"/>
                <a:sym typeface="Helvetica Neue"/>
              </a:defRPr>
            </a:lvl5pPr>
            <a:lvl6pPr lvl="5" algn="l">
              <a:lnSpc>
                <a:spcPct val="100000"/>
              </a:lnSpc>
              <a:spcBef>
                <a:spcPts val="0"/>
              </a:spcBef>
              <a:spcAft>
                <a:spcPts val="0"/>
              </a:spcAft>
              <a:buSzPts val="2300"/>
              <a:buFont typeface="Helvetica Neue"/>
              <a:buAutoNum type="romanLcPeriod"/>
              <a:defRPr sz="2300" b="1">
                <a:latin typeface="Helvetica Neue"/>
                <a:ea typeface="Helvetica Neue"/>
                <a:cs typeface="Helvetica Neue"/>
                <a:sym typeface="Helvetica Neue"/>
              </a:defRPr>
            </a:lvl6pPr>
            <a:lvl7pPr lvl="6" algn="l">
              <a:lnSpc>
                <a:spcPct val="100000"/>
              </a:lnSpc>
              <a:spcBef>
                <a:spcPts val="0"/>
              </a:spcBef>
              <a:spcAft>
                <a:spcPts val="0"/>
              </a:spcAft>
              <a:buSzPts val="2300"/>
              <a:buFont typeface="Helvetica Neue"/>
              <a:buAutoNum type="arabicPeriod"/>
              <a:defRPr sz="2300" b="1">
                <a:latin typeface="Helvetica Neue"/>
                <a:ea typeface="Helvetica Neue"/>
                <a:cs typeface="Helvetica Neue"/>
                <a:sym typeface="Helvetica Neue"/>
              </a:defRPr>
            </a:lvl7pPr>
            <a:lvl8pPr lvl="7" algn="l">
              <a:lnSpc>
                <a:spcPct val="100000"/>
              </a:lnSpc>
              <a:spcBef>
                <a:spcPts val="0"/>
              </a:spcBef>
              <a:spcAft>
                <a:spcPts val="0"/>
              </a:spcAft>
              <a:buSzPts val="2300"/>
              <a:buFont typeface="Helvetica Neue"/>
              <a:buAutoNum type="alphaLcPeriod"/>
              <a:defRPr sz="2300" b="1">
                <a:latin typeface="Helvetica Neue"/>
                <a:ea typeface="Helvetica Neue"/>
                <a:cs typeface="Helvetica Neue"/>
                <a:sym typeface="Helvetica Neue"/>
              </a:defRPr>
            </a:lvl8pPr>
            <a:lvl9pPr lvl="8" algn="l">
              <a:lnSpc>
                <a:spcPct val="100000"/>
              </a:lnSpc>
              <a:spcBef>
                <a:spcPts val="0"/>
              </a:spcBef>
              <a:spcAft>
                <a:spcPts val="0"/>
              </a:spcAft>
              <a:buSzPts val="2300"/>
              <a:buFont typeface="Helvetica Neue"/>
              <a:buAutoNum type="romanLcPeriod"/>
              <a:defRPr sz="2300" b="1">
                <a:latin typeface="Helvetica Neue"/>
                <a:ea typeface="Helvetica Neue"/>
                <a:cs typeface="Helvetica Neue"/>
                <a:sym typeface="Helvetica Neue"/>
              </a:defRPr>
            </a:lvl9pPr>
          </a:lstStyle>
          <a:p>
            <a:endParaRPr/>
          </a:p>
        </p:txBody>
      </p:sp>
      <p:sp>
        <p:nvSpPr>
          <p:cNvPr id="44" name="Google Shape;44;p70"/>
          <p:cNvSpPr txBox="1"/>
          <p:nvPr/>
        </p:nvSpPr>
        <p:spPr>
          <a:xfrm>
            <a:off x="228600" y="229200"/>
            <a:ext cx="2575500" cy="68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rgbClr val="000000"/>
                </a:solidFill>
                <a:latin typeface="Helvetica Neue"/>
                <a:ea typeface="Helvetica Neue"/>
                <a:cs typeface="Helvetica Neue"/>
                <a:sym typeface="Helvetica Neue"/>
              </a:rPr>
              <a:t>Index</a:t>
            </a:r>
            <a:endParaRPr sz="24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5472">
          <p15:clr>
            <a:srgbClr val="F9AD4C"/>
          </p15:clr>
        </p15:guide>
        <p15:guide id="2" orient="horz" pos="2880">
          <p15:clr>
            <a:srgbClr val="F9AD4C"/>
          </p15:clr>
        </p15:guide>
        <p15:guide id="3" orient="horz" pos="144">
          <p15:clr>
            <a:srgbClr val="F9AD4C"/>
          </p15:clr>
        </p15:guide>
        <p15:guide id="4" pos="144">
          <p15:clr>
            <a:srgbClr val="F9AD4C"/>
          </p15:clr>
        </p15:guide>
        <p15:guide id="5" orient="horz" pos="576">
          <p15:clr>
            <a:srgbClr val="F9AD4C"/>
          </p15:clr>
        </p15:guide>
        <p15:guide id="6" pos="2808">
          <p15:clr>
            <a:srgbClr val="F9AD4C"/>
          </p15:clr>
        </p15:guide>
        <p15:guide id="7" pos="2880">
          <p15:clr>
            <a:srgbClr val="F9AD4C"/>
          </p15:clr>
        </p15:guide>
        <p15:guide id="8" pos="5616">
          <p15:clr>
            <a:srgbClr val="F9AD4C"/>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ull Quote">
  <p:cSld name="CAPTION_ONLY">
    <p:spTree>
      <p:nvGrpSpPr>
        <p:cNvPr id="1" name="Shape 334"/>
        <p:cNvGrpSpPr/>
        <p:nvPr/>
      </p:nvGrpSpPr>
      <p:grpSpPr>
        <a:xfrm>
          <a:off x="0" y="0"/>
          <a:ext cx="0" cy="0"/>
          <a:chOff x="0" y="0"/>
          <a:chExt cx="0" cy="0"/>
        </a:xfrm>
      </p:grpSpPr>
      <p:sp>
        <p:nvSpPr>
          <p:cNvPr id="335" name="Google Shape;335;g77a325e625_0_1158"/>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
        <p:nvSpPr>
          <p:cNvPr id="336" name="Google Shape;336;g77a325e625_0_1158"/>
          <p:cNvSpPr txBox="1"/>
          <p:nvPr/>
        </p:nvSpPr>
        <p:spPr>
          <a:xfrm>
            <a:off x="238600" y="1747675"/>
            <a:ext cx="11820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400" dirty="0">
                <a:solidFill>
                  <a:schemeClr val="accent2"/>
                </a:solidFill>
                <a:latin typeface="Work Sans Regular"/>
                <a:ea typeface="Work Sans Regular"/>
                <a:cs typeface="Work Sans Regular"/>
                <a:sym typeface="Work Sans Regular"/>
              </a:rPr>
              <a:t>“</a:t>
            </a:r>
            <a:endParaRPr sz="12400" dirty="0">
              <a:solidFill>
                <a:schemeClr val="accent2"/>
              </a:solidFill>
              <a:latin typeface="Work Sans Regular"/>
              <a:ea typeface="Work Sans Regular"/>
              <a:cs typeface="Work Sans Regular"/>
              <a:sym typeface="Work Sans Regular"/>
            </a:endParaRPr>
          </a:p>
        </p:txBody>
      </p:sp>
      <p:sp>
        <p:nvSpPr>
          <p:cNvPr id="337" name="Google Shape;337;g77a325e625_0_1158"/>
          <p:cNvSpPr txBox="1">
            <a:spLocks noGrp="1"/>
          </p:cNvSpPr>
          <p:nvPr>
            <p:ph type="title"/>
          </p:nvPr>
        </p:nvSpPr>
        <p:spPr>
          <a:xfrm>
            <a:off x="2253525" y="5263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Font typeface="Work Sans Regular"/>
              <a:buNone/>
              <a:defRPr sz="3600" b="0">
                <a:latin typeface="Work Sans Regular"/>
                <a:ea typeface="Work Sans Regular"/>
                <a:cs typeface="Work Sans Regular"/>
                <a:sym typeface="Work Sans Regular"/>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ull Quote 2 - space on R for image">
  <p:cSld name="CAPTION_ONLY_1">
    <p:spTree>
      <p:nvGrpSpPr>
        <p:cNvPr id="1" name="Shape 338"/>
        <p:cNvGrpSpPr/>
        <p:nvPr/>
      </p:nvGrpSpPr>
      <p:grpSpPr>
        <a:xfrm>
          <a:off x="0" y="0"/>
          <a:ext cx="0" cy="0"/>
          <a:chOff x="0" y="0"/>
          <a:chExt cx="0" cy="0"/>
        </a:xfrm>
      </p:grpSpPr>
      <p:sp>
        <p:nvSpPr>
          <p:cNvPr id="339" name="Google Shape;339;g77a325e625_0_1162"/>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g77a325e625_0_1162"/>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
        <p:nvSpPr>
          <p:cNvPr id="341" name="Google Shape;341;g77a325e625_0_1162"/>
          <p:cNvSpPr txBox="1"/>
          <p:nvPr/>
        </p:nvSpPr>
        <p:spPr>
          <a:xfrm>
            <a:off x="391000" y="223050"/>
            <a:ext cx="11820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400" dirty="0">
                <a:solidFill>
                  <a:schemeClr val="accent5"/>
                </a:solidFill>
                <a:latin typeface="Work Sans Regular"/>
                <a:ea typeface="Work Sans Regular"/>
                <a:cs typeface="Work Sans Regular"/>
                <a:sym typeface="Work Sans Regular"/>
              </a:rPr>
              <a:t>“</a:t>
            </a:r>
            <a:endParaRPr sz="12400" dirty="0">
              <a:solidFill>
                <a:schemeClr val="accent5"/>
              </a:solidFill>
              <a:latin typeface="Work Sans Regular"/>
              <a:ea typeface="Work Sans Regular"/>
              <a:cs typeface="Work Sans Regular"/>
              <a:sym typeface="Work Sans Regular"/>
            </a:endParaRPr>
          </a:p>
        </p:txBody>
      </p:sp>
      <p:sp>
        <p:nvSpPr>
          <p:cNvPr id="342" name="Google Shape;342;g77a325e625_0_1162"/>
          <p:cNvSpPr txBox="1">
            <a:spLocks noGrp="1"/>
          </p:cNvSpPr>
          <p:nvPr>
            <p:ph type="title"/>
          </p:nvPr>
        </p:nvSpPr>
        <p:spPr>
          <a:xfrm>
            <a:off x="383900" y="1663650"/>
            <a:ext cx="3700200" cy="360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Work Sans Regular"/>
              <a:buNone/>
              <a:defRPr sz="3600" b="0">
                <a:latin typeface="Work Sans Regular"/>
                <a:ea typeface="Work Sans Regular"/>
                <a:cs typeface="Work Sans Regular"/>
                <a:sym typeface="Work Sans Regular"/>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ull Quote 2 - space on L for image">
  <p:cSld name="CAPTION_ONLY_1_1">
    <p:spTree>
      <p:nvGrpSpPr>
        <p:cNvPr id="1" name="Shape 343"/>
        <p:cNvGrpSpPr/>
        <p:nvPr/>
      </p:nvGrpSpPr>
      <p:grpSpPr>
        <a:xfrm>
          <a:off x="0" y="0"/>
          <a:ext cx="0" cy="0"/>
          <a:chOff x="0" y="0"/>
          <a:chExt cx="0" cy="0"/>
        </a:xfrm>
      </p:grpSpPr>
      <p:sp>
        <p:nvSpPr>
          <p:cNvPr id="344" name="Google Shape;344;g77a325e625_0_1167"/>
          <p:cNvSpPr/>
          <p:nvPr/>
        </p:nvSpPr>
        <p:spPr>
          <a:xfrm>
            <a:off x="213600" y="223050"/>
            <a:ext cx="8716800" cy="46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g77a325e625_0_1167"/>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
        <p:nvSpPr>
          <p:cNvPr id="346" name="Google Shape;346;g77a325e625_0_1167"/>
          <p:cNvSpPr txBox="1"/>
          <p:nvPr/>
        </p:nvSpPr>
        <p:spPr>
          <a:xfrm>
            <a:off x="4909950" y="223050"/>
            <a:ext cx="11820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400" dirty="0">
                <a:solidFill>
                  <a:schemeClr val="accent6"/>
                </a:solidFill>
                <a:latin typeface="Work Sans Regular"/>
                <a:ea typeface="Work Sans Regular"/>
                <a:cs typeface="Work Sans Regular"/>
                <a:sym typeface="Work Sans Regular"/>
              </a:rPr>
              <a:t>“</a:t>
            </a:r>
            <a:endParaRPr sz="12400" dirty="0">
              <a:solidFill>
                <a:schemeClr val="accent6"/>
              </a:solidFill>
              <a:latin typeface="Work Sans Regular"/>
              <a:ea typeface="Work Sans Regular"/>
              <a:cs typeface="Work Sans Regular"/>
              <a:sym typeface="Work Sans Regular"/>
            </a:endParaRPr>
          </a:p>
        </p:txBody>
      </p:sp>
      <p:sp>
        <p:nvSpPr>
          <p:cNvPr id="347" name="Google Shape;347;g77a325e625_0_1167"/>
          <p:cNvSpPr txBox="1">
            <a:spLocks noGrp="1"/>
          </p:cNvSpPr>
          <p:nvPr>
            <p:ph type="title"/>
          </p:nvPr>
        </p:nvSpPr>
        <p:spPr>
          <a:xfrm>
            <a:off x="4902850" y="1663650"/>
            <a:ext cx="3700200" cy="360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Work Sans Regular"/>
              <a:buNone/>
              <a:defRPr sz="3600" b="0">
                <a:latin typeface="Work Sans Regular"/>
                <a:ea typeface="Work Sans Regular"/>
                <a:cs typeface="Work Sans Regular"/>
                <a:sym typeface="Work Sans Regular"/>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240">
          <p15:clr>
            <a:srgbClr val="FA7B17"/>
          </p15:clr>
        </p15:guide>
        <p15:guide id="3" pos="2880">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ull-stat pink">
  <p:cSld name="BIG_NUMBER">
    <p:spTree>
      <p:nvGrpSpPr>
        <p:cNvPr id="1" name="Shape 348"/>
        <p:cNvGrpSpPr/>
        <p:nvPr/>
      </p:nvGrpSpPr>
      <p:grpSpPr>
        <a:xfrm>
          <a:off x="0" y="0"/>
          <a:ext cx="0" cy="0"/>
          <a:chOff x="0" y="0"/>
          <a:chExt cx="0" cy="0"/>
        </a:xfrm>
      </p:grpSpPr>
      <p:sp>
        <p:nvSpPr>
          <p:cNvPr id="349" name="Google Shape;349;g77a325e625_0_1172"/>
          <p:cNvSpPr/>
          <p:nvPr/>
        </p:nvSpPr>
        <p:spPr>
          <a:xfrm>
            <a:off x="54625" y="74250"/>
            <a:ext cx="9017400" cy="4995600"/>
          </a:xfrm>
          <a:prstGeom prst="rect">
            <a:avLst/>
          </a:prstGeom>
          <a:no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g77a325e625_0_1172"/>
          <p:cNvSpPr txBox="1">
            <a:spLocks noGrp="1"/>
          </p:cNvSpPr>
          <p:nvPr>
            <p:ph type="title" hasCustomPrompt="1"/>
          </p:nvPr>
        </p:nvSpPr>
        <p:spPr>
          <a:xfrm>
            <a:off x="484025" y="1144200"/>
            <a:ext cx="8384700" cy="28557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1" name="Google Shape;351;g77a325e625_0_1172"/>
          <p:cNvSpPr txBox="1">
            <a:spLocks noGrp="1"/>
          </p:cNvSpPr>
          <p:nvPr>
            <p:ph type="body" idx="1"/>
          </p:nvPr>
        </p:nvSpPr>
        <p:spPr>
          <a:xfrm>
            <a:off x="4667150" y="462350"/>
            <a:ext cx="4003200" cy="4164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52" name="Google Shape;352;g77a325e625_0_1172"/>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cxnSp>
        <p:nvCxnSpPr>
          <p:cNvPr id="353" name="Google Shape;353;g77a325e625_0_1172"/>
          <p:cNvCxnSpPr/>
          <p:nvPr/>
        </p:nvCxnSpPr>
        <p:spPr>
          <a:xfrm>
            <a:off x="4572000" y="425100"/>
            <a:ext cx="0" cy="4335600"/>
          </a:xfrm>
          <a:prstGeom prst="straightConnector1">
            <a:avLst/>
          </a:prstGeom>
          <a:noFill/>
          <a:ln w="9525" cap="flat" cmpd="sng">
            <a:solidFill>
              <a:schemeClr val="accent4"/>
            </a:solidFill>
            <a:prstDash val="solid"/>
            <a:round/>
            <a:headEnd type="none" w="med" len="med"/>
            <a:tailEnd type="none" w="med" len="med"/>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4"/>
        <p:cNvGrpSpPr/>
        <p:nvPr/>
      </p:nvGrpSpPr>
      <p:grpSpPr>
        <a:xfrm>
          <a:off x="0" y="0"/>
          <a:ext cx="0" cy="0"/>
          <a:chOff x="0" y="0"/>
          <a:chExt cx="0" cy="0"/>
        </a:xfrm>
      </p:grpSpPr>
      <p:sp>
        <p:nvSpPr>
          <p:cNvPr id="355" name="Google Shape;355;g77a325e625_0_1178"/>
          <p:cNvSpPr txBox="1">
            <a:spLocks noGrp="1"/>
          </p:cNvSpPr>
          <p:nvPr>
            <p:ph type="sldNum" idx="12"/>
          </p:nvPr>
        </p:nvSpPr>
        <p:spPr>
          <a:xfrm>
            <a:off x="8320058" y="45108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ATH: blank page">
  <p:cSld name="PATH: blank page">
    <p:spTree>
      <p:nvGrpSpPr>
        <p:cNvPr id="1" name="Shape 356"/>
        <p:cNvGrpSpPr/>
        <p:nvPr/>
      </p:nvGrpSpPr>
      <p:grpSpPr>
        <a:xfrm>
          <a:off x="0" y="0"/>
          <a:ext cx="0" cy="0"/>
          <a:chOff x="0" y="0"/>
          <a:chExt cx="0" cy="0"/>
        </a:xfrm>
      </p:grpSpPr>
      <p:sp>
        <p:nvSpPr>
          <p:cNvPr id="357" name="Google Shape;357;g77a325e625_0_1180"/>
          <p:cNvSpPr txBox="1">
            <a:spLocks noGrp="1"/>
          </p:cNvSpPr>
          <p:nvPr>
            <p:ph type="sldNum" idx="12"/>
          </p:nvPr>
        </p:nvSpPr>
        <p:spPr>
          <a:xfrm>
            <a:off x="8648700" y="5020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GB"/>
              <a:t>‹#›</a:t>
            </a:fld>
            <a:endParaRPr dirty="0"/>
          </a:p>
        </p:txBody>
      </p:sp>
      <p:sp>
        <p:nvSpPr>
          <p:cNvPr id="358" name="Google Shape;358;g77a325e625_0_1180"/>
          <p:cNvSpPr txBox="1"/>
          <p:nvPr/>
        </p:nvSpPr>
        <p:spPr>
          <a:xfrm>
            <a:off x="1741975" y="1441125"/>
            <a:ext cx="1866900" cy="8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9"/>
        <p:cNvGrpSpPr/>
        <p:nvPr/>
      </p:nvGrpSpPr>
      <p:grpSpPr>
        <a:xfrm>
          <a:off x="0" y="0"/>
          <a:ext cx="0" cy="0"/>
          <a:chOff x="0" y="0"/>
          <a:chExt cx="0" cy="0"/>
        </a:xfrm>
      </p:grpSpPr>
      <p:sp>
        <p:nvSpPr>
          <p:cNvPr id="360" name="Google Shape;360;g77a325e625_0_1183"/>
          <p:cNvSpPr txBox="1">
            <a:spLocks noGrp="1"/>
          </p:cNvSpPr>
          <p:nvPr>
            <p:ph type="title"/>
          </p:nvPr>
        </p:nvSpPr>
        <p:spPr>
          <a:xfrm>
            <a:off x="571500" y="628649"/>
            <a:ext cx="7944000" cy="781800"/>
          </a:xfrm>
          <a:prstGeom prst="rect">
            <a:avLst/>
          </a:prstGeom>
          <a:noFill/>
          <a:ln>
            <a:noFill/>
          </a:ln>
        </p:spPr>
        <p:txBody>
          <a:bodyPr spcFirstLastPara="1" wrap="square" lIns="0" tIns="0" rIns="0" bIns="0" anchor="ctr" anchorCtr="0">
            <a:noAutofit/>
          </a:bodyPr>
          <a:lstStyle>
            <a:lvl1pPr lvl="0" algn="l" rtl="0">
              <a:lnSpc>
                <a:spcPct val="222222"/>
              </a:lnSpc>
              <a:spcBef>
                <a:spcPts val="360"/>
              </a:spcBef>
              <a:spcAft>
                <a:spcPts val="0"/>
              </a:spcAft>
              <a:buClr>
                <a:srgbClr val="454E60"/>
              </a:buClr>
              <a:buSzPts val="1800"/>
              <a:buNone/>
              <a:defRPr/>
            </a:lvl1pPr>
            <a:lvl2pPr lvl="1" algn="l" rtl="0">
              <a:lnSpc>
                <a:spcPct val="100000"/>
              </a:lnSpc>
              <a:spcBef>
                <a:spcPts val="180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1" name="Google Shape;361;g77a325e625_0_1183"/>
          <p:cNvSpPr txBox="1">
            <a:spLocks noGrp="1"/>
          </p:cNvSpPr>
          <p:nvPr>
            <p:ph type="body" idx="1"/>
          </p:nvPr>
        </p:nvSpPr>
        <p:spPr>
          <a:xfrm>
            <a:off x="571500" y="1514474"/>
            <a:ext cx="7944000" cy="3118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62" name="Google Shape;362;g77a325e625_0_1183"/>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363" name="Google Shape;363;g77a325e625_0_1183"/>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364" name="Google Shape;364;g77a325e625_0_1183"/>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ATH: Red Title slide w/ editable photo shape">
  <p:cSld name="PATH: Red Title slide w/ editable photo shape">
    <p:spTree>
      <p:nvGrpSpPr>
        <p:cNvPr id="1" name="Shape 371"/>
        <p:cNvGrpSpPr/>
        <p:nvPr/>
      </p:nvGrpSpPr>
      <p:grpSpPr>
        <a:xfrm>
          <a:off x="0" y="0"/>
          <a:ext cx="0" cy="0"/>
          <a:chOff x="0" y="0"/>
          <a:chExt cx="0" cy="0"/>
        </a:xfrm>
      </p:grpSpPr>
      <p:sp>
        <p:nvSpPr>
          <p:cNvPr id="372" name="Google Shape;372;g77a325e625_0_1195"/>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373" name="Google Shape;373;g77a325e625_0_1195"/>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374" name="Google Shape;374;g77a325e625_0_1195"/>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375" name="Google Shape;375;g77a325e625_0_1195"/>
          <p:cNvSpPr/>
          <p:nvPr/>
        </p:nvSpPr>
        <p:spPr>
          <a:xfrm>
            <a:off x="0" y="-3968"/>
            <a:ext cx="9144000" cy="5143500"/>
          </a:xfrm>
          <a:prstGeom prst="rect">
            <a:avLst/>
          </a:prstGeom>
          <a:solidFill>
            <a:schemeClr val="accent1"/>
          </a:solid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376" name="Google Shape;376;g77a325e625_0_1195"/>
          <p:cNvPicPr preferRelativeResize="0"/>
          <p:nvPr/>
        </p:nvPicPr>
        <p:blipFill rotWithShape="1">
          <a:blip r:embed="rId2">
            <a:alphaModFix/>
          </a:blip>
          <a:srcRect/>
          <a:stretch/>
        </p:blipFill>
        <p:spPr>
          <a:xfrm>
            <a:off x="571500" y="4420753"/>
            <a:ext cx="324174" cy="124266"/>
          </a:xfrm>
          <a:prstGeom prst="rect">
            <a:avLst/>
          </a:prstGeom>
          <a:noFill/>
          <a:ln>
            <a:noFill/>
          </a:ln>
        </p:spPr>
      </p:pic>
      <p:sp>
        <p:nvSpPr>
          <p:cNvPr id="377" name="Google Shape;377;g77a325e625_0_1195"/>
          <p:cNvSpPr/>
          <p:nvPr/>
        </p:nvSpPr>
        <p:spPr>
          <a:xfrm>
            <a:off x="6234113" y="1"/>
            <a:ext cx="2195700" cy="1092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78" name="Google Shape;378;g77a325e625_0_1195"/>
          <p:cNvSpPr/>
          <p:nvPr/>
        </p:nvSpPr>
        <p:spPr>
          <a:xfrm>
            <a:off x="6234113" y="4043365"/>
            <a:ext cx="2195512" cy="1100137"/>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79" name="Google Shape;379;g77a325e625_0_1195"/>
          <p:cNvSpPr/>
          <p:nvPr/>
        </p:nvSpPr>
        <p:spPr>
          <a:xfrm>
            <a:off x="6251734" y="1316627"/>
            <a:ext cx="2161644" cy="2503902"/>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cap="flat"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80" name="Google Shape;380;g77a325e625_0_1195"/>
          <p:cNvSpPr txBox="1">
            <a:spLocks noGrp="1"/>
          </p:cNvSpPr>
          <p:nvPr>
            <p:ph type="body" idx="1"/>
          </p:nvPr>
        </p:nvSpPr>
        <p:spPr>
          <a:xfrm rot="-5400000">
            <a:off x="7846615" y="1250656"/>
            <a:ext cx="2299500" cy="110400"/>
          </a:xfrm>
          <a:prstGeom prst="rect">
            <a:avLst/>
          </a:prstGeom>
          <a:noFill/>
          <a:ln>
            <a:noFill/>
          </a:ln>
        </p:spPr>
        <p:txBody>
          <a:bodyPr spcFirstLastPara="1" wrap="square" lIns="0" tIns="0" rIns="0" bIns="0" anchor="t" anchorCtr="0">
            <a:noAutofit/>
          </a:bodyPr>
          <a:lstStyle>
            <a:lvl1pPr marL="457200" lvl="0" indent="-228600" algn="r" rtl="0">
              <a:lnSpc>
                <a:spcPct val="100000"/>
              </a:lnSpc>
              <a:spcBef>
                <a:spcPts val="0"/>
              </a:spcBef>
              <a:spcAft>
                <a:spcPts val="0"/>
              </a:spcAft>
              <a:buSzPts val="1400"/>
              <a:buNone/>
              <a:defRPr sz="600">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81" name="Google Shape;381;g77a325e625_0_1195"/>
          <p:cNvSpPr txBox="1">
            <a:spLocks noGrp="1"/>
          </p:cNvSpPr>
          <p:nvPr>
            <p:ph type="body" idx="2"/>
          </p:nvPr>
        </p:nvSpPr>
        <p:spPr>
          <a:xfrm>
            <a:off x="571500" y="445448"/>
            <a:ext cx="1905300" cy="161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900" b="1">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82" name="Google Shape;382;g77a325e625_0_1195"/>
          <p:cNvSpPr txBox="1">
            <a:spLocks noGrp="1"/>
          </p:cNvSpPr>
          <p:nvPr>
            <p:ph type="body" idx="3"/>
          </p:nvPr>
        </p:nvSpPr>
        <p:spPr>
          <a:xfrm>
            <a:off x="571500" y="3450660"/>
            <a:ext cx="4000500" cy="48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100">
                <a:solidFill>
                  <a:schemeClr val="lt1"/>
                </a:solidFill>
                <a:latin typeface="Arial"/>
                <a:ea typeface="Arial"/>
                <a:cs typeface="Arial"/>
                <a:sym typeface="Arial"/>
              </a:defRPr>
            </a:lvl1pPr>
            <a:lvl2pPr marL="914400" lvl="1" indent="-285750" algn="l" rtl="0">
              <a:lnSpc>
                <a:spcPct val="100000"/>
              </a:lnSpc>
              <a:spcBef>
                <a:spcPts val="0"/>
              </a:spcBef>
              <a:spcAft>
                <a:spcPts val="0"/>
              </a:spcAft>
              <a:buClr>
                <a:schemeClr val="dk1"/>
              </a:buClr>
              <a:buSzPts val="900"/>
              <a:buChar char="•"/>
              <a:defRPr sz="900"/>
            </a:lvl2pPr>
            <a:lvl3pPr marL="1371600" lvl="2" indent="-285750" algn="l" rtl="0">
              <a:lnSpc>
                <a:spcPct val="100000"/>
              </a:lnSpc>
              <a:spcBef>
                <a:spcPts val="600"/>
              </a:spcBef>
              <a:spcAft>
                <a:spcPts val="0"/>
              </a:spcAft>
              <a:buClr>
                <a:schemeClr val="dk1"/>
              </a:buClr>
              <a:buSzPts val="900"/>
              <a:buChar char="o"/>
              <a:defRPr sz="900"/>
            </a:lvl3pPr>
            <a:lvl4pPr marL="1828800" lvl="3" indent="-228600" algn="l" rtl="0">
              <a:lnSpc>
                <a:spcPct val="100000"/>
              </a:lnSpc>
              <a:spcBef>
                <a:spcPts val="600"/>
              </a:spcBef>
              <a:spcAft>
                <a:spcPts val="0"/>
              </a:spcAft>
              <a:buSzPts val="1400"/>
              <a:buNone/>
              <a:defRPr sz="900"/>
            </a:lvl4pPr>
            <a:lvl5pPr marL="2286000" lvl="4" indent="-228600" algn="l" rtl="0">
              <a:lnSpc>
                <a:spcPct val="100000"/>
              </a:lnSpc>
              <a:spcBef>
                <a:spcPts val="600"/>
              </a:spcBef>
              <a:spcAft>
                <a:spcPts val="0"/>
              </a:spcAft>
              <a:buSzPts val="1400"/>
              <a:buNone/>
              <a:defRPr sz="9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83" name="Google Shape;383;g77a325e625_0_1195"/>
          <p:cNvSpPr txBox="1">
            <a:spLocks noGrp="1"/>
          </p:cNvSpPr>
          <p:nvPr>
            <p:ph type="body" idx="4"/>
          </p:nvPr>
        </p:nvSpPr>
        <p:spPr>
          <a:xfrm>
            <a:off x="571500" y="1639491"/>
            <a:ext cx="4000500" cy="960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None/>
              <a:defRPr sz="3600">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84" name="Google Shape;384;g77a325e625_0_1195"/>
          <p:cNvSpPr txBox="1">
            <a:spLocks noGrp="1"/>
          </p:cNvSpPr>
          <p:nvPr>
            <p:ph type="body" idx="5"/>
          </p:nvPr>
        </p:nvSpPr>
        <p:spPr>
          <a:xfrm>
            <a:off x="571500" y="2737531"/>
            <a:ext cx="4000500" cy="41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600">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cxnSp>
        <p:nvCxnSpPr>
          <p:cNvPr id="385" name="Google Shape;385;g77a325e625_0_1195"/>
          <p:cNvCxnSpPr/>
          <p:nvPr/>
        </p:nvCxnSpPr>
        <p:spPr>
          <a:xfrm>
            <a:off x="7329791" y="1391055"/>
            <a:ext cx="0" cy="2354100"/>
          </a:xfrm>
          <a:prstGeom prst="straightConnector1">
            <a:avLst/>
          </a:prstGeom>
          <a:noFill/>
          <a:ln w="12700" cap="flat" cmpd="sng">
            <a:solidFill>
              <a:schemeClr val="accent2"/>
            </a:solidFill>
            <a:prstDash val="dot"/>
            <a:round/>
            <a:headEnd type="stealth" w="med" len="med"/>
            <a:tailEnd type="stealth" w="med" len="med"/>
          </a:ln>
        </p:spPr>
      </p:cxnSp>
      <p:sp>
        <p:nvSpPr>
          <p:cNvPr id="386" name="Google Shape;386;g77a325e625_0_1195"/>
          <p:cNvSpPr/>
          <p:nvPr/>
        </p:nvSpPr>
        <p:spPr>
          <a:xfrm>
            <a:off x="7333179" y="1624362"/>
            <a:ext cx="6159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accent2"/>
                </a:solidFill>
                <a:latin typeface="Arial"/>
                <a:ea typeface="Arial"/>
                <a:cs typeface="Arial"/>
                <a:sym typeface="Arial"/>
              </a:rPr>
              <a:t>3.71” h </a:t>
            </a:r>
            <a:endParaRPr sz="1400" b="0" i="0" u="none" strike="noStrike" cap="none" dirty="0">
              <a:solidFill>
                <a:schemeClr val="accent2"/>
              </a:solidFill>
              <a:latin typeface="Arial"/>
              <a:ea typeface="Arial"/>
              <a:cs typeface="Arial"/>
              <a:sym typeface="Arial"/>
            </a:endParaRPr>
          </a:p>
        </p:txBody>
      </p:sp>
      <p:cxnSp>
        <p:nvCxnSpPr>
          <p:cNvPr id="387" name="Google Shape;387;g77a325e625_0_1195"/>
          <p:cNvCxnSpPr/>
          <p:nvPr/>
        </p:nvCxnSpPr>
        <p:spPr>
          <a:xfrm flipH="1">
            <a:off x="6298723" y="2550167"/>
            <a:ext cx="2062200" cy="36000"/>
          </a:xfrm>
          <a:prstGeom prst="straightConnector1">
            <a:avLst/>
          </a:prstGeom>
          <a:noFill/>
          <a:ln w="12700" cap="flat" cmpd="sng">
            <a:solidFill>
              <a:schemeClr val="accent2"/>
            </a:solidFill>
            <a:prstDash val="dot"/>
            <a:round/>
            <a:headEnd type="stealth" w="med" len="med"/>
            <a:tailEnd type="stealth" w="med" len="med"/>
          </a:ln>
        </p:spPr>
      </p:cxnSp>
      <p:sp>
        <p:nvSpPr>
          <p:cNvPr id="388" name="Google Shape;388;g77a325e625_0_1195"/>
          <p:cNvSpPr/>
          <p:nvPr/>
        </p:nvSpPr>
        <p:spPr>
          <a:xfrm>
            <a:off x="7755376" y="2550167"/>
            <a:ext cx="5415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accent2"/>
                </a:solidFill>
                <a:latin typeface="Arial"/>
                <a:ea typeface="Arial"/>
                <a:cs typeface="Arial"/>
                <a:sym typeface="Arial"/>
              </a:rPr>
              <a:t>3.2” w </a:t>
            </a:r>
            <a:endParaRPr sz="1400" b="0" i="0" u="none" strike="noStrike" cap="none" dirty="0">
              <a:solidFill>
                <a:schemeClr val="accent2"/>
              </a:solidFill>
              <a:latin typeface="Arial"/>
              <a:ea typeface="Arial"/>
              <a:cs typeface="Arial"/>
              <a:sym typeface="Arial"/>
            </a:endParaRPr>
          </a:p>
        </p:txBody>
      </p:sp>
      <p:sp>
        <p:nvSpPr>
          <p:cNvPr id="389" name="Google Shape;389;g77a325e625_0_1195"/>
          <p:cNvSpPr>
            <a:spLocks noGrp="1"/>
          </p:cNvSpPr>
          <p:nvPr>
            <p:ph type="dgm" idx="6"/>
          </p:nvPr>
        </p:nvSpPr>
        <p:spPr>
          <a:xfrm rot="-5400000">
            <a:off x="6060165" y="1470541"/>
            <a:ext cx="2544300" cy="2194500"/>
          </a:xfrm>
          <a:prstGeom prst="hexagon">
            <a:avLst>
              <a:gd name="adj" fmla="val 25000"/>
              <a:gd name="vf" fmla="val 115470"/>
            </a:avLst>
          </a:prstGeom>
          <a:blipFill rotWithShape="0">
            <a:blip r:embed="rId3">
              <a:alphaModFix/>
            </a:blip>
            <a:stretch>
              <a:fillRect l="-4" t="8" r="-4"/>
            </a:stretch>
          </a:blip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390" name="Google Shape;390;g77a325e625_0_1195"/>
          <p:cNvSpPr txBox="1"/>
          <p:nvPr/>
        </p:nvSpPr>
        <p:spPr>
          <a:xfrm>
            <a:off x="6575668" y="1690515"/>
            <a:ext cx="1513500" cy="175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dirty="0">
                <a:solidFill>
                  <a:schemeClr val="lt1"/>
                </a:solidFill>
                <a:latin typeface="Arial"/>
                <a:ea typeface="Arial"/>
                <a:cs typeface="Arial"/>
                <a:sym typeface="Arial"/>
              </a:rPr>
              <a:t>Click icon to add SmartArt graphic</a:t>
            </a:r>
            <a:endParaRPr sz="3200" b="0" i="0" u="none" strike="noStrike" cap="none" dirty="0">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ATH: One column text box, Half page photo">
  <p:cSld name="PATH: One column text box, Half page photo">
    <p:spTree>
      <p:nvGrpSpPr>
        <p:cNvPr id="1" name="Shape 391"/>
        <p:cNvGrpSpPr/>
        <p:nvPr/>
      </p:nvGrpSpPr>
      <p:grpSpPr>
        <a:xfrm>
          <a:off x="0" y="0"/>
          <a:ext cx="0" cy="0"/>
          <a:chOff x="0" y="0"/>
          <a:chExt cx="0" cy="0"/>
        </a:xfrm>
      </p:grpSpPr>
      <p:sp>
        <p:nvSpPr>
          <p:cNvPr id="392" name="Google Shape;392;g77a325e625_0_1215"/>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393" name="Google Shape;393;g77a325e625_0_1215"/>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394" name="Google Shape;394;g77a325e625_0_1215"/>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395" name="Google Shape;395;g77a325e625_0_1215"/>
          <p:cNvSpPr>
            <a:spLocks noGrp="1"/>
          </p:cNvSpPr>
          <p:nvPr>
            <p:ph type="pic" idx="2"/>
          </p:nvPr>
        </p:nvSpPr>
        <p:spPr>
          <a:xfrm>
            <a:off x="4743450" y="0"/>
            <a:ext cx="44004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396" name="Google Shape;396;g77a325e625_0_1215"/>
          <p:cNvSpPr txBox="1">
            <a:spLocks noGrp="1"/>
          </p:cNvSpPr>
          <p:nvPr>
            <p:ph type="body" idx="1"/>
          </p:nvPr>
        </p:nvSpPr>
        <p:spPr>
          <a:xfrm>
            <a:off x="571501" y="628361"/>
            <a:ext cx="3829200" cy="761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97" name="Google Shape;397;g77a325e625_0_1215"/>
          <p:cNvSpPr txBox="1">
            <a:spLocks noGrp="1"/>
          </p:cNvSpPr>
          <p:nvPr>
            <p:ph type="body" idx="3"/>
          </p:nvPr>
        </p:nvSpPr>
        <p:spPr>
          <a:xfrm>
            <a:off x="571500" y="1514474"/>
            <a:ext cx="3829200" cy="2928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600"/>
              <a:buFont typeface="Arial"/>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ATH: Purple Section Break">
  <p:cSld name="PATH: Purple Section Break">
    <p:spTree>
      <p:nvGrpSpPr>
        <p:cNvPr id="1" name="Shape 398"/>
        <p:cNvGrpSpPr/>
        <p:nvPr/>
      </p:nvGrpSpPr>
      <p:grpSpPr>
        <a:xfrm>
          <a:off x="0" y="0"/>
          <a:ext cx="0" cy="0"/>
          <a:chOff x="0" y="0"/>
          <a:chExt cx="0" cy="0"/>
        </a:xfrm>
      </p:grpSpPr>
      <p:sp>
        <p:nvSpPr>
          <p:cNvPr id="399" name="Google Shape;399;g77a325e625_0_1222"/>
          <p:cNvSpPr/>
          <p:nvPr/>
        </p:nvSpPr>
        <p:spPr>
          <a:xfrm>
            <a:off x="0" y="0"/>
            <a:ext cx="9144000" cy="51435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00" name="Google Shape;400;g77a325e625_0_1222"/>
          <p:cNvPicPr preferRelativeResize="0"/>
          <p:nvPr/>
        </p:nvPicPr>
        <p:blipFill rotWithShape="1">
          <a:blip r:embed="rId2">
            <a:alphaModFix/>
          </a:blip>
          <a:srcRect/>
          <a:stretch/>
        </p:blipFill>
        <p:spPr>
          <a:xfrm>
            <a:off x="0" y="4066794"/>
            <a:ext cx="3974519" cy="277189"/>
          </a:xfrm>
          <a:prstGeom prst="rect">
            <a:avLst/>
          </a:prstGeom>
          <a:noFill/>
          <a:ln>
            <a:noFill/>
          </a:ln>
        </p:spPr>
      </p:pic>
      <p:sp>
        <p:nvSpPr>
          <p:cNvPr id="401" name="Google Shape;401;g77a325e625_0_1222"/>
          <p:cNvSpPr txBox="1">
            <a:spLocks noGrp="1"/>
          </p:cNvSpPr>
          <p:nvPr>
            <p:ph type="body" idx="1"/>
          </p:nvPr>
        </p:nvSpPr>
        <p:spPr>
          <a:xfrm>
            <a:off x="571500" y="628650"/>
            <a:ext cx="6622200" cy="211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02" name="Google Shape;402;g77a325e625_0_1222"/>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lt1"/>
                </a:solidFill>
              </a:defRPr>
            </a:lvl1pPr>
            <a:lvl2pPr lvl="1" algn="r" rtl="0">
              <a:buNone/>
              <a:defRPr sz="1300">
                <a:solidFill>
                  <a:schemeClr val="lt1"/>
                </a:solidFill>
              </a:defRPr>
            </a:lvl2pPr>
            <a:lvl3pPr lvl="2" algn="r" rtl="0">
              <a:buNone/>
              <a:defRPr sz="1300">
                <a:solidFill>
                  <a:schemeClr val="lt1"/>
                </a:solidFill>
              </a:defRPr>
            </a:lvl3pPr>
            <a:lvl4pPr lvl="3" algn="r" rtl="0">
              <a:buNone/>
              <a:defRPr sz="1300">
                <a:solidFill>
                  <a:schemeClr val="lt1"/>
                </a:solidFill>
              </a:defRPr>
            </a:lvl4pPr>
            <a:lvl5pPr lvl="4" algn="r" rtl="0">
              <a:buNone/>
              <a:defRPr sz="1300">
                <a:solidFill>
                  <a:schemeClr val="lt1"/>
                </a:solidFill>
              </a:defRPr>
            </a:lvl5pPr>
            <a:lvl6pPr lvl="5" algn="r" rtl="0">
              <a:buNone/>
              <a:defRPr sz="1300">
                <a:solidFill>
                  <a:schemeClr val="lt1"/>
                </a:solidFill>
              </a:defRPr>
            </a:lvl6pPr>
            <a:lvl7pPr lvl="6" algn="r" rtl="0">
              <a:buNone/>
              <a:defRPr sz="1300">
                <a:solidFill>
                  <a:schemeClr val="lt1"/>
                </a:solidFill>
              </a:defRPr>
            </a:lvl7pPr>
            <a:lvl8pPr lvl="7" algn="r" rtl="0">
              <a:buNone/>
              <a:defRPr sz="1300">
                <a:solidFill>
                  <a:schemeClr val="lt1"/>
                </a:solidFill>
              </a:defRPr>
            </a:lvl8pPr>
            <a:lvl9pPr lvl="8" algn="r" rtl="0">
              <a:buNone/>
              <a:defRPr sz="1300">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umn">
  <p:cSld name="SECTION_HEADER_2_1">
    <p:spTree>
      <p:nvGrpSpPr>
        <p:cNvPr id="1" name="Shape 45"/>
        <p:cNvGrpSpPr/>
        <p:nvPr/>
      </p:nvGrpSpPr>
      <p:grpSpPr>
        <a:xfrm>
          <a:off x="0" y="0"/>
          <a:ext cx="0" cy="0"/>
          <a:chOff x="0" y="0"/>
          <a:chExt cx="0" cy="0"/>
        </a:xfrm>
      </p:grpSpPr>
      <p:sp>
        <p:nvSpPr>
          <p:cNvPr id="46" name="Google Shape;46;p71"/>
          <p:cNvSpPr txBox="1">
            <a:spLocks noGrp="1"/>
          </p:cNvSpPr>
          <p:nvPr>
            <p:ph type="title"/>
          </p:nvPr>
        </p:nvSpPr>
        <p:spPr>
          <a:xfrm>
            <a:off x="228600" y="228600"/>
            <a:ext cx="2612100" cy="685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Font typeface="Helvetica Neue"/>
              <a:buNone/>
              <a:defRPr sz="2400" b="1">
                <a:latin typeface="Helvetica Neue"/>
                <a:ea typeface="Helvetica Neue"/>
                <a:cs typeface="Helvetica Neue"/>
                <a:sym typeface="Helvetica Neue"/>
              </a:defRPr>
            </a:lvl1pPr>
            <a:lvl2pPr lvl="1"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2pPr>
            <a:lvl3pPr lvl="2"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3pPr>
            <a:lvl4pPr lvl="3"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4pPr>
            <a:lvl5pPr lvl="4"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5pPr>
            <a:lvl6pPr lvl="5"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6pPr>
            <a:lvl7pPr lvl="6"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7pPr>
            <a:lvl8pPr lvl="7"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8pPr>
            <a:lvl9pPr lvl="8" algn="l">
              <a:lnSpc>
                <a:spcPct val="100000"/>
              </a:lnSpc>
              <a:spcBef>
                <a:spcPts val="0"/>
              </a:spcBef>
              <a:spcAft>
                <a:spcPts val="0"/>
              </a:spcAft>
              <a:buSzPts val="2300"/>
              <a:buFont typeface="Helvetica Neue"/>
              <a:buNone/>
              <a:defRPr sz="2300" b="1">
                <a:latin typeface="Helvetica Neue"/>
                <a:ea typeface="Helvetica Neue"/>
                <a:cs typeface="Helvetica Neue"/>
                <a:sym typeface="Helvetica Neue"/>
              </a:defRPr>
            </a:lvl9pPr>
          </a:lstStyle>
          <a:p>
            <a:endParaRPr/>
          </a:p>
        </p:txBody>
      </p:sp>
      <p:sp>
        <p:nvSpPr>
          <p:cNvPr id="47" name="Google Shape;47;p71"/>
          <p:cNvSpPr txBox="1">
            <a:spLocks noGrp="1"/>
          </p:cNvSpPr>
          <p:nvPr>
            <p:ph type="sldNum" idx="12"/>
          </p:nvPr>
        </p:nvSpPr>
        <p:spPr>
          <a:xfrm>
            <a:off x="8390933" y="4571992"/>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dirty="0"/>
              <a:t>1</a:t>
            </a:r>
            <a:fld id="{00000000-1234-1234-1234-123412341234}" type="slidenum">
              <a:rPr lang="en-GB"/>
              <a:t>‹#›</a:t>
            </a:fld>
            <a:endParaRPr dirty="0"/>
          </a:p>
        </p:txBody>
      </p:sp>
      <p:sp>
        <p:nvSpPr>
          <p:cNvPr id="48" name="Google Shape;48;p71"/>
          <p:cNvSpPr txBox="1">
            <a:spLocks noGrp="1"/>
          </p:cNvSpPr>
          <p:nvPr>
            <p:ph type="title" idx="2"/>
          </p:nvPr>
        </p:nvSpPr>
        <p:spPr>
          <a:xfrm>
            <a:off x="228525" y="1260000"/>
            <a:ext cx="2745900" cy="17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1pPr>
            <a:lvl2pPr lvl="1"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2pPr>
            <a:lvl3pPr lvl="2"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3pPr>
            <a:lvl4pPr lvl="3"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4pPr>
            <a:lvl5pPr lvl="4"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5pPr>
            <a:lvl6pPr lvl="5"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6pPr>
            <a:lvl7pPr lvl="6"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7pPr>
            <a:lvl8pPr lvl="7"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8pPr>
            <a:lvl9pPr lvl="8"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9pPr>
          </a:lstStyle>
          <a:p>
            <a:endParaRPr/>
          </a:p>
        </p:txBody>
      </p:sp>
      <p:sp>
        <p:nvSpPr>
          <p:cNvPr id="49" name="Google Shape;49;p71"/>
          <p:cNvSpPr txBox="1">
            <a:spLocks noGrp="1"/>
          </p:cNvSpPr>
          <p:nvPr>
            <p:ph type="body" idx="1"/>
          </p:nvPr>
        </p:nvSpPr>
        <p:spPr>
          <a:xfrm>
            <a:off x="228750" y="1534350"/>
            <a:ext cx="2745900" cy="3169800"/>
          </a:xfrm>
          <a:prstGeom prst="rect">
            <a:avLst/>
          </a:prstGeom>
          <a:noFill/>
          <a:ln>
            <a:noFill/>
          </a:ln>
        </p:spPr>
        <p:txBody>
          <a:bodyPr spcFirstLastPara="1" wrap="square" lIns="0" tIns="0" rIns="0" bIns="0" anchor="t" anchorCtr="0">
            <a:noAutofit/>
          </a:bodyPr>
          <a:lstStyle>
            <a:lvl1pPr marL="457200" lvl="0" indent="-292100" algn="l">
              <a:lnSpc>
                <a:spcPct val="115000"/>
              </a:lnSpc>
              <a:spcBef>
                <a:spcPts val="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1pPr>
            <a:lvl2pPr marL="914400" lvl="1" indent="-292100" algn="l">
              <a:lnSpc>
                <a:spcPct val="115000"/>
              </a:lnSpc>
              <a:spcBef>
                <a:spcPts val="1600"/>
              </a:spcBef>
              <a:spcAft>
                <a:spcPts val="0"/>
              </a:spcAft>
              <a:buClr>
                <a:srgbClr val="000000"/>
              </a:buClr>
              <a:buSzPts val="1000"/>
              <a:buFont typeface="Helvetica Neue Light"/>
              <a:buChar char="○"/>
              <a:defRPr sz="1000">
                <a:solidFill>
                  <a:srgbClr val="000000"/>
                </a:solidFill>
                <a:latin typeface="Helvetica Neue Light"/>
                <a:ea typeface="Helvetica Neue Light"/>
                <a:cs typeface="Helvetica Neue Light"/>
                <a:sym typeface="Helvetica Neue Light"/>
              </a:defRPr>
            </a:lvl2pPr>
            <a:lvl3pPr marL="1371600" lvl="2"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3pPr>
            <a:lvl4pPr marL="1828800" lvl="3"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4pPr>
            <a:lvl5pPr marL="2286000" lvl="4"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5pPr>
            <a:lvl6pPr marL="2743200" lvl="5"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6pPr>
            <a:lvl7pPr marL="3200400" lvl="6"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7pPr>
            <a:lvl8pPr marL="3657600" lvl="7"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8pPr>
            <a:lvl9pPr marL="4114800" lvl="8" indent="-292100" algn="l">
              <a:lnSpc>
                <a:spcPct val="115000"/>
              </a:lnSpc>
              <a:spcBef>
                <a:spcPts val="1600"/>
              </a:spcBef>
              <a:spcAft>
                <a:spcPts val="1600"/>
              </a:spcAft>
              <a:buSzPts val="1000"/>
              <a:buFont typeface="Helvetica Neue"/>
              <a:buChar char="■"/>
              <a:defRPr sz="1000">
                <a:latin typeface="Helvetica Neue"/>
                <a:ea typeface="Helvetica Neue"/>
                <a:cs typeface="Helvetica Neue"/>
                <a:sym typeface="Helvetica Neue"/>
              </a:defRPr>
            </a:lvl9pPr>
          </a:lstStyle>
          <a:p>
            <a:endParaRPr/>
          </a:p>
        </p:txBody>
      </p:sp>
      <p:sp>
        <p:nvSpPr>
          <p:cNvPr id="50" name="Google Shape;50;p71"/>
          <p:cNvSpPr txBox="1">
            <a:spLocks noGrp="1"/>
          </p:cNvSpPr>
          <p:nvPr>
            <p:ph type="title" idx="3"/>
          </p:nvPr>
        </p:nvSpPr>
        <p:spPr>
          <a:xfrm>
            <a:off x="3101000" y="1260000"/>
            <a:ext cx="2737200" cy="17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1pPr>
            <a:lvl2pPr lvl="1"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2pPr>
            <a:lvl3pPr lvl="2"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3pPr>
            <a:lvl4pPr lvl="3"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4pPr>
            <a:lvl5pPr lvl="4"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5pPr>
            <a:lvl6pPr lvl="5"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6pPr>
            <a:lvl7pPr lvl="6"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7pPr>
            <a:lvl8pPr lvl="7"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8pPr>
            <a:lvl9pPr lvl="8"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9pPr>
          </a:lstStyle>
          <a:p>
            <a:endParaRPr/>
          </a:p>
        </p:txBody>
      </p:sp>
      <p:sp>
        <p:nvSpPr>
          <p:cNvPr id="51" name="Google Shape;51;p71"/>
          <p:cNvSpPr txBox="1">
            <a:spLocks noGrp="1"/>
          </p:cNvSpPr>
          <p:nvPr>
            <p:ph type="body" idx="4"/>
          </p:nvPr>
        </p:nvSpPr>
        <p:spPr>
          <a:xfrm>
            <a:off x="3101078" y="1534350"/>
            <a:ext cx="2737200" cy="3169800"/>
          </a:xfrm>
          <a:prstGeom prst="rect">
            <a:avLst/>
          </a:prstGeom>
          <a:noFill/>
          <a:ln>
            <a:noFill/>
          </a:ln>
        </p:spPr>
        <p:txBody>
          <a:bodyPr spcFirstLastPara="1" wrap="square" lIns="0" tIns="0" rIns="0" bIns="0" anchor="t" anchorCtr="0">
            <a:noAutofit/>
          </a:bodyPr>
          <a:lstStyle>
            <a:lvl1pPr marL="457200" lvl="0" indent="-292100" algn="l">
              <a:lnSpc>
                <a:spcPct val="115000"/>
              </a:lnSpc>
              <a:spcBef>
                <a:spcPts val="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1pPr>
            <a:lvl2pPr marL="914400" lvl="1" indent="-292100" algn="l">
              <a:lnSpc>
                <a:spcPct val="115000"/>
              </a:lnSpc>
              <a:spcBef>
                <a:spcPts val="1600"/>
              </a:spcBef>
              <a:spcAft>
                <a:spcPts val="0"/>
              </a:spcAft>
              <a:buClr>
                <a:srgbClr val="000000"/>
              </a:buClr>
              <a:buSzPts val="1000"/>
              <a:buFont typeface="Helvetica Neue Light"/>
              <a:buChar char="○"/>
              <a:defRPr sz="1000">
                <a:solidFill>
                  <a:srgbClr val="000000"/>
                </a:solidFill>
                <a:latin typeface="Helvetica Neue Light"/>
                <a:ea typeface="Helvetica Neue Light"/>
                <a:cs typeface="Helvetica Neue Light"/>
                <a:sym typeface="Helvetica Neue Light"/>
              </a:defRPr>
            </a:lvl2pPr>
            <a:lvl3pPr marL="1371600" lvl="2"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3pPr>
            <a:lvl4pPr marL="1828800" lvl="3"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4pPr>
            <a:lvl5pPr marL="2286000" lvl="4"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5pPr>
            <a:lvl6pPr marL="2743200" lvl="5"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6pPr>
            <a:lvl7pPr marL="3200400" lvl="6"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7pPr>
            <a:lvl8pPr marL="3657600" lvl="7" indent="-292100" algn="l">
              <a:lnSpc>
                <a:spcPct val="115000"/>
              </a:lnSpc>
              <a:spcBef>
                <a:spcPts val="1600"/>
              </a:spcBef>
              <a:spcAft>
                <a:spcPts val="0"/>
              </a:spcAft>
              <a:buClr>
                <a:srgbClr val="000000"/>
              </a:buClr>
              <a:buSzPts val="1000"/>
              <a:buFont typeface="Helvetica Neue"/>
              <a:buChar char="○"/>
              <a:defRPr sz="1000">
                <a:solidFill>
                  <a:srgbClr val="000000"/>
                </a:solidFill>
                <a:latin typeface="Helvetica Neue"/>
                <a:ea typeface="Helvetica Neue"/>
                <a:cs typeface="Helvetica Neue"/>
                <a:sym typeface="Helvetica Neue"/>
              </a:defRPr>
            </a:lvl8pPr>
            <a:lvl9pPr marL="4114800" lvl="8" indent="-292100" algn="l">
              <a:lnSpc>
                <a:spcPct val="115000"/>
              </a:lnSpc>
              <a:spcBef>
                <a:spcPts val="1600"/>
              </a:spcBef>
              <a:spcAft>
                <a:spcPts val="1600"/>
              </a:spcAft>
              <a:buSzPts val="1000"/>
              <a:buFont typeface="Helvetica Neue"/>
              <a:buChar char="■"/>
              <a:defRPr sz="1000">
                <a:latin typeface="Helvetica Neue"/>
                <a:ea typeface="Helvetica Neue"/>
                <a:cs typeface="Helvetica Neue"/>
                <a:sym typeface="Helvetica Neue"/>
              </a:defRPr>
            </a:lvl9pPr>
          </a:lstStyle>
          <a:p>
            <a:endParaRPr/>
          </a:p>
        </p:txBody>
      </p:sp>
      <p:sp>
        <p:nvSpPr>
          <p:cNvPr id="52" name="Google Shape;52;p71"/>
          <p:cNvSpPr txBox="1">
            <a:spLocks noGrp="1"/>
          </p:cNvSpPr>
          <p:nvPr>
            <p:ph type="title" idx="5"/>
          </p:nvPr>
        </p:nvSpPr>
        <p:spPr>
          <a:xfrm>
            <a:off x="5960050" y="1260000"/>
            <a:ext cx="2737200" cy="17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1pPr>
            <a:lvl2pPr lvl="1"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2pPr>
            <a:lvl3pPr lvl="2"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3pPr>
            <a:lvl4pPr lvl="3"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4pPr>
            <a:lvl5pPr lvl="4"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5pPr>
            <a:lvl6pPr lvl="5"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6pPr>
            <a:lvl7pPr lvl="6"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7pPr>
            <a:lvl8pPr lvl="7"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8pPr>
            <a:lvl9pPr lvl="8" algn="l">
              <a:lnSpc>
                <a:spcPct val="100000"/>
              </a:lnSpc>
              <a:spcBef>
                <a:spcPts val="0"/>
              </a:spcBef>
              <a:spcAft>
                <a:spcPts val="0"/>
              </a:spcAft>
              <a:buSzPts val="1100"/>
              <a:buFont typeface="Helvetica Neue"/>
              <a:buNone/>
              <a:defRPr sz="1100" b="1">
                <a:latin typeface="Helvetica Neue"/>
                <a:ea typeface="Helvetica Neue"/>
                <a:cs typeface="Helvetica Neue"/>
                <a:sym typeface="Helvetica Neue"/>
              </a:defRPr>
            </a:lvl9pPr>
          </a:lstStyle>
          <a:p>
            <a:endParaRPr/>
          </a:p>
        </p:txBody>
      </p:sp>
      <p:sp>
        <p:nvSpPr>
          <p:cNvPr id="53" name="Google Shape;53;p71"/>
          <p:cNvSpPr txBox="1">
            <a:spLocks noGrp="1"/>
          </p:cNvSpPr>
          <p:nvPr>
            <p:ph type="body" idx="6"/>
          </p:nvPr>
        </p:nvSpPr>
        <p:spPr>
          <a:xfrm>
            <a:off x="5959925" y="1534350"/>
            <a:ext cx="2737200" cy="3169800"/>
          </a:xfrm>
          <a:prstGeom prst="rect">
            <a:avLst/>
          </a:prstGeom>
          <a:noFill/>
          <a:ln>
            <a:noFill/>
          </a:ln>
        </p:spPr>
        <p:txBody>
          <a:bodyPr spcFirstLastPara="1" wrap="square" lIns="0" tIns="0" rIns="0" bIns="0" anchor="t" anchorCtr="0">
            <a:noAutofit/>
          </a:bodyPr>
          <a:lstStyle>
            <a:lvl1pPr marL="457200" lvl="0" indent="-292100" algn="l">
              <a:lnSpc>
                <a:spcPct val="115000"/>
              </a:lnSpc>
              <a:spcBef>
                <a:spcPts val="0"/>
              </a:spcBef>
              <a:spcAft>
                <a:spcPts val="0"/>
              </a:spcAft>
              <a:buSzPts val="1000"/>
              <a:buFont typeface="Helvetica Neue"/>
              <a:buChar char="●"/>
              <a:defRPr sz="1000">
                <a:latin typeface="Helvetica Neue"/>
                <a:ea typeface="Helvetica Neue"/>
                <a:cs typeface="Helvetica Neue"/>
                <a:sym typeface="Helvetica Neue"/>
              </a:defRPr>
            </a:lvl1pPr>
            <a:lvl2pPr marL="914400" lvl="1" indent="-292100" algn="l">
              <a:lnSpc>
                <a:spcPct val="115000"/>
              </a:lnSpc>
              <a:spcBef>
                <a:spcPts val="1600"/>
              </a:spcBef>
              <a:spcAft>
                <a:spcPts val="0"/>
              </a:spcAft>
              <a:buSzPts val="1000"/>
              <a:buFont typeface="Helvetica Neue Light"/>
              <a:buChar char="○"/>
              <a:defRPr sz="1000">
                <a:latin typeface="Helvetica Neue Light"/>
                <a:ea typeface="Helvetica Neue Light"/>
                <a:cs typeface="Helvetica Neue Light"/>
                <a:sym typeface="Helvetica Neue Light"/>
              </a:defRPr>
            </a:lvl2pPr>
            <a:lvl3pPr marL="1371600" lvl="2" indent="-292100" algn="l">
              <a:lnSpc>
                <a:spcPct val="115000"/>
              </a:lnSpc>
              <a:spcBef>
                <a:spcPts val="1600"/>
              </a:spcBef>
              <a:spcAft>
                <a:spcPts val="0"/>
              </a:spcAft>
              <a:buSzPts val="1000"/>
              <a:buFont typeface="Helvetica Neue"/>
              <a:buChar char="■"/>
              <a:defRPr sz="1000">
                <a:latin typeface="Helvetica Neue"/>
                <a:ea typeface="Helvetica Neue"/>
                <a:cs typeface="Helvetica Neue"/>
                <a:sym typeface="Helvetica Neue"/>
              </a:defRPr>
            </a:lvl3pPr>
            <a:lvl4pPr marL="1828800" lvl="3" indent="-292100" algn="l">
              <a:lnSpc>
                <a:spcPct val="115000"/>
              </a:lnSpc>
              <a:spcBef>
                <a:spcPts val="1600"/>
              </a:spcBef>
              <a:spcAft>
                <a:spcPts val="0"/>
              </a:spcAft>
              <a:buSzPts val="1000"/>
              <a:buFont typeface="Helvetica Neue"/>
              <a:buChar char="●"/>
              <a:defRPr sz="1000">
                <a:latin typeface="Helvetica Neue"/>
                <a:ea typeface="Helvetica Neue"/>
                <a:cs typeface="Helvetica Neue"/>
                <a:sym typeface="Helvetica Neue"/>
              </a:defRPr>
            </a:lvl4pPr>
            <a:lvl5pPr marL="2286000" lvl="4" indent="-292100" algn="l">
              <a:lnSpc>
                <a:spcPct val="115000"/>
              </a:lnSpc>
              <a:spcBef>
                <a:spcPts val="1600"/>
              </a:spcBef>
              <a:spcAft>
                <a:spcPts val="0"/>
              </a:spcAft>
              <a:buSzPts val="1000"/>
              <a:buFont typeface="Helvetica Neue"/>
              <a:buChar char="○"/>
              <a:defRPr sz="1000">
                <a:latin typeface="Helvetica Neue"/>
                <a:ea typeface="Helvetica Neue"/>
                <a:cs typeface="Helvetica Neue"/>
                <a:sym typeface="Helvetica Neue"/>
              </a:defRPr>
            </a:lvl5pPr>
            <a:lvl6pPr marL="2743200" lvl="5" indent="-292100" algn="l">
              <a:lnSpc>
                <a:spcPct val="115000"/>
              </a:lnSpc>
              <a:spcBef>
                <a:spcPts val="1600"/>
              </a:spcBef>
              <a:spcAft>
                <a:spcPts val="0"/>
              </a:spcAft>
              <a:buSzPts val="1000"/>
              <a:buFont typeface="Helvetica Neue"/>
              <a:buChar char="■"/>
              <a:defRPr sz="1000">
                <a:latin typeface="Helvetica Neue"/>
                <a:ea typeface="Helvetica Neue"/>
                <a:cs typeface="Helvetica Neue"/>
                <a:sym typeface="Helvetica Neue"/>
              </a:defRPr>
            </a:lvl6pPr>
            <a:lvl7pPr marL="3200400" lvl="6" indent="-292100" algn="l">
              <a:lnSpc>
                <a:spcPct val="115000"/>
              </a:lnSpc>
              <a:spcBef>
                <a:spcPts val="1600"/>
              </a:spcBef>
              <a:spcAft>
                <a:spcPts val="0"/>
              </a:spcAft>
              <a:buSzPts val="1000"/>
              <a:buFont typeface="Helvetica Neue"/>
              <a:buChar char="●"/>
              <a:defRPr sz="1000">
                <a:latin typeface="Helvetica Neue"/>
                <a:ea typeface="Helvetica Neue"/>
                <a:cs typeface="Helvetica Neue"/>
                <a:sym typeface="Helvetica Neue"/>
              </a:defRPr>
            </a:lvl7pPr>
            <a:lvl8pPr marL="3657600" lvl="7" indent="-292100" algn="l">
              <a:lnSpc>
                <a:spcPct val="115000"/>
              </a:lnSpc>
              <a:spcBef>
                <a:spcPts val="1600"/>
              </a:spcBef>
              <a:spcAft>
                <a:spcPts val="0"/>
              </a:spcAft>
              <a:buSzPts val="1000"/>
              <a:buFont typeface="Helvetica Neue"/>
              <a:buChar char="○"/>
              <a:defRPr sz="1000">
                <a:latin typeface="Helvetica Neue"/>
                <a:ea typeface="Helvetica Neue"/>
                <a:cs typeface="Helvetica Neue"/>
                <a:sym typeface="Helvetica Neue"/>
              </a:defRPr>
            </a:lvl8pPr>
            <a:lvl9pPr marL="4114800" lvl="8" indent="-292100" algn="l">
              <a:lnSpc>
                <a:spcPct val="115000"/>
              </a:lnSpc>
              <a:spcBef>
                <a:spcPts val="1600"/>
              </a:spcBef>
              <a:spcAft>
                <a:spcPts val="1600"/>
              </a:spcAft>
              <a:buSzPts val="1000"/>
              <a:buFont typeface="Helvetica Neue"/>
              <a:buChar char="■"/>
              <a:defRPr sz="1000">
                <a:latin typeface="Helvetica Neue"/>
                <a:ea typeface="Helvetica Neue"/>
                <a:cs typeface="Helvetica Neue"/>
                <a:sym typeface="Helvetica Neue"/>
              </a:defRPr>
            </a:lvl9pPr>
          </a:lstStyle>
          <a:p>
            <a:endParaRPr/>
          </a:p>
        </p:txBody>
      </p:sp>
      <p:sp>
        <p:nvSpPr>
          <p:cNvPr id="54" name="Google Shape;54;p71"/>
          <p:cNvSpPr txBox="1"/>
          <p:nvPr/>
        </p:nvSpPr>
        <p:spPr>
          <a:xfrm rot="-5400000">
            <a:off x="8326875" y="4125550"/>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Common Thread</a:t>
            </a:r>
            <a:endParaRPr sz="700" b="1" i="0" u="none" strike="noStrike" cap="none" dirty="0">
              <a:solidFill>
                <a:srgbClr val="000000"/>
              </a:solidFill>
              <a:latin typeface="Arial"/>
              <a:ea typeface="Arial"/>
              <a:cs typeface="Arial"/>
              <a:sym typeface="Arial"/>
            </a:endParaRPr>
          </a:p>
        </p:txBody>
      </p:sp>
      <p:sp>
        <p:nvSpPr>
          <p:cNvPr id="55" name="Google Shape;55;p71"/>
          <p:cNvSpPr txBox="1"/>
          <p:nvPr/>
        </p:nvSpPr>
        <p:spPr>
          <a:xfrm rot="-5400000">
            <a:off x="8327175" y="917453"/>
            <a:ext cx="11247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December 2018</a:t>
            </a:r>
            <a:endParaRPr sz="700" b="1" i="0" u="none" strike="noStrike" cap="none" dirty="0">
              <a:solidFill>
                <a:srgbClr val="000000"/>
              </a:solidFill>
              <a:latin typeface="Arial"/>
              <a:ea typeface="Arial"/>
              <a:cs typeface="Arial"/>
              <a:sym typeface="Arial"/>
            </a:endParaRPr>
          </a:p>
        </p:txBody>
      </p:sp>
      <p:sp>
        <p:nvSpPr>
          <p:cNvPr id="56" name="Google Shape;56;p71"/>
          <p:cNvSpPr txBox="1"/>
          <p:nvPr/>
        </p:nvSpPr>
        <p:spPr>
          <a:xfrm rot="-5400000">
            <a:off x="8326875" y="2898784"/>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a:solidFill>
                  <a:srgbClr val="000000"/>
                </a:solidFill>
                <a:latin typeface="Arial"/>
                <a:ea typeface="Arial"/>
                <a:cs typeface="Arial"/>
                <a:sym typeface="Arial"/>
              </a:rPr>
              <a:t>Design For Health</a:t>
            </a:r>
            <a:endParaRPr sz="700" b="1" i="0" u="none" strike="noStrike" cap="none" dirty="0">
              <a:solidFill>
                <a:srgbClr val="000000"/>
              </a:solidFill>
              <a:latin typeface="Arial"/>
              <a:ea typeface="Arial"/>
              <a:cs typeface="Arial"/>
              <a:sym typeface="Arial"/>
            </a:endParaRPr>
          </a:p>
        </p:txBody>
      </p:sp>
      <p:sp>
        <p:nvSpPr>
          <p:cNvPr id="57" name="Google Shape;57;p71"/>
          <p:cNvSpPr txBox="1"/>
          <p:nvPr/>
        </p:nvSpPr>
        <p:spPr>
          <a:xfrm rot="-5400000">
            <a:off x="8326875" y="1863494"/>
            <a:ext cx="1125300" cy="10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dirty="0" err="1">
                <a:solidFill>
                  <a:srgbClr val="000000"/>
                </a:solidFill>
                <a:latin typeface="Arial"/>
                <a:ea typeface="Arial"/>
                <a:cs typeface="Arial"/>
                <a:sym typeface="Arial"/>
              </a:rPr>
              <a:t>HCD</a:t>
            </a:r>
            <a:r>
              <a:rPr lang="en-GB" sz="700" b="1" i="0" u="none" strike="noStrike" cap="none" dirty="0">
                <a:solidFill>
                  <a:srgbClr val="000000"/>
                </a:solidFill>
                <a:latin typeface="Arial"/>
                <a:ea typeface="Arial"/>
                <a:cs typeface="Arial"/>
                <a:sym typeface="Arial"/>
              </a:rPr>
              <a:t> 2.0</a:t>
            </a:r>
            <a:endParaRPr sz="700" b="1" i="0" u="none" strike="noStrike" cap="none" dirty="0">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472">
          <p15:clr>
            <a:srgbClr val="F9AD4C"/>
          </p15:clr>
        </p15:guide>
        <p15:guide id="2" orient="horz" pos="2880">
          <p15:clr>
            <a:srgbClr val="F9AD4C"/>
          </p15:clr>
        </p15:guide>
        <p15:guide id="3" orient="horz" pos="144">
          <p15:clr>
            <a:srgbClr val="F9AD4C"/>
          </p15:clr>
        </p15:guide>
        <p15:guide id="4" pos="144">
          <p15:clr>
            <a:srgbClr val="F9AD4C"/>
          </p15:clr>
        </p15:guide>
        <p15:guide id="5" orient="horz" pos="576">
          <p15:clr>
            <a:srgbClr val="F9AD4C"/>
          </p15:clr>
        </p15:guide>
        <p15:guide id="6" pos="1874">
          <p15:clr>
            <a:srgbClr val="F9AD4C"/>
          </p15:clr>
        </p15:guide>
        <p15:guide id="7" pos="1953">
          <p15:clr>
            <a:srgbClr val="F9AD4C"/>
          </p15:clr>
        </p15:guide>
        <p15:guide id="8" pos="5616">
          <p15:clr>
            <a:srgbClr val="F9AD4C"/>
          </p15:clr>
        </p15:guide>
        <p15:guide id="9" pos="3754">
          <p15:clr>
            <a:srgbClr val="F9AD4C"/>
          </p15:clr>
        </p15:guide>
        <p15:guide id="10" pos="3678">
          <p15:clr>
            <a:srgbClr val="F9AD4C"/>
          </p15:clr>
        </p15:guide>
        <p15:guide id="11" orient="horz" pos="794">
          <p15:clr>
            <a:srgbClr val="F9AD4C"/>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ATH: Red Section Break">
  <p:cSld name="PATH: Red Section Break">
    <p:spTree>
      <p:nvGrpSpPr>
        <p:cNvPr id="1" name="Shape 403"/>
        <p:cNvGrpSpPr/>
        <p:nvPr/>
      </p:nvGrpSpPr>
      <p:grpSpPr>
        <a:xfrm>
          <a:off x="0" y="0"/>
          <a:ext cx="0" cy="0"/>
          <a:chOff x="0" y="0"/>
          <a:chExt cx="0" cy="0"/>
        </a:xfrm>
      </p:grpSpPr>
      <p:sp>
        <p:nvSpPr>
          <p:cNvPr id="404" name="Google Shape;404;g77a325e625_0_1227"/>
          <p:cNvSpPr/>
          <p:nvPr/>
        </p:nvSpPr>
        <p:spPr>
          <a:xfrm>
            <a:off x="0" y="0"/>
            <a:ext cx="9144000" cy="5143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05" name="Google Shape;405;g77a325e625_0_1227"/>
          <p:cNvSpPr txBox="1">
            <a:spLocks noGrp="1"/>
          </p:cNvSpPr>
          <p:nvPr>
            <p:ph type="body" idx="1"/>
          </p:nvPr>
        </p:nvSpPr>
        <p:spPr>
          <a:xfrm>
            <a:off x="571500" y="628650"/>
            <a:ext cx="6622200" cy="211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406" name="Google Shape;406;g77a325e625_0_1227"/>
          <p:cNvPicPr preferRelativeResize="0"/>
          <p:nvPr/>
        </p:nvPicPr>
        <p:blipFill rotWithShape="1">
          <a:blip r:embed="rId2">
            <a:alphaModFix/>
          </a:blip>
          <a:srcRect/>
          <a:stretch/>
        </p:blipFill>
        <p:spPr>
          <a:xfrm>
            <a:off x="0" y="4066794"/>
            <a:ext cx="3974522" cy="277188"/>
          </a:xfrm>
          <a:prstGeom prst="rect">
            <a:avLst/>
          </a:prstGeom>
          <a:noFill/>
          <a:ln>
            <a:noFill/>
          </a:ln>
        </p:spPr>
      </p:pic>
      <p:sp>
        <p:nvSpPr>
          <p:cNvPr id="407" name="Google Shape;407;g77a325e625_0_1227"/>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lt1"/>
                </a:solidFill>
              </a:defRPr>
            </a:lvl1pPr>
            <a:lvl2pPr lvl="1" algn="r" rtl="0">
              <a:buNone/>
              <a:defRPr sz="1300">
                <a:solidFill>
                  <a:schemeClr val="lt1"/>
                </a:solidFill>
              </a:defRPr>
            </a:lvl2pPr>
            <a:lvl3pPr lvl="2" algn="r" rtl="0">
              <a:buNone/>
              <a:defRPr sz="1300">
                <a:solidFill>
                  <a:schemeClr val="lt1"/>
                </a:solidFill>
              </a:defRPr>
            </a:lvl3pPr>
            <a:lvl4pPr lvl="3" algn="r" rtl="0">
              <a:buNone/>
              <a:defRPr sz="1300">
                <a:solidFill>
                  <a:schemeClr val="lt1"/>
                </a:solidFill>
              </a:defRPr>
            </a:lvl4pPr>
            <a:lvl5pPr lvl="4" algn="r" rtl="0">
              <a:buNone/>
              <a:defRPr sz="1300">
                <a:solidFill>
                  <a:schemeClr val="lt1"/>
                </a:solidFill>
              </a:defRPr>
            </a:lvl5pPr>
            <a:lvl6pPr lvl="5" algn="r" rtl="0">
              <a:buNone/>
              <a:defRPr sz="1300">
                <a:solidFill>
                  <a:schemeClr val="lt1"/>
                </a:solidFill>
              </a:defRPr>
            </a:lvl6pPr>
            <a:lvl7pPr lvl="6" algn="r" rtl="0">
              <a:buNone/>
              <a:defRPr sz="1300">
                <a:solidFill>
                  <a:schemeClr val="lt1"/>
                </a:solidFill>
              </a:defRPr>
            </a:lvl7pPr>
            <a:lvl8pPr lvl="7" algn="r" rtl="0">
              <a:buNone/>
              <a:defRPr sz="1300">
                <a:solidFill>
                  <a:schemeClr val="lt1"/>
                </a:solidFill>
              </a:defRPr>
            </a:lvl8pPr>
            <a:lvl9pPr lvl="8" algn="r" rtl="0">
              <a:buNone/>
              <a:defRPr sz="1300">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ATH: DataVis - full page graphic">
  <p:cSld name="PATH: DataVis - full page graphic">
    <p:spTree>
      <p:nvGrpSpPr>
        <p:cNvPr id="1" name="Shape 408"/>
        <p:cNvGrpSpPr/>
        <p:nvPr/>
      </p:nvGrpSpPr>
      <p:grpSpPr>
        <a:xfrm>
          <a:off x="0" y="0"/>
          <a:ext cx="0" cy="0"/>
          <a:chOff x="0" y="0"/>
          <a:chExt cx="0" cy="0"/>
        </a:xfrm>
      </p:grpSpPr>
      <p:sp>
        <p:nvSpPr>
          <p:cNvPr id="409" name="Google Shape;409;g77a325e625_0_1232"/>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10" name="Google Shape;410;g77a325e625_0_1232"/>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11" name="Google Shape;411;g77a325e625_0_1232"/>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412" name="Google Shape;412;g77a325e625_0_1232"/>
          <p:cNvSpPr txBox="1">
            <a:spLocks noGrp="1"/>
          </p:cNvSpPr>
          <p:nvPr>
            <p:ph type="body" idx="1"/>
          </p:nvPr>
        </p:nvSpPr>
        <p:spPr>
          <a:xfrm>
            <a:off x="571500" y="1514475"/>
            <a:ext cx="8038800" cy="3075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sz="1600"/>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13" name="Google Shape;413;g77a325e625_0_1232"/>
          <p:cNvSpPr txBox="1">
            <a:spLocks noGrp="1"/>
          </p:cNvSpPr>
          <p:nvPr>
            <p:ph type="body" idx="2"/>
          </p:nvPr>
        </p:nvSpPr>
        <p:spPr>
          <a:xfrm>
            <a:off x="571501" y="635418"/>
            <a:ext cx="8038800" cy="759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ATH: Red/red impact graphic">
  <p:cSld name="PATH: Red/red impact graphic">
    <p:spTree>
      <p:nvGrpSpPr>
        <p:cNvPr id="1" name="Shape 414"/>
        <p:cNvGrpSpPr/>
        <p:nvPr/>
      </p:nvGrpSpPr>
      <p:grpSpPr>
        <a:xfrm>
          <a:off x="0" y="0"/>
          <a:ext cx="0" cy="0"/>
          <a:chOff x="0" y="0"/>
          <a:chExt cx="0" cy="0"/>
        </a:xfrm>
      </p:grpSpPr>
      <p:sp>
        <p:nvSpPr>
          <p:cNvPr id="415" name="Google Shape;415;g77a325e625_0_1238"/>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16" name="Google Shape;416;g77a325e625_0_1238"/>
          <p:cNvSpPr/>
          <p:nvPr/>
        </p:nvSpPr>
        <p:spPr>
          <a:xfrm>
            <a:off x="2353224" y="638868"/>
            <a:ext cx="4470000" cy="3853200"/>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17" name="Google Shape;417;g77a325e625_0_1238"/>
          <p:cNvSpPr/>
          <p:nvPr/>
        </p:nvSpPr>
        <p:spPr>
          <a:xfrm>
            <a:off x="1" y="594081"/>
            <a:ext cx="2259599" cy="3905601"/>
          </a:xfrm>
          <a:custGeom>
            <a:avLst/>
            <a:gdLst/>
            <a:ahLst/>
            <a:cxnLst/>
            <a:rect l="l" t="t" r="r" b="b"/>
            <a:pathLst>
              <a:path w="2259599" h="3895861" extrusionOk="0">
                <a:moveTo>
                  <a:pt x="0" y="0"/>
                </a:moveTo>
                <a:lnTo>
                  <a:pt x="2259599" y="3895861"/>
                </a:lnTo>
                <a:lnTo>
                  <a:pt x="0" y="389586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18" name="Google Shape;418;g77a325e625_0_1238"/>
          <p:cNvSpPr/>
          <p:nvPr/>
        </p:nvSpPr>
        <p:spPr>
          <a:xfrm>
            <a:off x="7309513" y="643248"/>
            <a:ext cx="1838848" cy="3851950"/>
          </a:xfrm>
          <a:custGeom>
            <a:avLst/>
            <a:gdLst/>
            <a:ahLst/>
            <a:cxnLst/>
            <a:rect l="l" t="t" r="r" b="b"/>
            <a:pathLst>
              <a:path w="1838848" h="3842344" extrusionOk="0">
                <a:moveTo>
                  <a:pt x="1838848" y="0"/>
                </a:moveTo>
                <a:lnTo>
                  <a:pt x="1838848" y="3842344"/>
                </a:lnTo>
                <a:lnTo>
                  <a:pt x="1728674" y="3836781"/>
                </a:lnTo>
                <a:cubicBezTo>
                  <a:pt x="757704" y="3738173"/>
                  <a:pt x="0" y="2918159"/>
                  <a:pt x="0" y="1921172"/>
                </a:cubicBezTo>
                <a:cubicBezTo>
                  <a:pt x="0" y="924186"/>
                  <a:pt x="757704" y="104171"/>
                  <a:pt x="1728674" y="55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19" name="Google Shape;419;g77a325e625_0_1238"/>
          <p:cNvSpPr txBox="1">
            <a:spLocks noGrp="1"/>
          </p:cNvSpPr>
          <p:nvPr>
            <p:ph type="body" idx="1"/>
          </p:nvPr>
        </p:nvSpPr>
        <p:spPr>
          <a:xfrm>
            <a:off x="3322561" y="1804817"/>
            <a:ext cx="2531400" cy="9000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None/>
              <a:defRPr sz="82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20" name="Google Shape;420;g77a325e625_0_1238"/>
          <p:cNvSpPr txBox="1">
            <a:spLocks noGrp="1"/>
          </p:cNvSpPr>
          <p:nvPr>
            <p:ph type="body" idx="2"/>
          </p:nvPr>
        </p:nvSpPr>
        <p:spPr>
          <a:xfrm>
            <a:off x="3322561" y="2740648"/>
            <a:ext cx="2531400" cy="6960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None/>
              <a:defRPr sz="16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421" name="Google Shape;421;g77a325e625_0_1238"/>
          <p:cNvPicPr preferRelativeResize="0"/>
          <p:nvPr/>
        </p:nvPicPr>
        <p:blipFill rotWithShape="1">
          <a:blip r:embed="rId2">
            <a:alphaModFix/>
          </a:blip>
          <a:srcRect/>
          <a:stretch/>
        </p:blipFill>
        <p:spPr>
          <a:xfrm>
            <a:off x="8096618" y="4714875"/>
            <a:ext cx="223407" cy="96154"/>
          </a:xfrm>
          <a:prstGeom prst="rect">
            <a:avLst/>
          </a:prstGeom>
          <a:noFill/>
          <a:ln>
            <a:noFill/>
          </a:ln>
        </p:spPr>
      </p:pic>
      <p:sp>
        <p:nvSpPr>
          <p:cNvPr id="422" name="Google Shape;422;g77a325e625_0_1238"/>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23" name="Google Shape;423;g77a325e625_0_1238"/>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24" name="Google Shape;424;g77a325e625_0_1238"/>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ATH: DataVis - one column text box and half page graphic">
  <p:cSld name="PATH: DataVis - one column text box and half page graphic">
    <p:spTree>
      <p:nvGrpSpPr>
        <p:cNvPr id="1" name="Shape 425"/>
        <p:cNvGrpSpPr/>
        <p:nvPr/>
      </p:nvGrpSpPr>
      <p:grpSpPr>
        <a:xfrm>
          <a:off x="0" y="0"/>
          <a:ext cx="0" cy="0"/>
          <a:chOff x="0" y="0"/>
          <a:chExt cx="0" cy="0"/>
        </a:xfrm>
      </p:grpSpPr>
      <p:sp>
        <p:nvSpPr>
          <p:cNvPr id="426" name="Google Shape;426;g77a325e625_0_1249"/>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27" name="Google Shape;427;g77a325e625_0_1249"/>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28" name="Google Shape;428;g77a325e625_0_1249"/>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429" name="Google Shape;429;g77a325e625_0_1249"/>
          <p:cNvSpPr txBox="1">
            <a:spLocks noGrp="1"/>
          </p:cNvSpPr>
          <p:nvPr>
            <p:ph type="body" idx="1"/>
          </p:nvPr>
        </p:nvSpPr>
        <p:spPr>
          <a:xfrm>
            <a:off x="4743450" y="628650"/>
            <a:ext cx="4207800" cy="3836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30" name="Google Shape;430;g77a325e625_0_1249"/>
          <p:cNvSpPr txBox="1">
            <a:spLocks noGrp="1"/>
          </p:cNvSpPr>
          <p:nvPr>
            <p:ph type="body" idx="2"/>
          </p:nvPr>
        </p:nvSpPr>
        <p:spPr>
          <a:xfrm>
            <a:off x="571500" y="628361"/>
            <a:ext cx="3829200" cy="795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31" name="Google Shape;431;g77a325e625_0_1249"/>
          <p:cNvSpPr txBox="1">
            <a:spLocks noGrp="1"/>
          </p:cNvSpPr>
          <p:nvPr>
            <p:ph type="body" idx="3"/>
          </p:nvPr>
        </p:nvSpPr>
        <p:spPr>
          <a:xfrm>
            <a:off x="571500" y="1514475"/>
            <a:ext cx="3829200" cy="2943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2"/>
        <p:cNvGrpSpPr/>
        <p:nvPr/>
      </p:nvGrpSpPr>
      <p:grpSpPr>
        <a:xfrm>
          <a:off x="0" y="0"/>
          <a:ext cx="0" cy="0"/>
          <a:chOff x="0" y="0"/>
          <a:chExt cx="0" cy="0"/>
        </a:xfrm>
      </p:grpSpPr>
      <p:sp>
        <p:nvSpPr>
          <p:cNvPr id="433" name="Google Shape;433;g77a325e625_0_1256"/>
          <p:cNvSpPr txBox="1">
            <a:spLocks noGrp="1"/>
          </p:cNvSpPr>
          <p:nvPr>
            <p:ph type="title"/>
          </p:nvPr>
        </p:nvSpPr>
        <p:spPr>
          <a:xfrm>
            <a:off x="571500" y="628649"/>
            <a:ext cx="7944000" cy="781800"/>
          </a:xfrm>
          <a:prstGeom prst="rect">
            <a:avLst/>
          </a:prstGeom>
          <a:noFill/>
          <a:ln>
            <a:noFill/>
          </a:ln>
        </p:spPr>
        <p:txBody>
          <a:bodyPr spcFirstLastPara="1" wrap="square" lIns="0" tIns="0" rIns="0" bIns="0" anchor="ctr" anchorCtr="0">
            <a:noAutofit/>
          </a:bodyPr>
          <a:lstStyle>
            <a:lvl1pPr lvl="0" algn="l" rtl="0">
              <a:lnSpc>
                <a:spcPct val="222222"/>
              </a:lnSpc>
              <a:spcBef>
                <a:spcPts val="360"/>
              </a:spcBef>
              <a:spcAft>
                <a:spcPts val="0"/>
              </a:spcAft>
              <a:buClr>
                <a:srgbClr val="454E60"/>
              </a:buClr>
              <a:buSzPts val="1800"/>
              <a:buNone/>
              <a:defRPr/>
            </a:lvl1pPr>
            <a:lvl2pPr lvl="1" algn="l" rtl="0">
              <a:lnSpc>
                <a:spcPct val="100000"/>
              </a:lnSpc>
              <a:spcBef>
                <a:spcPts val="180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4" name="Google Shape;434;g77a325e625_0_1256"/>
          <p:cNvSpPr txBox="1">
            <a:spLocks noGrp="1"/>
          </p:cNvSpPr>
          <p:nvPr>
            <p:ph type="body" idx="1"/>
          </p:nvPr>
        </p:nvSpPr>
        <p:spPr>
          <a:xfrm>
            <a:off x="571500" y="1514474"/>
            <a:ext cx="7944000" cy="3118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35" name="Google Shape;435;g77a325e625_0_1256"/>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36" name="Google Shape;436;g77a325e625_0_1256"/>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37" name="Google Shape;437;g77a325e625_0_1256"/>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ATH: Green Section Break">
  <p:cSld name="PATH: Green Section Break">
    <p:spTree>
      <p:nvGrpSpPr>
        <p:cNvPr id="1" name="Shape 438"/>
        <p:cNvGrpSpPr/>
        <p:nvPr/>
      </p:nvGrpSpPr>
      <p:grpSpPr>
        <a:xfrm>
          <a:off x="0" y="0"/>
          <a:ext cx="0" cy="0"/>
          <a:chOff x="0" y="0"/>
          <a:chExt cx="0" cy="0"/>
        </a:xfrm>
      </p:grpSpPr>
      <p:sp>
        <p:nvSpPr>
          <p:cNvPr id="439" name="Google Shape;439;g77a325e625_0_1262"/>
          <p:cNvSpPr/>
          <p:nvPr/>
        </p:nvSpPr>
        <p:spPr>
          <a:xfrm>
            <a:off x="0" y="0"/>
            <a:ext cx="9144000" cy="51435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40" name="Google Shape;440;g77a325e625_0_1262"/>
          <p:cNvSpPr txBox="1">
            <a:spLocks noGrp="1"/>
          </p:cNvSpPr>
          <p:nvPr>
            <p:ph type="body" idx="1"/>
          </p:nvPr>
        </p:nvSpPr>
        <p:spPr>
          <a:xfrm>
            <a:off x="571500" y="628650"/>
            <a:ext cx="6622200" cy="211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441" name="Google Shape;441;g77a325e625_0_1262"/>
          <p:cNvPicPr preferRelativeResize="0"/>
          <p:nvPr/>
        </p:nvPicPr>
        <p:blipFill rotWithShape="1">
          <a:blip r:embed="rId2">
            <a:alphaModFix/>
          </a:blip>
          <a:srcRect/>
          <a:stretch/>
        </p:blipFill>
        <p:spPr>
          <a:xfrm>
            <a:off x="0" y="4068308"/>
            <a:ext cx="3974519" cy="277189"/>
          </a:xfrm>
          <a:prstGeom prst="rect">
            <a:avLst/>
          </a:prstGeom>
          <a:noFill/>
          <a:ln>
            <a:noFill/>
          </a:ln>
        </p:spPr>
      </p:pic>
      <p:sp>
        <p:nvSpPr>
          <p:cNvPr id="442" name="Google Shape;442;g77a325e625_0_1262"/>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lt1"/>
                </a:solidFill>
              </a:defRPr>
            </a:lvl1pPr>
            <a:lvl2pPr lvl="1" algn="r" rtl="0">
              <a:buNone/>
              <a:defRPr sz="1300">
                <a:solidFill>
                  <a:schemeClr val="lt1"/>
                </a:solidFill>
              </a:defRPr>
            </a:lvl2pPr>
            <a:lvl3pPr lvl="2" algn="r" rtl="0">
              <a:buNone/>
              <a:defRPr sz="1300">
                <a:solidFill>
                  <a:schemeClr val="lt1"/>
                </a:solidFill>
              </a:defRPr>
            </a:lvl3pPr>
            <a:lvl4pPr lvl="3" algn="r" rtl="0">
              <a:buNone/>
              <a:defRPr sz="1300">
                <a:solidFill>
                  <a:schemeClr val="lt1"/>
                </a:solidFill>
              </a:defRPr>
            </a:lvl4pPr>
            <a:lvl5pPr lvl="4" algn="r" rtl="0">
              <a:buNone/>
              <a:defRPr sz="1300">
                <a:solidFill>
                  <a:schemeClr val="lt1"/>
                </a:solidFill>
              </a:defRPr>
            </a:lvl5pPr>
            <a:lvl6pPr lvl="5" algn="r" rtl="0">
              <a:buNone/>
              <a:defRPr sz="1300">
                <a:solidFill>
                  <a:schemeClr val="lt1"/>
                </a:solidFill>
              </a:defRPr>
            </a:lvl6pPr>
            <a:lvl7pPr lvl="6" algn="r" rtl="0">
              <a:buNone/>
              <a:defRPr sz="1300">
                <a:solidFill>
                  <a:schemeClr val="lt1"/>
                </a:solidFill>
              </a:defRPr>
            </a:lvl7pPr>
            <a:lvl8pPr lvl="7" algn="r" rtl="0">
              <a:buNone/>
              <a:defRPr sz="1300">
                <a:solidFill>
                  <a:schemeClr val="lt1"/>
                </a:solidFill>
              </a:defRPr>
            </a:lvl8pPr>
            <a:lvl9pPr lvl="8" algn="r" rtl="0">
              <a:buNone/>
              <a:defRPr sz="1300">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ATH: Blank page with Header/Footer">
  <p:cSld name="PATH: Blank page with Header/Footer">
    <p:spTree>
      <p:nvGrpSpPr>
        <p:cNvPr id="1" name="Shape 443"/>
        <p:cNvGrpSpPr/>
        <p:nvPr/>
      </p:nvGrpSpPr>
      <p:grpSpPr>
        <a:xfrm>
          <a:off x="0" y="0"/>
          <a:ext cx="0" cy="0"/>
          <a:chOff x="0" y="0"/>
          <a:chExt cx="0" cy="0"/>
        </a:xfrm>
      </p:grpSpPr>
      <p:sp>
        <p:nvSpPr>
          <p:cNvPr id="444" name="Google Shape;444;g77a325e625_0_1267"/>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45" name="Google Shape;445;g77a325e625_0_1267"/>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46" name="Google Shape;446;g77a325e625_0_1267"/>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ATH: Two column Intro Side">
  <p:cSld name="PATH: Two column Intro Side">
    <p:spTree>
      <p:nvGrpSpPr>
        <p:cNvPr id="1" name="Shape 447"/>
        <p:cNvGrpSpPr/>
        <p:nvPr/>
      </p:nvGrpSpPr>
      <p:grpSpPr>
        <a:xfrm>
          <a:off x="0" y="0"/>
          <a:ext cx="0" cy="0"/>
          <a:chOff x="0" y="0"/>
          <a:chExt cx="0" cy="0"/>
        </a:xfrm>
      </p:grpSpPr>
      <p:sp>
        <p:nvSpPr>
          <p:cNvPr id="448" name="Google Shape;448;g77a325e625_0_1271"/>
          <p:cNvSpPr txBox="1">
            <a:spLocks noGrp="1"/>
          </p:cNvSpPr>
          <p:nvPr>
            <p:ph type="body" idx="1"/>
          </p:nvPr>
        </p:nvSpPr>
        <p:spPr>
          <a:xfrm>
            <a:off x="571500" y="295528"/>
            <a:ext cx="3962400" cy="13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rgbClr val="2F2FA6"/>
              </a:buClr>
              <a:buSzPts val="700"/>
              <a:buNone/>
              <a:defRPr sz="700">
                <a:solidFill>
                  <a:srgbClr val="2F2FA6"/>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49" name="Google Shape;449;g77a325e625_0_1271"/>
          <p:cNvSpPr txBox="1">
            <a:spLocks noGrp="1"/>
          </p:cNvSpPr>
          <p:nvPr>
            <p:ph type="body" idx="2"/>
          </p:nvPr>
        </p:nvSpPr>
        <p:spPr>
          <a:xfrm>
            <a:off x="571500" y="2057400"/>
            <a:ext cx="3962400" cy="986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2"/>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0" name="Google Shape;450;g77a325e625_0_1271"/>
          <p:cNvSpPr txBox="1">
            <a:spLocks noGrp="1"/>
          </p:cNvSpPr>
          <p:nvPr>
            <p:ph type="body" idx="3"/>
          </p:nvPr>
        </p:nvSpPr>
        <p:spPr>
          <a:xfrm>
            <a:off x="4648200" y="2059641"/>
            <a:ext cx="3962400" cy="162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700"/>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1" name="Google Shape;451;g77a325e625_0_1271"/>
          <p:cNvSpPr txBox="1"/>
          <p:nvPr/>
        </p:nvSpPr>
        <p:spPr>
          <a:xfrm>
            <a:off x="257992" y="4803262"/>
            <a:ext cx="424200" cy="1371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GB" sz="700" b="0" i="0" u="none" strike="noStrike" cap="none">
                <a:solidFill>
                  <a:srgbClr val="2F2FA6"/>
                </a:solidFill>
                <a:latin typeface="Arial"/>
                <a:ea typeface="Arial"/>
                <a:cs typeface="Arial"/>
                <a:sym typeface="Arial"/>
              </a:rPr>
              <a:t>‹#›</a:t>
            </a:fld>
            <a:endParaRPr sz="700" b="0" i="0" u="none" strike="noStrike" cap="none" dirty="0">
              <a:solidFill>
                <a:srgbClr val="2F2FA6"/>
              </a:solidFill>
              <a:latin typeface="Arial"/>
              <a:ea typeface="Arial"/>
              <a:cs typeface="Arial"/>
              <a:sym typeface="Arial"/>
            </a:endParaRPr>
          </a:p>
        </p:txBody>
      </p:sp>
      <p:sp>
        <p:nvSpPr>
          <p:cNvPr id="452" name="Google Shape;452;g77a325e625_0_1271"/>
          <p:cNvSpPr txBox="1">
            <a:spLocks noGrp="1"/>
          </p:cNvSpPr>
          <p:nvPr>
            <p:ph type="body" idx="4"/>
          </p:nvPr>
        </p:nvSpPr>
        <p:spPr>
          <a:xfrm>
            <a:off x="748940" y="4827950"/>
            <a:ext cx="6096000" cy="12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700">
                <a:solidFill>
                  <a:srgbClr val="2F2FA6"/>
                </a:solidFill>
              </a:defRPr>
            </a:lvl1pPr>
            <a:lvl2pPr marL="914400" lvl="1" indent="-273050" algn="l" rtl="0">
              <a:lnSpc>
                <a:spcPct val="100000"/>
              </a:lnSpc>
              <a:spcBef>
                <a:spcPts val="1800"/>
              </a:spcBef>
              <a:spcAft>
                <a:spcPts val="0"/>
              </a:spcAft>
              <a:buClr>
                <a:schemeClr val="dk1"/>
              </a:buClr>
              <a:buSzPts val="700"/>
              <a:buChar char="•"/>
              <a:defRPr sz="700"/>
            </a:lvl2pPr>
            <a:lvl3pPr marL="1371600" lvl="2" indent="-273050" algn="l" rtl="0">
              <a:lnSpc>
                <a:spcPct val="100000"/>
              </a:lnSpc>
              <a:spcBef>
                <a:spcPts val="600"/>
              </a:spcBef>
              <a:spcAft>
                <a:spcPts val="0"/>
              </a:spcAft>
              <a:buClr>
                <a:schemeClr val="dk1"/>
              </a:buClr>
              <a:buSzPts val="700"/>
              <a:buChar char="o"/>
              <a:defRPr sz="700"/>
            </a:lvl3pPr>
            <a:lvl4pPr marL="1828800" lvl="3" indent="-228600" algn="l" rtl="0">
              <a:lnSpc>
                <a:spcPct val="100000"/>
              </a:lnSpc>
              <a:spcBef>
                <a:spcPts val="600"/>
              </a:spcBef>
              <a:spcAft>
                <a:spcPts val="0"/>
              </a:spcAft>
              <a:buSzPts val="1400"/>
              <a:buNone/>
              <a:defRPr sz="700"/>
            </a:lvl4pPr>
            <a:lvl5pPr marL="2286000" lvl="4" indent="-228600" algn="l" rtl="0">
              <a:lnSpc>
                <a:spcPct val="100000"/>
              </a:lnSpc>
              <a:spcBef>
                <a:spcPts val="600"/>
              </a:spcBef>
              <a:spcAft>
                <a:spcPts val="0"/>
              </a:spcAft>
              <a:buSzPts val="1400"/>
              <a:buNone/>
              <a:defRPr sz="7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3" name="Google Shape;453;g77a325e625_0_1271"/>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rgbClr val="2F2FA6"/>
                </a:solidFill>
              </a:defRPr>
            </a:lvl1pPr>
            <a:lvl2pPr lvl="1" algn="r" rtl="0">
              <a:buNone/>
              <a:defRPr sz="1300">
                <a:solidFill>
                  <a:srgbClr val="2F2FA6"/>
                </a:solidFill>
              </a:defRPr>
            </a:lvl2pPr>
            <a:lvl3pPr lvl="2" algn="r" rtl="0">
              <a:buNone/>
              <a:defRPr sz="1300">
                <a:solidFill>
                  <a:srgbClr val="2F2FA6"/>
                </a:solidFill>
              </a:defRPr>
            </a:lvl3pPr>
            <a:lvl4pPr lvl="3" algn="r" rtl="0">
              <a:buNone/>
              <a:defRPr sz="1300">
                <a:solidFill>
                  <a:srgbClr val="2F2FA6"/>
                </a:solidFill>
              </a:defRPr>
            </a:lvl4pPr>
            <a:lvl5pPr lvl="4" algn="r" rtl="0">
              <a:buNone/>
              <a:defRPr sz="1300">
                <a:solidFill>
                  <a:srgbClr val="2F2FA6"/>
                </a:solidFill>
              </a:defRPr>
            </a:lvl5pPr>
            <a:lvl6pPr lvl="5" algn="r" rtl="0">
              <a:buNone/>
              <a:defRPr sz="1300">
                <a:solidFill>
                  <a:srgbClr val="2F2FA6"/>
                </a:solidFill>
              </a:defRPr>
            </a:lvl6pPr>
            <a:lvl7pPr lvl="6" algn="r" rtl="0">
              <a:buNone/>
              <a:defRPr sz="1300">
                <a:solidFill>
                  <a:srgbClr val="2F2FA6"/>
                </a:solidFill>
              </a:defRPr>
            </a:lvl7pPr>
            <a:lvl8pPr lvl="7" algn="r" rtl="0">
              <a:buNone/>
              <a:defRPr sz="1300">
                <a:solidFill>
                  <a:srgbClr val="2F2FA6"/>
                </a:solidFill>
              </a:defRPr>
            </a:lvl8pPr>
            <a:lvl9pPr lvl="8" algn="r" rtl="0">
              <a:buNone/>
              <a:defRPr sz="1300">
                <a:solidFill>
                  <a:srgbClr val="2F2FA6"/>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extLst>
    <p:ext uri="{DCECCB84-F9BA-43D5-87BE-67443E8EF086}">
      <p15:sldGuideLst xmlns:p15="http://schemas.microsoft.com/office/powerpoint/2012/main">
        <p15:guide id="1" pos="360">
          <p15:clr>
            <a:srgbClr val="FBAE40"/>
          </p15:clr>
        </p15:guide>
        <p15:guide id="2" pos="5424">
          <p15:clr>
            <a:srgbClr val="FBAE40"/>
          </p15:clr>
        </p15:guide>
        <p15:guide id="3" orient="horz" pos="2970">
          <p15:clr>
            <a:srgbClr val="FBAE40"/>
          </p15:clr>
        </p15:guide>
        <p15:guide id="4" orient="horz" pos="270">
          <p15:clr>
            <a:srgbClr val="FBAE40"/>
          </p15:clr>
        </p15:guide>
        <p15:guide id="5" orient="horz" pos="954">
          <p15:clr>
            <a:srgbClr val="FBAE40"/>
          </p15:clr>
        </p15:guide>
        <p15:guide id="6" orient="horz" pos="1638">
          <p15:clr>
            <a:srgbClr val="FBAE40"/>
          </p15:clr>
        </p15:guide>
        <p15:guide id="7" orient="horz" pos="918">
          <p15:clr>
            <a:srgbClr val="FBAE40"/>
          </p15:clr>
        </p15:guide>
        <p15:guide id="8" orient="horz" pos="1602">
          <p15:clr>
            <a:srgbClr val="FBAE40"/>
          </p15:clr>
        </p15:guide>
        <p15:guide id="9" orient="horz" pos="2286">
          <p15:clr>
            <a:srgbClr val="FBAE40"/>
          </p15:clr>
        </p15:guide>
        <p15:guide id="10" orient="horz" pos="2322">
          <p15:clr>
            <a:srgbClr val="FBAE40"/>
          </p15:clr>
        </p15:guide>
        <p15:guide id="11" pos="936">
          <p15:clr>
            <a:srgbClr val="FBAE40"/>
          </p15:clr>
        </p15:guide>
        <p15:guide id="12" pos="1008">
          <p15:clr>
            <a:srgbClr val="FBAE40"/>
          </p15:clr>
        </p15:guide>
        <p15:guide id="13" pos="1560">
          <p15:clr>
            <a:srgbClr val="FBAE40"/>
          </p15:clr>
        </p15:guide>
        <p15:guide id="14" pos="1632">
          <p15:clr>
            <a:srgbClr val="FBAE40"/>
          </p15:clr>
        </p15:guide>
        <p15:guide id="15" pos="2208">
          <p15:clr>
            <a:srgbClr val="FBAE40"/>
          </p15:clr>
        </p15:guide>
        <p15:guide id="16" pos="2280">
          <p15:clr>
            <a:srgbClr val="FBAE40"/>
          </p15:clr>
        </p15:guide>
        <p15:guide id="17" pos="2856">
          <p15:clr>
            <a:srgbClr val="FBAE40"/>
          </p15:clr>
        </p15:guide>
        <p15:guide id="18" pos="2928">
          <p15:clr>
            <a:srgbClr val="FBAE40"/>
          </p15:clr>
        </p15:guide>
        <p15:guide id="19" pos="3504">
          <p15:clr>
            <a:srgbClr val="FBAE40"/>
          </p15:clr>
        </p15:guide>
        <p15:guide id="20" pos="3576">
          <p15:clr>
            <a:srgbClr val="FBAE40"/>
          </p15:clr>
        </p15:guide>
        <p15:guide id="21" pos="4128">
          <p15:clr>
            <a:srgbClr val="FBAE40"/>
          </p15:clr>
        </p15:guide>
        <p15:guide id="22" pos="4200">
          <p15:clr>
            <a:srgbClr val="FBAE40"/>
          </p15:clr>
        </p15:guide>
        <p15:guide id="23" pos="4848">
          <p15:clr>
            <a:srgbClr val="FBAE40"/>
          </p15:clr>
        </p15:guide>
        <p15:guide id="24" pos="4776">
          <p15:clr>
            <a:srgbClr val="FBAE40"/>
          </p15:clr>
        </p15:guide>
        <p15:guide id="25" orient="horz" pos="576">
          <p15:clr>
            <a:srgbClr val="FBAE40"/>
          </p15:clr>
        </p15:guide>
        <p15:guide id="26" orient="horz" pos="612">
          <p15:clr>
            <a:srgbClr val="FBAE40"/>
          </p15:clr>
        </p15:guide>
        <p15:guide id="27" orient="horz" pos="1260">
          <p15:clr>
            <a:srgbClr val="FBAE40"/>
          </p15:clr>
        </p15:guide>
        <p15:guide id="28" orient="horz" pos="1296">
          <p15:clr>
            <a:srgbClr val="FBAE40"/>
          </p15:clr>
        </p15:guide>
        <p15:guide id="29" orient="horz" pos="1944">
          <p15:clr>
            <a:srgbClr val="FBAE40"/>
          </p15:clr>
        </p15:guide>
        <p15:guide id="30" orient="horz" pos="1980">
          <p15:clr>
            <a:srgbClr val="FBAE40"/>
          </p15:clr>
        </p15:guide>
        <p15:guide id="31" orient="horz" pos="2628">
          <p15:clr>
            <a:srgbClr val="FBAE40"/>
          </p15:clr>
        </p15:guide>
        <p15:guide id="32" orient="horz" pos="2664">
          <p15:clr>
            <a:srgbClr val="FBAE40"/>
          </p15:clr>
        </p15:guide>
        <p15:guide id="33" orient="horz" pos="16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ATH: blank page">
  <p:cSld name="PATH: blank page">
    <p:spTree>
      <p:nvGrpSpPr>
        <p:cNvPr id="1" name="Shape 454"/>
        <p:cNvGrpSpPr/>
        <p:nvPr/>
      </p:nvGrpSpPr>
      <p:grpSpPr>
        <a:xfrm>
          <a:off x="0" y="0"/>
          <a:ext cx="0" cy="0"/>
          <a:chOff x="0" y="0"/>
          <a:chExt cx="0" cy="0"/>
        </a:xfrm>
      </p:grpSpPr>
      <p:sp>
        <p:nvSpPr>
          <p:cNvPr id="455" name="Google Shape;455;g77a325e625_0_1278"/>
          <p:cNvSpPr txBox="1">
            <a:spLocks noGrp="1"/>
          </p:cNvSpPr>
          <p:nvPr>
            <p:ph type="sldNum" idx="12"/>
          </p:nvPr>
        </p:nvSpPr>
        <p:spPr>
          <a:xfrm>
            <a:off x="8648700" y="5020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GB"/>
              <a:t>‹#›</a:t>
            </a:fld>
            <a:endParaRPr dirty="0"/>
          </a:p>
        </p:txBody>
      </p:sp>
      <p:sp>
        <p:nvSpPr>
          <p:cNvPr id="456" name="Google Shape;456;g77a325e625_0_1278"/>
          <p:cNvSpPr txBox="1"/>
          <p:nvPr/>
        </p:nvSpPr>
        <p:spPr>
          <a:xfrm>
            <a:off x="1741975" y="1441125"/>
            <a:ext cx="1866900" cy="8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ATH: Photo Collage 1">
  <p:cSld name="PATH: Photo Collage 1">
    <p:spTree>
      <p:nvGrpSpPr>
        <p:cNvPr id="1" name="Shape 457"/>
        <p:cNvGrpSpPr/>
        <p:nvPr/>
      </p:nvGrpSpPr>
      <p:grpSpPr>
        <a:xfrm>
          <a:off x="0" y="0"/>
          <a:ext cx="0" cy="0"/>
          <a:chOff x="0" y="0"/>
          <a:chExt cx="0" cy="0"/>
        </a:xfrm>
      </p:grpSpPr>
      <p:sp>
        <p:nvSpPr>
          <p:cNvPr id="458" name="Google Shape;458;g77a325e625_0_1281"/>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59" name="Google Shape;459;g77a325e625_0_1281"/>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60" name="Google Shape;460;g77a325e625_0_1281"/>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461" name="Google Shape;461;g77a325e625_0_1281"/>
          <p:cNvSpPr>
            <a:spLocks noGrp="1"/>
          </p:cNvSpPr>
          <p:nvPr>
            <p:ph type="pic" idx="2"/>
          </p:nvPr>
        </p:nvSpPr>
        <p:spPr>
          <a:xfrm>
            <a:off x="571500" y="628649"/>
            <a:ext cx="3915300" cy="3828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462" name="Google Shape;462;g77a325e625_0_1281"/>
          <p:cNvSpPr>
            <a:spLocks noGrp="1"/>
          </p:cNvSpPr>
          <p:nvPr>
            <p:ph type="pic" idx="3"/>
          </p:nvPr>
        </p:nvSpPr>
        <p:spPr>
          <a:xfrm>
            <a:off x="4648200" y="628649"/>
            <a:ext cx="3957600" cy="1877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463" name="Google Shape;463;g77a325e625_0_1281"/>
          <p:cNvSpPr>
            <a:spLocks noGrp="1"/>
          </p:cNvSpPr>
          <p:nvPr>
            <p:ph type="pic" idx="4"/>
          </p:nvPr>
        </p:nvSpPr>
        <p:spPr>
          <a:xfrm>
            <a:off x="4648200" y="2649071"/>
            <a:ext cx="1905300" cy="180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464" name="Google Shape;464;g77a325e625_0_1281"/>
          <p:cNvSpPr>
            <a:spLocks noGrp="1"/>
          </p:cNvSpPr>
          <p:nvPr>
            <p:ph type="pic" idx="5"/>
          </p:nvPr>
        </p:nvSpPr>
        <p:spPr>
          <a:xfrm>
            <a:off x="6667500" y="2650695"/>
            <a:ext cx="1942800" cy="1806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465" name="Google Shape;465;g77a325e625_0_1281"/>
          <p:cNvSpPr txBox="1">
            <a:spLocks noGrp="1"/>
          </p:cNvSpPr>
          <p:nvPr>
            <p:ph type="body" idx="1"/>
          </p:nvPr>
        </p:nvSpPr>
        <p:spPr>
          <a:xfrm rot="-5400000">
            <a:off x="8266165" y="831129"/>
            <a:ext cx="1460400" cy="110400"/>
          </a:xfrm>
          <a:prstGeom prst="rect">
            <a:avLst/>
          </a:prstGeom>
          <a:noFill/>
          <a:ln>
            <a:noFill/>
          </a:ln>
        </p:spPr>
        <p:txBody>
          <a:bodyPr spcFirstLastPara="1" wrap="square" lIns="0" tIns="0" rIns="0" bIns="0" anchor="t" anchorCtr="0">
            <a:noAutofit/>
          </a:bodyPr>
          <a:lstStyle>
            <a:lvl1pPr marL="457200" lvl="0" indent="-228600" algn="r" rtl="0">
              <a:lnSpc>
                <a:spcPct val="100000"/>
              </a:lnSpc>
              <a:spcBef>
                <a:spcPts val="0"/>
              </a:spcBef>
              <a:spcAft>
                <a:spcPts val="0"/>
              </a:spcAft>
              <a:buSzPts val="1400"/>
              <a:buNone/>
              <a:defRPr sz="600">
                <a:solidFill>
                  <a:srgbClr val="7F7F7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0" name="Google Shape;60;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ATH: Teal Section Break">
  <p:cSld name="PATH: Teal Section Break">
    <p:spTree>
      <p:nvGrpSpPr>
        <p:cNvPr id="1" name="Shape 466"/>
        <p:cNvGrpSpPr/>
        <p:nvPr/>
      </p:nvGrpSpPr>
      <p:grpSpPr>
        <a:xfrm>
          <a:off x="0" y="0"/>
          <a:ext cx="0" cy="0"/>
          <a:chOff x="0" y="0"/>
          <a:chExt cx="0" cy="0"/>
        </a:xfrm>
      </p:grpSpPr>
      <p:sp>
        <p:nvSpPr>
          <p:cNvPr id="467" name="Google Shape;467;g77a325e625_0_1290"/>
          <p:cNvSpPr/>
          <p:nvPr/>
        </p:nvSpPr>
        <p:spPr>
          <a:xfrm>
            <a:off x="0" y="0"/>
            <a:ext cx="9144000" cy="51435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68" name="Google Shape;468;g77a325e625_0_1290"/>
          <p:cNvSpPr txBox="1">
            <a:spLocks noGrp="1"/>
          </p:cNvSpPr>
          <p:nvPr>
            <p:ph type="body" idx="1"/>
          </p:nvPr>
        </p:nvSpPr>
        <p:spPr>
          <a:xfrm>
            <a:off x="571500" y="628650"/>
            <a:ext cx="6622200" cy="211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4800">
                <a:solidFill>
                  <a:schemeClr val="lt1"/>
                </a:solidFill>
              </a:defRPr>
            </a:lvl1pPr>
            <a:lvl2pPr marL="914400" lvl="1" indent="-533400" algn="ctr" rtl="0">
              <a:lnSpc>
                <a:spcPct val="100000"/>
              </a:lnSpc>
              <a:spcBef>
                <a:spcPts val="1800"/>
              </a:spcBef>
              <a:spcAft>
                <a:spcPts val="0"/>
              </a:spcAft>
              <a:buClr>
                <a:schemeClr val="dk1"/>
              </a:buClr>
              <a:buSzPts val="4800"/>
              <a:buChar char="•"/>
              <a:defRPr sz="4800"/>
            </a:lvl2pPr>
            <a:lvl3pPr marL="1371600" lvl="2" indent="-533400" algn="ctr" rtl="0">
              <a:lnSpc>
                <a:spcPct val="100000"/>
              </a:lnSpc>
              <a:spcBef>
                <a:spcPts val="600"/>
              </a:spcBef>
              <a:spcAft>
                <a:spcPts val="0"/>
              </a:spcAft>
              <a:buClr>
                <a:schemeClr val="dk1"/>
              </a:buClr>
              <a:buSzPts val="4800"/>
              <a:buChar char="o"/>
              <a:defRPr sz="4800"/>
            </a:lvl3pPr>
            <a:lvl4pPr marL="1828800" lvl="3" indent="-228600" algn="ctr" rtl="0">
              <a:lnSpc>
                <a:spcPct val="100000"/>
              </a:lnSpc>
              <a:spcBef>
                <a:spcPts val="960"/>
              </a:spcBef>
              <a:spcAft>
                <a:spcPts val="0"/>
              </a:spcAft>
              <a:buSzPts val="1400"/>
              <a:buNone/>
              <a:defRPr sz="4800"/>
            </a:lvl4pPr>
            <a:lvl5pPr marL="2286000" lvl="4" indent="-228600" algn="ctr" rtl="0">
              <a:lnSpc>
                <a:spcPct val="100000"/>
              </a:lnSpc>
              <a:spcBef>
                <a:spcPts val="960"/>
              </a:spcBef>
              <a:spcAft>
                <a:spcPts val="0"/>
              </a:spcAft>
              <a:buSzPts val="1400"/>
              <a:buNone/>
              <a:defRPr sz="48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469" name="Google Shape;469;g77a325e625_0_1290"/>
          <p:cNvPicPr preferRelativeResize="0"/>
          <p:nvPr/>
        </p:nvPicPr>
        <p:blipFill rotWithShape="1">
          <a:blip r:embed="rId2">
            <a:alphaModFix/>
          </a:blip>
          <a:srcRect/>
          <a:stretch/>
        </p:blipFill>
        <p:spPr>
          <a:xfrm>
            <a:off x="0" y="4066794"/>
            <a:ext cx="3974522" cy="277188"/>
          </a:xfrm>
          <a:prstGeom prst="rect">
            <a:avLst/>
          </a:prstGeom>
          <a:noFill/>
          <a:ln>
            <a:noFill/>
          </a:ln>
        </p:spPr>
      </p:pic>
      <p:sp>
        <p:nvSpPr>
          <p:cNvPr id="470" name="Google Shape;470;g77a325e625_0_1290"/>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lt1"/>
                </a:solidFill>
              </a:defRPr>
            </a:lvl1pPr>
            <a:lvl2pPr lvl="1" algn="r" rtl="0">
              <a:buNone/>
              <a:defRPr sz="1300">
                <a:solidFill>
                  <a:schemeClr val="lt1"/>
                </a:solidFill>
              </a:defRPr>
            </a:lvl2pPr>
            <a:lvl3pPr lvl="2" algn="r" rtl="0">
              <a:buNone/>
              <a:defRPr sz="1300">
                <a:solidFill>
                  <a:schemeClr val="lt1"/>
                </a:solidFill>
              </a:defRPr>
            </a:lvl3pPr>
            <a:lvl4pPr lvl="3" algn="r" rtl="0">
              <a:buNone/>
              <a:defRPr sz="1300">
                <a:solidFill>
                  <a:schemeClr val="lt1"/>
                </a:solidFill>
              </a:defRPr>
            </a:lvl4pPr>
            <a:lvl5pPr lvl="4" algn="r" rtl="0">
              <a:buNone/>
              <a:defRPr sz="1300">
                <a:solidFill>
                  <a:schemeClr val="lt1"/>
                </a:solidFill>
              </a:defRPr>
            </a:lvl5pPr>
            <a:lvl6pPr lvl="5" algn="r" rtl="0">
              <a:buNone/>
              <a:defRPr sz="1300">
                <a:solidFill>
                  <a:schemeClr val="lt1"/>
                </a:solidFill>
              </a:defRPr>
            </a:lvl6pPr>
            <a:lvl7pPr lvl="6" algn="r" rtl="0">
              <a:buNone/>
              <a:defRPr sz="1300">
                <a:solidFill>
                  <a:schemeClr val="lt1"/>
                </a:solidFill>
              </a:defRPr>
            </a:lvl7pPr>
            <a:lvl8pPr lvl="7" algn="r" rtl="0">
              <a:buNone/>
              <a:defRPr sz="1300">
                <a:solidFill>
                  <a:schemeClr val="lt1"/>
                </a:solidFill>
              </a:defRPr>
            </a:lvl8pPr>
            <a:lvl9pPr lvl="8" algn="r" rtl="0">
              <a:buNone/>
              <a:defRPr sz="1300">
                <a:solidFill>
                  <a:schemeClr val="lt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1"/>
        <p:cNvGrpSpPr/>
        <p:nvPr/>
      </p:nvGrpSpPr>
      <p:grpSpPr>
        <a:xfrm>
          <a:off x="0" y="0"/>
          <a:ext cx="0" cy="0"/>
          <a:chOff x="0" y="0"/>
          <a:chExt cx="0" cy="0"/>
        </a:xfrm>
      </p:grpSpPr>
      <p:sp>
        <p:nvSpPr>
          <p:cNvPr id="472" name="Google Shape;472;g77a325e625_0_1295"/>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73" name="Google Shape;473;g77a325e625_0_1295"/>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74" name="Google Shape;474;g77a325e625_0_1295"/>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ATH: Single column intro Half Graphic">
  <p:cSld name="PATH: Single column intro Half Graphic">
    <p:spTree>
      <p:nvGrpSpPr>
        <p:cNvPr id="1" name="Shape 475"/>
        <p:cNvGrpSpPr/>
        <p:nvPr/>
      </p:nvGrpSpPr>
      <p:grpSpPr>
        <a:xfrm>
          <a:off x="0" y="0"/>
          <a:ext cx="0" cy="0"/>
          <a:chOff x="0" y="0"/>
          <a:chExt cx="0" cy="0"/>
        </a:xfrm>
      </p:grpSpPr>
      <p:sp>
        <p:nvSpPr>
          <p:cNvPr id="476" name="Google Shape;476;g77a325e625_0_1299"/>
          <p:cNvSpPr txBox="1">
            <a:spLocks noGrp="1"/>
          </p:cNvSpPr>
          <p:nvPr>
            <p:ph type="body" idx="1"/>
          </p:nvPr>
        </p:nvSpPr>
        <p:spPr>
          <a:xfrm>
            <a:off x="4648200" y="0"/>
            <a:ext cx="4495800" cy="5143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7" name="Google Shape;477;g77a325e625_0_1299"/>
          <p:cNvSpPr txBox="1">
            <a:spLocks noGrp="1"/>
          </p:cNvSpPr>
          <p:nvPr>
            <p:ph type="body" idx="2"/>
          </p:nvPr>
        </p:nvSpPr>
        <p:spPr>
          <a:xfrm>
            <a:off x="571500" y="295528"/>
            <a:ext cx="3962400" cy="13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rgbClr val="2F2FA6"/>
              </a:buClr>
              <a:buSzPts val="700"/>
              <a:buNone/>
              <a:defRPr sz="700">
                <a:solidFill>
                  <a:srgbClr val="2F2FA6"/>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8" name="Google Shape;478;g77a325e625_0_1299"/>
          <p:cNvSpPr txBox="1">
            <a:spLocks noGrp="1"/>
          </p:cNvSpPr>
          <p:nvPr>
            <p:ph type="body" idx="3"/>
          </p:nvPr>
        </p:nvSpPr>
        <p:spPr>
          <a:xfrm>
            <a:off x="571500" y="2057400"/>
            <a:ext cx="3962400" cy="986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2"/>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9" name="Google Shape;479;g77a325e625_0_1299"/>
          <p:cNvSpPr txBox="1">
            <a:spLocks noGrp="1"/>
          </p:cNvSpPr>
          <p:nvPr>
            <p:ph type="body" idx="4"/>
          </p:nvPr>
        </p:nvSpPr>
        <p:spPr>
          <a:xfrm>
            <a:off x="571500" y="3086100"/>
            <a:ext cx="3962400" cy="162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700"/>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0" name="Google Shape;480;g77a325e625_0_1299"/>
          <p:cNvSpPr txBox="1"/>
          <p:nvPr/>
        </p:nvSpPr>
        <p:spPr>
          <a:xfrm>
            <a:off x="257992" y="4803262"/>
            <a:ext cx="424200" cy="1371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GB" sz="700" b="0" i="0" u="none" strike="noStrike" cap="none">
                <a:solidFill>
                  <a:srgbClr val="2F2FA6"/>
                </a:solidFill>
                <a:latin typeface="Arial"/>
                <a:ea typeface="Arial"/>
                <a:cs typeface="Arial"/>
                <a:sym typeface="Arial"/>
              </a:rPr>
              <a:t>‹#›</a:t>
            </a:fld>
            <a:endParaRPr sz="700" b="0" i="0" u="none" strike="noStrike" cap="none" dirty="0">
              <a:solidFill>
                <a:srgbClr val="2F2FA6"/>
              </a:solidFill>
              <a:latin typeface="Arial"/>
              <a:ea typeface="Arial"/>
              <a:cs typeface="Arial"/>
              <a:sym typeface="Arial"/>
            </a:endParaRPr>
          </a:p>
        </p:txBody>
      </p:sp>
      <p:sp>
        <p:nvSpPr>
          <p:cNvPr id="481" name="Google Shape;481;g77a325e625_0_1299"/>
          <p:cNvSpPr txBox="1">
            <a:spLocks noGrp="1"/>
          </p:cNvSpPr>
          <p:nvPr>
            <p:ph type="body" idx="5"/>
          </p:nvPr>
        </p:nvSpPr>
        <p:spPr>
          <a:xfrm>
            <a:off x="748940" y="4827950"/>
            <a:ext cx="6096000" cy="12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700">
                <a:solidFill>
                  <a:srgbClr val="2F2FA6"/>
                </a:solidFill>
              </a:defRPr>
            </a:lvl1pPr>
            <a:lvl2pPr marL="914400" lvl="1" indent="-273050" algn="l" rtl="0">
              <a:lnSpc>
                <a:spcPct val="100000"/>
              </a:lnSpc>
              <a:spcBef>
                <a:spcPts val="1800"/>
              </a:spcBef>
              <a:spcAft>
                <a:spcPts val="0"/>
              </a:spcAft>
              <a:buClr>
                <a:schemeClr val="dk1"/>
              </a:buClr>
              <a:buSzPts val="700"/>
              <a:buChar char="•"/>
              <a:defRPr sz="700"/>
            </a:lvl2pPr>
            <a:lvl3pPr marL="1371600" lvl="2" indent="-273050" algn="l" rtl="0">
              <a:lnSpc>
                <a:spcPct val="100000"/>
              </a:lnSpc>
              <a:spcBef>
                <a:spcPts val="600"/>
              </a:spcBef>
              <a:spcAft>
                <a:spcPts val="0"/>
              </a:spcAft>
              <a:buClr>
                <a:schemeClr val="dk1"/>
              </a:buClr>
              <a:buSzPts val="700"/>
              <a:buChar char="o"/>
              <a:defRPr sz="700"/>
            </a:lvl3pPr>
            <a:lvl4pPr marL="1828800" lvl="3" indent="-228600" algn="l" rtl="0">
              <a:lnSpc>
                <a:spcPct val="100000"/>
              </a:lnSpc>
              <a:spcBef>
                <a:spcPts val="600"/>
              </a:spcBef>
              <a:spcAft>
                <a:spcPts val="0"/>
              </a:spcAft>
              <a:buSzPts val="1400"/>
              <a:buNone/>
              <a:defRPr sz="700"/>
            </a:lvl4pPr>
            <a:lvl5pPr marL="2286000" lvl="4" indent="-228600" algn="l" rtl="0">
              <a:lnSpc>
                <a:spcPct val="100000"/>
              </a:lnSpc>
              <a:spcBef>
                <a:spcPts val="600"/>
              </a:spcBef>
              <a:spcAft>
                <a:spcPts val="0"/>
              </a:spcAft>
              <a:buSzPts val="1400"/>
              <a:buNone/>
              <a:defRPr sz="7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2" name="Google Shape;482;g77a325e625_0_1299"/>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extLst>
    <p:ext uri="{DCECCB84-F9BA-43D5-87BE-67443E8EF086}">
      <p15:sldGuideLst xmlns:p15="http://schemas.microsoft.com/office/powerpoint/2012/main">
        <p15:guide id="1" pos="360">
          <p15:clr>
            <a:srgbClr val="FBAE40"/>
          </p15:clr>
        </p15:guide>
        <p15:guide id="2" pos="5424">
          <p15:clr>
            <a:srgbClr val="FBAE40"/>
          </p15:clr>
        </p15:guide>
        <p15:guide id="3" orient="horz" pos="2970">
          <p15:clr>
            <a:srgbClr val="FBAE40"/>
          </p15:clr>
        </p15:guide>
        <p15:guide id="4" orient="horz" pos="270">
          <p15:clr>
            <a:srgbClr val="FBAE40"/>
          </p15:clr>
        </p15:guide>
        <p15:guide id="5" orient="horz" pos="954">
          <p15:clr>
            <a:srgbClr val="FBAE40"/>
          </p15:clr>
        </p15:guide>
        <p15:guide id="6" orient="horz" pos="1638">
          <p15:clr>
            <a:srgbClr val="FBAE40"/>
          </p15:clr>
        </p15:guide>
        <p15:guide id="7" orient="horz" pos="918">
          <p15:clr>
            <a:srgbClr val="FBAE40"/>
          </p15:clr>
        </p15:guide>
        <p15:guide id="8" orient="horz" pos="1602">
          <p15:clr>
            <a:srgbClr val="FBAE40"/>
          </p15:clr>
        </p15:guide>
        <p15:guide id="9" orient="horz" pos="2286">
          <p15:clr>
            <a:srgbClr val="FBAE40"/>
          </p15:clr>
        </p15:guide>
        <p15:guide id="10" orient="horz" pos="2322">
          <p15:clr>
            <a:srgbClr val="FBAE40"/>
          </p15:clr>
        </p15:guide>
        <p15:guide id="11" pos="936">
          <p15:clr>
            <a:srgbClr val="FBAE40"/>
          </p15:clr>
        </p15:guide>
        <p15:guide id="12" pos="1008">
          <p15:clr>
            <a:srgbClr val="FBAE40"/>
          </p15:clr>
        </p15:guide>
        <p15:guide id="13" pos="1560">
          <p15:clr>
            <a:srgbClr val="FBAE40"/>
          </p15:clr>
        </p15:guide>
        <p15:guide id="14" pos="1632">
          <p15:clr>
            <a:srgbClr val="FBAE40"/>
          </p15:clr>
        </p15:guide>
        <p15:guide id="15" pos="2208">
          <p15:clr>
            <a:srgbClr val="FBAE40"/>
          </p15:clr>
        </p15:guide>
        <p15:guide id="16" pos="2280">
          <p15:clr>
            <a:srgbClr val="FBAE40"/>
          </p15:clr>
        </p15:guide>
        <p15:guide id="17" pos="2856">
          <p15:clr>
            <a:srgbClr val="FBAE40"/>
          </p15:clr>
        </p15:guide>
        <p15:guide id="18" pos="2928">
          <p15:clr>
            <a:srgbClr val="FBAE40"/>
          </p15:clr>
        </p15:guide>
        <p15:guide id="19" pos="3504">
          <p15:clr>
            <a:srgbClr val="FBAE40"/>
          </p15:clr>
        </p15:guide>
        <p15:guide id="20" pos="3576">
          <p15:clr>
            <a:srgbClr val="FBAE40"/>
          </p15:clr>
        </p15:guide>
        <p15:guide id="21" pos="4128">
          <p15:clr>
            <a:srgbClr val="FBAE40"/>
          </p15:clr>
        </p15:guide>
        <p15:guide id="22" pos="4200">
          <p15:clr>
            <a:srgbClr val="FBAE40"/>
          </p15:clr>
        </p15:guide>
        <p15:guide id="23" pos="4848">
          <p15:clr>
            <a:srgbClr val="FBAE40"/>
          </p15:clr>
        </p15:guide>
        <p15:guide id="24" pos="4776">
          <p15:clr>
            <a:srgbClr val="FBAE40"/>
          </p15:clr>
        </p15:guide>
        <p15:guide id="25" orient="horz" pos="576">
          <p15:clr>
            <a:srgbClr val="FBAE40"/>
          </p15:clr>
        </p15:guide>
        <p15:guide id="26" orient="horz" pos="612">
          <p15:clr>
            <a:srgbClr val="FBAE40"/>
          </p15:clr>
        </p15:guide>
        <p15:guide id="27" orient="horz" pos="1260">
          <p15:clr>
            <a:srgbClr val="FBAE40"/>
          </p15:clr>
        </p15:guide>
        <p15:guide id="28" orient="horz" pos="1296">
          <p15:clr>
            <a:srgbClr val="FBAE40"/>
          </p15:clr>
        </p15:guide>
        <p15:guide id="29" orient="horz" pos="1944">
          <p15:clr>
            <a:srgbClr val="FBAE40"/>
          </p15:clr>
        </p15:guide>
        <p15:guide id="30" orient="horz" pos="1980">
          <p15:clr>
            <a:srgbClr val="FBAE40"/>
          </p15:clr>
        </p15:guide>
        <p15:guide id="31" orient="horz" pos="2628">
          <p15:clr>
            <a:srgbClr val="FBAE40"/>
          </p15:clr>
        </p15:guide>
        <p15:guide id="32" orient="horz" pos="2664">
          <p15:clr>
            <a:srgbClr val="FBAE40"/>
          </p15:clr>
        </p15:guide>
        <p15:guide id="33" orient="horz" pos="16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ATH: Final slides - closing slide Red">
  <p:cSld name="PATH: Final slides - closing slide Red">
    <p:spTree>
      <p:nvGrpSpPr>
        <p:cNvPr id="1" name="Shape 483"/>
        <p:cNvGrpSpPr/>
        <p:nvPr/>
      </p:nvGrpSpPr>
      <p:grpSpPr>
        <a:xfrm>
          <a:off x="0" y="0"/>
          <a:ext cx="0" cy="0"/>
          <a:chOff x="0" y="0"/>
          <a:chExt cx="0" cy="0"/>
        </a:xfrm>
      </p:grpSpPr>
      <p:sp>
        <p:nvSpPr>
          <p:cNvPr id="484" name="Google Shape;484;g77a325e625_0_1307"/>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85" name="Google Shape;485;g77a325e625_0_1307"/>
          <p:cNvPicPr preferRelativeResize="0"/>
          <p:nvPr/>
        </p:nvPicPr>
        <p:blipFill rotWithShape="1">
          <a:blip r:embed="rId2">
            <a:alphaModFix/>
          </a:blip>
          <a:srcRect/>
          <a:stretch/>
        </p:blipFill>
        <p:spPr>
          <a:xfrm>
            <a:off x="3782288" y="2262650"/>
            <a:ext cx="686511" cy="263162"/>
          </a:xfrm>
          <a:prstGeom prst="rect">
            <a:avLst/>
          </a:prstGeom>
          <a:noFill/>
          <a:ln>
            <a:noFill/>
          </a:ln>
        </p:spPr>
      </p:pic>
      <p:sp>
        <p:nvSpPr>
          <p:cNvPr id="486" name="Google Shape;486;g77a325e625_0_1307"/>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ATH: Beige Title slide w/ editable photo shape">
  <p:cSld name="PATH: Beige Title slide w/ editable photo shape">
    <p:spTree>
      <p:nvGrpSpPr>
        <p:cNvPr id="1" name="Shape 487"/>
        <p:cNvGrpSpPr/>
        <p:nvPr/>
      </p:nvGrpSpPr>
      <p:grpSpPr>
        <a:xfrm>
          <a:off x="0" y="0"/>
          <a:ext cx="0" cy="0"/>
          <a:chOff x="0" y="0"/>
          <a:chExt cx="0" cy="0"/>
        </a:xfrm>
      </p:grpSpPr>
      <p:sp>
        <p:nvSpPr>
          <p:cNvPr id="488" name="Google Shape;488;g77a325e625_0_1311"/>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89" name="Google Shape;489;g77a325e625_0_1311"/>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90" name="Google Shape;490;g77a325e625_0_1311"/>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491" name="Google Shape;491;g77a325e625_0_1311"/>
          <p:cNvSpPr/>
          <p:nvPr/>
        </p:nvSpPr>
        <p:spPr>
          <a:xfrm>
            <a:off x="0" y="0"/>
            <a:ext cx="9144000" cy="5157600"/>
          </a:xfrm>
          <a:prstGeom prst="rect">
            <a:avLst/>
          </a:prstGeom>
          <a:solidFill>
            <a:schemeClr val="accent6"/>
          </a:solid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92" name="Google Shape;492;g77a325e625_0_1311"/>
          <p:cNvSpPr/>
          <p:nvPr/>
        </p:nvSpPr>
        <p:spPr>
          <a:xfrm>
            <a:off x="6234113" y="1"/>
            <a:ext cx="2195700" cy="1092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93" name="Google Shape;493;g77a325e625_0_1311"/>
          <p:cNvSpPr/>
          <p:nvPr/>
        </p:nvSpPr>
        <p:spPr>
          <a:xfrm>
            <a:off x="6234113" y="4043365"/>
            <a:ext cx="2195512" cy="1100137"/>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94" name="Google Shape;494;g77a325e625_0_1311"/>
          <p:cNvSpPr/>
          <p:nvPr/>
        </p:nvSpPr>
        <p:spPr>
          <a:xfrm>
            <a:off x="6251734" y="1316627"/>
            <a:ext cx="2161644" cy="2503902"/>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cap="flat"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95" name="Google Shape;495;g77a325e625_0_1311"/>
          <p:cNvSpPr txBox="1">
            <a:spLocks noGrp="1"/>
          </p:cNvSpPr>
          <p:nvPr>
            <p:ph type="body" idx="1"/>
          </p:nvPr>
        </p:nvSpPr>
        <p:spPr>
          <a:xfrm rot="-5400000">
            <a:off x="7846615" y="1250656"/>
            <a:ext cx="2299500" cy="110400"/>
          </a:xfrm>
          <a:prstGeom prst="rect">
            <a:avLst/>
          </a:prstGeom>
          <a:noFill/>
          <a:ln>
            <a:noFill/>
          </a:ln>
        </p:spPr>
        <p:txBody>
          <a:bodyPr spcFirstLastPara="1" wrap="square" lIns="0" tIns="0" rIns="0" bIns="0" anchor="t" anchorCtr="0">
            <a:noAutofit/>
          </a:bodyPr>
          <a:lstStyle>
            <a:lvl1pPr marL="457200" lvl="0" indent="-228600" algn="r" rtl="0">
              <a:lnSpc>
                <a:spcPct val="100000"/>
              </a:lnSpc>
              <a:spcBef>
                <a:spcPts val="0"/>
              </a:spcBef>
              <a:spcAft>
                <a:spcPts val="0"/>
              </a:spcAft>
              <a:buSzPts val="1400"/>
              <a:buNone/>
              <a:defRPr sz="600">
                <a:solidFill>
                  <a:srgbClr val="7F7F7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496" name="Google Shape;496;g77a325e625_0_1311"/>
          <p:cNvPicPr preferRelativeResize="0"/>
          <p:nvPr/>
        </p:nvPicPr>
        <p:blipFill rotWithShape="1">
          <a:blip r:embed="rId2">
            <a:alphaModFix/>
          </a:blip>
          <a:srcRect/>
          <a:stretch/>
        </p:blipFill>
        <p:spPr>
          <a:xfrm>
            <a:off x="571500" y="4406723"/>
            <a:ext cx="324174" cy="136463"/>
          </a:xfrm>
          <a:prstGeom prst="rect">
            <a:avLst/>
          </a:prstGeom>
          <a:noFill/>
          <a:ln>
            <a:noFill/>
          </a:ln>
        </p:spPr>
      </p:pic>
      <p:sp>
        <p:nvSpPr>
          <p:cNvPr id="497" name="Google Shape;497;g77a325e625_0_1311"/>
          <p:cNvSpPr txBox="1">
            <a:spLocks noGrp="1"/>
          </p:cNvSpPr>
          <p:nvPr>
            <p:ph type="body" idx="2"/>
          </p:nvPr>
        </p:nvSpPr>
        <p:spPr>
          <a:xfrm>
            <a:off x="571500" y="445448"/>
            <a:ext cx="1905300" cy="161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900" b="1">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98" name="Google Shape;498;g77a325e625_0_1311"/>
          <p:cNvSpPr txBox="1">
            <a:spLocks noGrp="1"/>
          </p:cNvSpPr>
          <p:nvPr>
            <p:ph type="body" idx="3"/>
          </p:nvPr>
        </p:nvSpPr>
        <p:spPr>
          <a:xfrm>
            <a:off x="571500" y="3450660"/>
            <a:ext cx="4000500" cy="48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100">
                <a:solidFill>
                  <a:schemeClr val="dk1"/>
                </a:solidFill>
                <a:latin typeface="Arial"/>
                <a:ea typeface="Arial"/>
                <a:cs typeface="Arial"/>
                <a:sym typeface="Arial"/>
              </a:defRPr>
            </a:lvl1pPr>
            <a:lvl2pPr marL="914400" lvl="1" indent="-285750" algn="l" rtl="0">
              <a:lnSpc>
                <a:spcPct val="100000"/>
              </a:lnSpc>
              <a:spcBef>
                <a:spcPts val="0"/>
              </a:spcBef>
              <a:spcAft>
                <a:spcPts val="0"/>
              </a:spcAft>
              <a:buClr>
                <a:schemeClr val="dk1"/>
              </a:buClr>
              <a:buSzPts val="900"/>
              <a:buChar char="•"/>
              <a:defRPr sz="900"/>
            </a:lvl2pPr>
            <a:lvl3pPr marL="1371600" lvl="2" indent="-285750" algn="l" rtl="0">
              <a:lnSpc>
                <a:spcPct val="100000"/>
              </a:lnSpc>
              <a:spcBef>
                <a:spcPts val="600"/>
              </a:spcBef>
              <a:spcAft>
                <a:spcPts val="0"/>
              </a:spcAft>
              <a:buClr>
                <a:schemeClr val="dk1"/>
              </a:buClr>
              <a:buSzPts val="900"/>
              <a:buChar char="o"/>
              <a:defRPr sz="900"/>
            </a:lvl3pPr>
            <a:lvl4pPr marL="1828800" lvl="3" indent="-228600" algn="l" rtl="0">
              <a:lnSpc>
                <a:spcPct val="100000"/>
              </a:lnSpc>
              <a:spcBef>
                <a:spcPts val="600"/>
              </a:spcBef>
              <a:spcAft>
                <a:spcPts val="0"/>
              </a:spcAft>
              <a:buSzPts val="1400"/>
              <a:buNone/>
              <a:defRPr sz="900"/>
            </a:lvl4pPr>
            <a:lvl5pPr marL="2286000" lvl="4" indent="-228600" algn="l" rtl="0">
              <a:lnSpc>
                <a:spcPct val="100000"/>
              </a:lnSpc>
              <a:spcBef>
                <a:spcPts val="600"/>
              </a:spcBef>
              <a:spcAft>
                <a:spcPts val="0"/>
              </a:spcAft>
              <a:buSzPts val="1400"/>
              <a:buNone/>
              <a:defRPr sz="9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99" name="Google Shape;499;g77a325e625_0_1311"/>
          <p:cNvSpPr txBox="1">
            <a:spLocks noGrp="1"/>
          </p:cNvSpPr>
          <p:nvPr>
            <p:ph type="body" idx="4"/>
          </p:nvPr>
        </p:nvSpPr>
        <p:spPr>
          <a:xfrm>
            <a:off x="571501" y="1514475"/>
            <a:ext cx="4000500" cy="1085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None/>
              <a:defRPr sz="36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00" name="Google Shape;500;g77a325e625_0_1311"/>
          <p:cNvSpPr txBox="1">
            <a:spLocks noGrp="1"/>
          </p:cNvSpPr>
          <p:nvPr>
            <p:ph type="body" idx="5"/>
          </p:nvPr>
        </p:nvSpPr>
        <p:spPr>
          <a:xfrm>
            <a:off x="571500" y="2737531"/>
            <a:ext cx="4000500" cy="41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6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cxnSp>
        <p:nvCxnSpPr>
          <p:cNvPr id="501" name="Google Shape;501;g77a325e625_0_1311"/>
          <p:cNvCxnSpPr/>
          <p:nvPr/>
        </p:nvCxnSpPr>
        <p:spPr>
          <a:xfrm>
            <a:off x="7329791" y="1391055"/>
            <a:ext cx="0" cy="2354100"/>
          </a:xfrm>
          <a:prstGeom prst="straightConnector1">
            <a:avLst/>
          </a:prstGeom>
          <a:noFill/>
          <a:ln w="12700" cap="flat" cmpd="sng">
            <a:solidFill>
              <a:schemeClr val="accent1"/>
            </a:solidFill>
            <a:prstDash val="dot"/>
            <a:round/>
            <a:headEnd type="stealth" w="med" len="med"/>
            <a:tailEnd type="stealth" w="med" len="med"/>
          </a:ln>
        </p:spPr>
      </p:cxnSp>
      <p:sp>
        <p:nvSpPr>
          <p:cNvPr id="502" name="Google Shape;502;g77a325e625_0_1311"/>
          <p:cNvSpPr/>
          <p:nvPr/>
        </p:nvSpPr>
        <p:spPr>
          <a:xfrm>
            <a:off x="7333179" y="1624362"/>
            <a:ext cx="6159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accent1"/>
                </a:solidFill>
                <a:latin typeface="Arial"/>
                <a:ea typeface="Arial"/>
                <a:cs typeface="Arial"/>
                <a:sym typeface="Arial"/>
              </a:rPr>
              <a:t>3.71” h </a:t>
            </a:r>
            <a:endParaRPr sz="1400" b="0" i="0" u="none" strike="noStrike" cap="none" dirty="0">
              <a:solidFill>
                <a:schemeClr val="accent1"/>
              </a:solidFill>
              <a:latin typeface="Arial"/>
              <a:ea typeface="Arial"/>
              <a:cs typeface="Arial"/>
              <a:sym typeface="Arial"/>
            </a:endParaRPr>
          </a:p>
        </p:txBody>
      </p:sp>
      <p:cxnSp>
        <p:nvCxnSpPr>
          <p:cNvPr id="503" name="Google Shape;503;g77a325e625_0_1311"/>
          <p:cNvCxnSpPr/>
          <p:nvPr/>
        </p:nvCxnSpPr>
        <p:spPr>
          <a:xfrm flipH="1">
            <a:off x="6298723" y="2550167"/>
            <a:ext cx="2062200" cy="36000"/>
          </a:xfrm>
          <a:prstGeom prst="straightConnector1">
            <a:avLst/>
          </a:prstGeom>
          <a:noFill/>
          <a:ln w="12700" cap="flat" cmpd="sng">
            <a:solidFill>
              <a:schemeClr val="accent1"/>
            </a:solidFill>
            <a:prstDash val="dot"/>
            <a:round/>
            <a:headEnd type="stealth" w="med" len="med"/>
            <a:tailEnd type="stealth" w="med" len="med"/>
          </a:ln>
        </p:spPr>
      </p:cxnSp>
      <p:sp>
        <p:nvSpPr>
          <p:cNvPr id="504" name="Google Shape;504;g77a325e625_0_1311"/>
          <p:cNvSpPr/>
          <p:nvPr/>
        </p:nvSpPr>
        <p:spPr>
          <a:xfrm>
            <a:off x="7755376" y="2550167"/>
            <a:ext cx="5415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accent1"/>
                </a:solidFill>
                <a:latin typeface="Arial"/>
                <a:ea typeface="Arial"/>
                <a:cs typeface="Arial"/>
                <a:sym typeface="Arial"/>
              </a:rPr>
              <a:t>3.2” w </a:t>
            </a:r>
            <a:endParaRPr sz="1400" b="0" i="0" u="none" strike="noStrike" cap="none" dirty="0">
              <a:solidFill>
                <a:schemeClr val="accent1"/>
              </a:solidFill>
              <a:latin typeface="Arial"/>
              <a:ea typeface="Arial"/>
              <a:cs typeface="Arial"/>
              <a:sym typeface="Arial"/>
            </a:endParaRPr>
          </a:p>
        </p:txBody>
      </p:sp>
      <p:sp>
        <p:nvSpPr>
          <p:cNvPr id="505" name="Google Shape;505;g77a325e625_0_1311"/>
          <p:cNvSpPr>
            <a:spLocks noGrp="1"/>
          </p:cNvSpPr>
          <p:nvPr>
            <p:ph type="dgm" idx="6"/>
          </p:nvPr>
        </p:nvSpPr>
        <p:spPr>
          <a:xfrm rot="-5400000">
            <a:off x="6045860" y="1470541"/>
            <a:ext cx="2544300" cy="2194500"/>
          </a:xfrm>
          <a:prstGeom prst="hexagon">
            <a:avLst>
              <a:gd name="adj" fmla="val 25000"/>
              <a:gd name="vf" fmla="val 115470"/>
            </a:avLst>
          </a:prstGeom>
          <a:blipFill rotWithShape="0">
            <a:blip r:embed="rId3">
              <a:alphaModFix/>
            </a:blip>
            <a:stretch>
              <a:fillRect l="-4" t="8" r="-4"/>
            </a:stretch>
          </a:blip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506" name="Google Shape;506;g77a325e625_0_1311"/>
          <p:cNvSpPr txBox="1"/>
          <p:nvPr/>
        </p:nvSpPr>
        <p:spPr>
          <a:xfrm>
            <a:off x="6561380" y="1690515"/>
            <a:ext cx="1513500" cy="175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dirty="0">
                <a:solidFill>
                  <a:schemeClr val="lt1"/>
                </a:solidFill>
                <a:latin typeface="Arial"/>
                <a:ea typeface="Arial"/>
                <a:cs typeface="Arial"/>
                <a:sym typeface="Arial"/>
              </a:rPr>
              <a:t>Click icon to add SmartArt graphic</a:t>
            </a:r>
            <a:endParaRPr sz="3200" b="0" i="0" u="none" strike="noStrike" cap="none" dirty="0">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ATH: Beige Title slide w/ shapes">
  <p:cSld name="PATH: Beige Title slide w/ shapes">
    <p:spTree>
      <p:nvGrpSpPr>
        <p:cNvPr id="1" name="Shape 507"/>
        <p:cNvGrpSpPr/>
        <p:nvPr/>
      </p:nvGrpSpPr>
      <p:grpSpPr>
        <a:xfrm>
          <a:off x="0" y="0"/>
          <a:ext cx="0" cy="0"/>
          <a:chOff x="0" y="0"/>
          <a:chExt cx="0" cy="0"/>
        </a:xfrm>
      </p:grpSpPr>
      <p:sp>
        <p:nvSpPr>
          <p:cNvPr id="508" name="Google Shape;508;g77a325e625_0_1331"/>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09" name="Google Shape;509;g77a325e625_0_1331"/>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10" name="Google Shape;510;g77a325e625_0_1331"/>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11" name="Google Shape;511;g77a325e625_0_1331"/>
          <p:cNvSpPr/>
          <p:nvPr/>
        </p:nvSpPr>
        <p:spPr>
          <a:xfrm>
            <a:off x="0" y="-3968"/>
            <a:ext cx="9144000" cy="5143500"/>
          </a:xfrm>
          <a:prstGeom prst="rect">
            <a:avLst/>
          </a:prstGeom>
          <a:solidFill>
            <a:schemeClr val="accent6"/>
          </a:solid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512" name="Google Shape;512;g77a325e625_0_1331"/>
          <p:cNvPicPr preferRelativeResize="0"/>
          <p:nvPr/>
        </p:nvPicPr>
        <p:blipFill rotWithShape="1">
          <a:blip r:embed="rId2">
            <a:alphaModFix/>
          </a:blip>
          <a:srcRect/>
          <a:stretch/>
        </p:blipFill>
        <p:spPr>
          <a:xfrm>
            <a:off x="571500" y="4406723"/>
            <a:ext cx="324174" cy="136463"/>
          </a:xfrm>
          <a:prstGeom prst="rect">
            <a:avLst/>
          </a:prstGeom>
          <a:noFill/>
          <a:ln>
            <a:noFill/>
          </a:ln>
        </p:spPr>
      </p:pic>
      <p:sp>
        <p:nvSpPr>
          <p:cNvPr id="513" name="Google Shape;513;g77a325e625_0_1331"/>
          <p:cNvSpPr/>
          <p:nvPr/>
        </p:nvSpPr>
        <p:spPr>
          <a:xfrm>
            <a:off x="6234113" y="1"/>
            <a:ext cx="2195700" cy="1092300"/>
          </a:xfrm>
          <a:prstGeom prst="rect">
            <a:avLst/>
          </a:pr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14" name="Google Shape;514;g77a325e625_0_1331"/>
          <p:cNvSpPr/>
          <p:nvPr/>
        </p:nvSpPr>
        <p:spPr>
          <a:xfrm>
            <a:off x="6234113" y="1320630"/>
            <a:ext cx="2194562" cy="2542032"/>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15" name="Google Shape;515;g77a325e625_0_1331"/>
          <p:cNvSpPr/>
          <p:nvPr/>
        </p:nvSpPr>
        <p:spPr>
          <a:xfrm>
            <a:off x="6234113" y="4043365"/>
            <a:ext cx="2195512" cy="1100137"/>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16" name="Google Shape;516;g77a325e625_0_1331"/>
          <p:cNvSpPr txBox="1">
            <a:spLocks noGrp="1"/>
          </p:cNvSpPr>
          <p:nvPr>
            <p:ph type="body" idx="1"/>
          </p:nvPr>
        </p:nvSpPr>
        <p:spPr>
          <a:xfrm>
            <a:off x="571500" y="445448"/>
            <a:ext cx="1905300" cy="161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900" b="1">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17" name="Google Shape;517;g77a325e625_0_1331"/>
          <p:cNvSpPr txBox="1">
            <a:spLocks noGrp="1"/>
          </p:cNvSpPr>
          <p:nvPr>
            <p:ph type="body" idx="2"/>
          </p:nvPr>
        </p:nvSpPr>
        <p:spPr>
          <a:xfrm>
            <a:off x="571500" y="3450660"/>
            <a:ext cx="4000500" cy="48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100">
                <a:solidFill>
                  <a:schemeClr val="dk1"/>
                </a:solidFill>
                <a:latin typeface="Arial"/>
                <a:ea typeface="Arial"/>
                <a:cs typeface="Arial"/>
                <a:sym typeface="Arial"/>
              </a:defRPr>
            </a:lvl1pPr>
            <a:lvl2pPr marL="914400" lvl="1" indent="-285750" algn="l" rtl="0">
              <a:lnSpc>
                <a:spcPct val="100000"/>
              </a:lnSpc>
              <a:spcBef>
                <a:spcPts val="1800"/>
              </a:spcBef>
              <a:spcAft>
                <a:spcPts val="0"/>
              </a:spcAft>
              <a:buClr>
                <a:schemeClr val="dk1"/>
              </a:buClr>
              <a:buSzPts val="900"/>
              <a:buChar char="•"/>
              <a:defRPr sz="900"/>
            </a:lvl2pPr>
            <a:lvl3pPr marL="1371600" lvl="2" indent="-285750" algn="l" rtl="0">
              <a:lnSpc>
                <a:spcPct val="100000"/>
              </a:lnSpc>
              <a:spcBef>
                <a:spcPts val="600"/>
              </a:spcBef>
              <a:spcAft>
                <a:spcPts val="0"/>
              </a:spcAft>
              <a:buClr>
                <a:schemeClr val="dk1"/>
              </a:buClr>
              <a:buSzPts val="900"/>
              <a:buChar char="o"/>
              <a:defRPr sz="900"/>
            </a:lvl3pPr>
            <a:lvl4pPr marL="1828800" lvl="3" indent="-228600" algn="l" rtl="0">
              <a:lnSpc>
                <a:spcPct val="100000"/>
              </a:lnSpc>
              <a:spcBef>
                <a:spcPts val="600"/>
              </a:spcBef>
              <a:spcAft>
                <a:spcPts val="0"/>
              </a:spcAft>
              <a:buSzPts val="1400"/>
              <a:buNone/>
              <a:defRPr sz="900"/>
            </a:lvl4pPr>
            <a:lvl5pPr marL="2286000" lvl="4" indent="-228600" algn="l" rtl="0">
              <a:lnSpc>
                <a:spcPct val="100000"/>
              </a:lnSpc>
              <a:spcBef>
                <a:spcPts val="600"/>
              </a:spcBef>
              <a:spcAft>
                <a:spcPts val="0"/>
              </a:spcAft>
              <a:buSzPts val="1400"/>
              <a:buNone/>
              <a:defRPr sz="9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18" name="Google Shape;518;g77a325e625_0_1331"/>
          <p:cNvSpPr txBox="1">
            <a:spLocks noGrp="1"/>
          </p:cNvSpPr>
          <p:nvPr>
            <p:ph type="body" idx="3"/>
          </p:nvPr>
        </p:nvSpPr>
        <p:spPr>
          <a:xfrm>
            <a:off x="571500" y="1639491"/>
            <a:ext cx="4000500" cy="960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None/>
              <a:defRPr sz="36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19" name="Google Shape;519;g77a325e625_0_1331"/>
          <p:cNvSpPr txBox="1">
            <a:spLocks noGrp="1"/>
          </p:cNvSpPr>
          <p:nvPr>
            <p:ph type="body" idx="4"/>
          </p:nvPr>
        </p:nvSpPr>
        <p:spPr>
          <a:xfrm>
            <a:off x="571499" y="2737531"/>
            <a:ext cx="4000500" cy="41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6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ATH: Red Title slide w/ shapes">
  <p:cSld name="PATH: Red Title slide w/ shapes">
    <p:spTree>
      <p:nvGrpSpPr>
        <p:cNvPr id="1" name="Shape 520"/>
        <p:cNvGrpSpPr/>
        <p:nvPr/>
      </p:nvGrpSpPr>
      <p:grpSpPr>
        <a:xfrm>
          <a:off x="0" y="0"/>
          <a:ext cx="0" cy="0"/>
          <a:chOff x="0" y="0"/>
          <a:chExt cx="0" cy="0"/>
        </a:xfrm>
      </p:grpSpPr>
      <p:sp>
        <p:nvSpPr>
          <p:cNvPr id="521" name="Google Shape;521;g77a325e625_0_1344"/>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22" name="Google Shape;522;g77a325e625_0_1344"/>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23" name="Google Shape;523;g77a325e625_0_1344"/>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24" name="Google Shape;524;g77a325e625_0_1344"/>
          <p:cNvSpPr/>
          <p:nvPr/>
        </p:nvSpPr>
        <p:spPr>
          <a:xfrm>
            <a:off x="0" y="-3968"/>
            <a:ext cx="9144000" cy="5143500"/>
          </a:xfrm>
          <a:prstGeom prst="rect">
            <a:avLst/>
          </a:prstGeom>
          <a:solidFill>
            <a:schemeClr val="accent1"/>
          </a:solid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525" name="Google Shape;525;g77a325e625_0_1344"/>
          <p:cNvPicPr preferRelativeResize="0"/>
          <p:nvPr/>
        </p:nvPicPr>
        <p:blipFill rotWithShape="1">
          <a:blip r:embed="rId2">
            <a:alphaModFix/>
          </a:blip>
          <a:srcRect/>
          <a:stretch/>
        </p:blipFill>
        <p:spPr>
          <a:xfrm>
            <a:off x="571500" y="4420753"/>
            <a:ext cx="324174" cy="124266"/>
          </a:xfrm>
          <a:prstGeom prst="rect">
            <a:avLst/>
          </a:prstGeom>
          <a:noFill/>
          <a:ln>
            <a:noFill/>
          </a:ln>
        </p:spPr>
      </p:pic>
      <p:sp>
        <p:nvSpPr>
          <p:cNvPr id="526" name="Google Shape;526;g77a325e625_0_1344"/>
          <p:cNvSpPr/>
          <p:nvPr/>
        </p:nvSpPr>
        <p:spPr>
          <a:xfrm>
            <a:off x="6234113" y="1"/>
            <a:ext cx="2195700" cy="1092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27" name="Google Shape;527;g77a325e625_0_1344"/>
          <p:cNvSpPr/>
          <p:nvPr/>
        </p:nvSpPr>
        <p:spPr>
          <a:xfrm>
            <a:off x="6234113" y="4043365"/>
            <a:ext cx="2195512" cy="1100137"/>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28" name="Google Shape;528;g77a325e625_0_1344"/>
          <p:cNvSpPr/>
          <p:nvPr/>
        </p:nvSpPr>
        <p:spPr>
          <a:xfrm>
            <a:off x="6234113" y="1320630"/>
            <a:ext cx="2194562" cy="2542032"/>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29" name="Google Shape;529;g77a325e625_0_1344"/>
          <p:cNvSpPr txBox="1">
            <a:spLocks noGrp="1"/>
          </p:cNvSpPr>
          <p:nvPr>
            <p:ph type="body" idx="1"/>
          </p:nvPr>
        </p:nvSpPr>
        <p:spPr>
          <a:xfrm>
            <a:off x="571500" y="445448"/>
            <a:ext cx="1905300" cy="161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900" b="1">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0" name="Google Shape;530;g77a325e625_0_1344"/>
          <p:cNvSpPr txBox="1">
            <a:spLocks noGrp="1"/>
          </p:cNvSpPr>
          <p:nvPr>
            <p:ph type="body" idx="2"/>
          </p:nvPr>
        </p:nvSpPr>
        <p:spPr>
          <a:xfrm>
            <a:off x="571500" y="3450660"/>
            <a:ext cx="4000500" cy="48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100">
                <a:solidFill>
                  <a:schemeClr val="lt1"/>
                </a:solidFill>
                <a:latin typeface="Arial"/>
                <a:ea typeface="Arial"/>
                <a:cs typeface="Arial"/>
                <a:sym typeface="Arial"/>
              </a:defRPr>
            </a:lvl1pPr>
            <a:lvl2pPr marL="914400" lvl="1" indent="-285750" algn="l" rtl="0">
              <a:lnSpc>
                <a:spcPct val="100000"/>
              </a:lnSpc>
              <a:spcBef>
                <a:spcPts val="1800"/>
              </a:spcBef>
              <a:spcAft>
                <a:spcPts val="0"/>
              </a:spcAft>
              <a:buClr>
                <a:schemeClr val="dk1"/>
              </a:buClr>
              <a:buSzPts val="900"/>
              <a:buChar char="•"/>
              <a:defRPr sz="900"/>
            </a:lvl2pPr>
            <a:lvl3pPr marL="1371600" lvl="2" indent="-285750" algn="l" rtl="0">
              <a:lnSpc>
                <a:spcPct val="100000"/>
              </a:lnSpc>
              <a:spcBef>
                <a:spcPts val="600"/>
              </a:spcBef>
              <a:spcAft>
                <a:spcPts val="0"/>
              </a:spcAft>
              <a:buClr>
                <a:schemeClr val="dk1"/>
              </a:buClr>
              <a:buSzPts val="900"/>
              <a:buChar char="o"/>
              <a:defRPr sz="900"/>
            </a:lvl3pPr>
            <a:lvl4pPr marL="1828800" lvl="3" indent="-228600" algn="l" rtl="0">
              <a:lnSpc>
                <a:spcPct val="100000"/>
              </a:lnSpc>
              <a:spcBef>
                <a:spcPts val="600"/>
              </a:spcBef>
              <a:spcAft>
                <a:spcPts val="0"/>
              </a:spcAft>
              <a:buSzPts val="1400"/>
              <a:buNone/>
              <a:defRPr sz="900"/>
            </a:lvl4pPr>
            <a:lvl5pPr marL="2286000" lvl="4" indent="-228600" algn="l" rtl="0">
              <a:lnSpc>
                <a:spcPct val="100000"/>
              </a:lnSpc>
              <a:spcBef>
                <a:spcPts val="600"/>
              </a:spcBef>
              <a:spcAft>
                <a:spcPts val="0"/>
              </a:spcAft>
              <a:buSzPts val="1400"/>
              <a:buNone/>
              <a:defRPr sz="9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1" name="Google Shape;531;g77a325e625_0_1344"/>
          <p:cNvSpPr txBox="1">
            <a:spLocks noGrp="1"/>
          </p:cNvSpPr>
          <p:nvPr>
            <p:ph type="body" idx="3"/>
          </p:nvPr>
        </p:nvSpPr>
        <p:spPr>
          <a:xfrm>
            <a:off x="571501" y="1639491"/>
            <a:ext cx="4000500" cy="960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None/>
              <a:defRPr sz="3600">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2" name="Google Shape;532;g77a325e625_0_1344"/>
          <p:cNvSpPr txBox="1">
            <a:spLocks noGrp="1"/>
          </p:cNvSpPr>
          <p:nvPr>
            <p:ph type="body" idx="4"/>
          </p:nvPr>
        </p:nvSpPr>
        <p:spPr>
          <a:xfrm>
            <a:off x="571500" y="2737531"/>
            <a:ext cx="4000500" cy="41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600">
                <a:solidFill>
                  <a:schemeClr val="l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ATH: TOC, short">
  <p:cSld name="PATH: TOC, short">
    <p:spTree>
      <p:nvGrpSpPr>
        <p:cNvPr id="1" name="Shape 533"/>
        <p:cNvGrpSpPr/>
        <p:nvPr/>
      </p:nvGrpSpPr>
      <p:grpSpPr>
        <a:xfrm>
          <a:off x="0" y="0"/>
          <a:ext cx="0" cy="0"/>
          <a:chOff x="0" y="0"/>
          <a:chExt cx="0" cy="0"/>
        </a:xfrm>
      </p:grpSpPr>
      <p:sp>
        <p:nvSpPr>
          <p:cNvPr id="534" name="Google Shape;534;g77a325e625_0_1357"/>
          <p:cNvSpPr txBox="1">
            <a:spLocks noGrp="1"/>
          </p:cNvSpPr>
          <p:nvPr>
            <p:ph type="body" idx="1"/>
          </p:nvPr>
        </p:nvSpPr>
        <p:spPr>
          <a:xfrm>
            <a:off x="2010104" y="3575301"/>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5" name="Google Shape;535;g77a325e625_0_1357"/>
          <p:cNvSpPr txBox="1">
            <a:spLocks noGrp="1"/>
          </p:cNvSpPr>
          <p:nvPr>
            <p:ph type="body" idx="2"/>
          </p:nvPr>
        </p:nvSpPr>
        <p:spPr>
          <a:xfrm>
            <a:off x="2010104" y="4053510"/>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6" name="Google Shape;536;g77a325e625_0_1357"/>
          <p:cNvSpPr/>
          <p:nvPr/>
        </p:nvSpPr>
        <p:spPr>
          <a:xfrm>
            <a:off x="399553" y="4693257"/>
            <a:ext cx="8348700" cy="34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37" name="Google Shape;537;g77a325e625_0_1357"/>
          <p:cNvSpPr txBox="1">
            <a:spLocks noGrp="1"/>
          </p:cNvSpPr>
          <p:nvPr>
            <p:ph type="body" idx="3"/>
          </p:nvPr>
        </p:nvSpPr>
        <p:spPr>
          <a:xfrm>
            <a:off x="2010104" y="2614743"/>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8" name="Google Shape;538;g77a325e625_0_1357"/>
          <p:cNvSpPr txBox="1">
            <a:spLocks noGrp="1"/>
          </p:cNvSpPr>
          <p:nvPr>
            <p:ph type="body" idx="4"/>
          </p:nvPr>
        </p:nvSpPr>
        <p:spPr>
          <a:xfrm>
            <a:off x="2010104" y="3092615"/>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9" name="Google Shape;539;g77a325e625_0_1357"/>
          <p:cNvSpPr txBox="1">
            <a:spLocks noGrp="1"/>
          </p:cNvSpPr>
          <p:nvPr>
            <p:ph type="body" idx="5"/>
          </p:nvPr>
        </p:nvSpPr>
        <p:spPr>
          <a:xfrm>
            <a:off x="571500" y="2614743"/>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0" name="Google Shape;540;g77a325e625_0_1357"/>
          <p:cNvSpPr txBox="1">
            <a:spLocks noGrp="1"/>
          </p:cNvSpPr>
          <p:nvPr>
            <p:ph type="body" idx="6"/>
          </p:nvPr>
        </p:nvSpPr>
        <p:spPr>
          <a:xfrm>
            <a:off x="571500" y="3093483"/>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1" name="Google Shape;541;g77a325e625_0_1357"/>
          <p:cNvSpPr txBox="1">
            <a:spLocks noGrp="1"/>
          </p:cNvSpPr>
          <p:nvPr>
            <p:ph type="body" idx="7"/>
          </p:nvPr>
        </p:nvSpPr>
        <p:spPr>
          <a:xfrm>
            <a:off x="571500" y="3575301"/>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2" name="Google Shape;542;g77a325e625_0_1357"/>
          <p:cNvSpPr txBox="1">
            <a:spLocks noGrp="1"/>
          </p:cNvSpPr>
          <p:nvPr>
            <p:ph type="body" idx="8"/>
          </p:nvPr>
        </p:nvSpPr>
        <p:spPr>
          <a:xfrm>
            <a:off x="571500" y="4053510"/>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3" name="Google Shape;543;g77a325e625_0_1357"/>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rgbClr val="BFBFBF"/>
                </a:solidFill>
              </a:defRPr>
            </a:lvl1pPr>
            <a:lvl2pPr lvl="1" algn="r" rtl="0">
              <a:buNone/>
              <a:defRPr sz="1300">
                <a:solidFill>
                  <a:srgbClr val="BFBFBF"/>
                </a:solidFill>
              </a:defRPr>
            </a:lvl2pPr>
            <a:lvl3pPr lvl="2" algn="r" rtl="0">
              <a:buNone/>
              <a:defRPr sz="1300">
                <a:solidFill>
                  <a:srgbClr val="BFBFBF"/>
                </a:solidFill>
              </a:defRPr>
            </a:lvl3pPr>
            <a:lvl4pPr lvl="3" algn="r" rtl="0">
              <a:buNone/>
              <a:defRPr sz="1300">
                <a:solidFill>
                  <a:srgbClr val="BFBFBF"/>
                </a:solidFill>
              </a:defRPr>
            </a:lvl4pPr>
            <a:lvl5pPr lvl="4" algn="r" rtl="0">
              <a:buNone/>
              <a:defRPr sz="1300">
                <a:solidFill>
                  <a:srgbClr val="BFBFBF"/>
                </a:solidFill>
              </a:defRPr>
            </a:lvl5pPr>
            <a:lvl6pPr lvl="5" algn="r" rtl="0">
              <a:buNone/>
              <a:defRPr sz="1300">
                <a:solidFill>
                  <a:srgbClr val="BFBFBF"/>
                </a:solidFill>
              </a:defRPr>
            </a:lvl6pPr>
            <a:lvl7pPr lvl="6" algn="r" rtl="0">
              <a:buNone/>
              <a:defRPr sz="1300">
                <a:solidFill>
                  <a:srgbClr val="BFBFBF"/>
                </a:solidFill>
              </a:defRPr>
            </a:lvl7pPr>
            <a:lvl8pPr lvl="7" algn="r" rtl="0">
              <a:buNone/>
              <a:defRPr sz="1300">
                <a:solidFill>
                  <a:srgbClr val="BFBFBF"/>
                </a:solidFill>
              </a:defRPr>
            </a:lvl8pPr>
            <a:lvl9pPr lvl="8" algn="r" rtl="0">
              <a:buNone/>
              <a:defRPr sz="1300">
                <a:solidFill>
                  <a:srgbClr val="BFBFB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ATH: TOC, long">
  <p:cSld name="PATH: TOC, long">
    <p:spTree>
      <p:nvGrpSpPr>
        <p:cNvPr id="1" name="Shape 544"/>
        <p:cNvGrpSpPr/>
        <p:nvPr/>
      </p:nvGrpSpPr>
      <p:grpSpPr>
        <a:xfrm>
          <a:off x="0" y="0"/>
          <a:ext cx="0" cy="0"/>
          <a:chOff x="0" y="0"/>
          <a:chExt cx="0" cy="0"/>
        </a:xfrm>
      </p:grpSpPr>
      <p:sp>
        <p:nvSpPr>
          <p:cNvPr id="545" name="Google Shape;545;g77a325e625_0_1368"/>
          <p:cNvSpPr txBox="1">
            <a:spLocks noGrp="1"/>
          </p:cNvSpPr>
          <p:nvPr>
            <p:ph type="body" idx="1"/>
          </p:nvPr>
        </p:nvSpPr>
        <p:spPr>
          <a:xfrm>
            <a:off x="571500" y="698690"/>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6" name="Google Shape;546;g77a325e625_0_1368"/>
          <p:cNvSpPr txBox="1">
            <a:spLocks noGrp="1"/>
          </p:cNvSpPr>
          <p:nvPr>
            <p:ph type="body" idx="2"/>
          </p:nvPr>
        </p:nvSpPr>
        <p:spPr>
          <a:xfrm>
            <a:off x="2010104" y="698690"/>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7" name="Google Shape;547;g77a325e625_0_1368"/>
          <p:cNvSpPr txBox="1">
            <a:spLocks noGrp="1"/>
          </p:cNvSpPr>
          <p:nvPr>
            <p:ph type="body" idx="3"/>
          </p:nvPr>
        </p:nvSpPr>
        <p:spPr>
          <a:xfrm>
            <a:off x="571500" y="1177430"/>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8" name="Google Shape;548;g77a325e625_0_1368"/>
          <p:cNvSpPr txBox="1">
            <a:spLocks noGrp="1"/>
          </p:cNvSpPr>
          <p:nvPr>
            <p:ph type="body" idx="4"/>
          </p:nvPr>
        </p:nvSpPr>
        <p:spPr>
          <a:xfrm>
            <a:off x="2010104" y="3575301"/>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9" name="Google Shape;549;g77a325e625_0_1368"/>
          <p:cNvSpPr txBox="1">
            <a:spLocks noGrp="1"/>
          </p:cNvSpPr>
          <p:nvPr>
            <p:ph type="body" idx="5"/>
          </p:nvPr>
        </p:nvSpPr>
        <p:spPr>
          <a:xfrm>
            <a:off x="571500" y="1660171"/>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0" name="Google Shape;550;g77a325e625_0_1368"/>
          <p:cNvSpPr txBox="1">
            <a:spLocks noGrp="1"/>
          </p:cNvSpPr>
          <p:nvPr>
            <p:ph type="body" idx="6"/>
          </p:nvPr>
        </p:nvSpPr>
        <p:spPr>
          <a:xfrm>
            <a:off x="2010104" y="4053510"/>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1" name="Google Shape;551;g77a325e625_0_1368"/>
          <p:cNvSpPr txBox="1">
            <a:spLocks noGrp="1"/>
          </p:cNvSpPr>
          <p:nvPr>
            <p:ph type="body" idx="7"/>
          </p:nvPr>
        </p:nvSpPr>
        <p:spPr>
          <a:xfrm>
            <a:off x="571500" y="2137457"/>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2" name="Google Shape;552;g77a325e625_0_1368"/>
          <p:cNvSpPr/>
          <p:nvPr/>
        </p:nvSpPr>
        <p:spPr>
          <a:xfrm>
            <a:off x="399553" y="4693257"/>
            <a:ext cx="8348700" cy="34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53" name="Google Shape;553;g77a325e625_0_1368"/>
          <p:cNvSpPr txBox="1">
            <a:spLocks noGrp="1"/>
          </p:cNvSpPr>
          <p:nvPr>
            <p:ph type="body" idx="8"/>
          </p:nvPr>
        </p:nvSpPr>
        <p:spPr>
          <a:xfrm>
            <a:off x="2010104" y="2614743"/>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4" name="Google Shape;554;g77a325e625_0_1368"/>
          <p:cNvSpPr txBox="1">
            <a:spLocks noGrp="1"/>
          </p:cNvSpPr>
          <p:nvPr>
            <p:ph type="body" idx="9"/>
          </p:nvPr>
        </p:nvSpPr>
        <p:spPr>
          <a:xfrm>
            <a:off x="2010104" y="3092615"/>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5" name="Google Shape;555;g77a325e625_0_1368"/>
          <p:cNvSpPr txBox="1">
            <a:spLocks noGrp="1"/>
          </p:cNvSpPr>
          <p:nvPr>
            <p:ph type="body" idx="13"/>
          </p:nvPr>
        </p:nvSpPr>
        <p:spPr>
          <a:xfrm>
            <a:off x="2010104" y="2137457"/>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6" name="Google Shape;556;g77a325e625_0_1368"/>
          <p:cNvSpPr txBox="1">
            <a:spLocks noGrp="1"/>
          </p:cNvSpPr>
          <p:nvPr>
            <p:ph type="body" idx="14"/>
          </p:nvPr>
        </p:nvSpPr>
        <p:spPr>
          <a:xfrm>
            <a:off x="2010104" y="1177430"/>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7" name="Google Shape;557;g77a325e625_0_1368"/>
          <p:cNvSpPr txBox="1">
            <a:spLocks noGrp="1"/>
          </p:cNvSpPr>
          <p:nvPr>
            <p:ph type="body" idx="15"/>
          </p:nvPr>
        </p:nvSpPr>
        <p:spPr>
          <a:xfrm>
            <a:off x="2010104" y="1660171"/>
            <a:ext cx="52761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BFBFB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8" name="Google Shape;558;g77a325e625_0_1368"/>
          <p:cNvSpPr txBox="1">
            <a:spLocks noGrp="1"/>
          </p:cNvSpPr>
          <p:nvPr>
            <p:ph type="body" idx="16"/>
          </p:nvPr>
        </p:nvSpPr>
        <p:spPr>
          <a:xfrm>
            <a:off x="571500" y="2614743"/>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9" name="Google Shape;559;g77a325e625_0_1368"/>
          <p:cNvSpPr txBox="1">
            <a:spLocks noGrp="1"/>
          </p:cNvSpPr>
          <p:nvPr>
            <p:ph type="body" idx="17"/>
          </p:nvPr>
        </p:nvSpPr>
        <p:spPr>
          <a:xfrm>
            <a:off x="571500" y="3093483"/>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60" name="Google Shape;560;g77a325e625_0_1368"/>
          <p:cNvSpPr txBox="1">
            <a:spLocks noGrp="1"/>
          </p:cNvSpPr>
          <p:nvPr>
            <p:ph type="body" idx="18"/>
          </p:nvPr>
        </p:nvSpPr>
        <p:spPr>
          <a:xfrm>
            <a:off x="571500" y="3575301"/>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61" name="Google Shape;561;g77a325e625_0_1368"/>
          <p:cNvSpPr txBox="1">
            <a:spLocks noGrp="1"/>
          </p:cNvSpPr>
          <p:nvPr>
            <p:ph type="body" idx="19"/>
          </p:nvPr>
        </p:nvSpPr>
        <p:spPr>
          <a:xfrm>
            <a:off x="571500" y="4053510"/>
            <a:ext cx="475200" cy="40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BB8B8"/>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62" name="Google Shape;562;g77a325e625_0_1368"/>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solidFill>
                  <a:schemeClr val="accent1"/>
                </a:solidFill>
              </a:defRPr>
            </a:lvl1pPr>
            <a:lvl2pPr lvl="1" algn="r" rtl="0">
              <a:buNone/>
              <a:defRPr sz="1300">
                <a:solidFill>
                  <a:schemeClr val="accent1"/>
                </a:solidFill>
              </a:defRPr>
            </a:lvl2pPr>
            <a:lvl3pPr lvl="2" algn="r" rtl="0">
              <a:buNone/>
              <a:defRPr sz="1300">
                <a:solidFill>
                  <a:schemeClr val="accent1"/>
                </a:solidFill>
              </a:defRPr>
            </a:lvl3pPr>
            <a:lvl4pPr lvl="3" algn="r" rtl="0">
              <a:buNone/>
              <a:defRPr sz="1300">
                <a:solidFill>
                  <a:schemeClr val="accent1"/>
                </a:solidFill>
              </a:defRPr>
            </a:lvl4pPr>
            <a:lvl5pPr lvl="4" algn="r" rtl="0">
              <a:buNone/>
              <a:defRPr sz="1300">
                <a:solidFill>
                  <a:schemeClr val="accent1"/>
                </a:solidFill>
              </a:defRPr>
            </a:lvl5pPr>
            <a:lvl6pPr lvl="5" algn="r" rtl="0">
              <a:buNone/>
              <a:defRPr sz="1300">
                <a:solidFill>
                  <a:schemeClr val="accent1"/>
                </a:solidFill>
              </a:defRPr>
            </a:lvl6pPr>
            <a:lvl7pPr lvl="6" algn="r" rtl="0">
              <a:buNone/>
              <a:defRPr sz="1300">
                <a:solidFill>
                  <a:schemeClr val="accent1"/>
                </a:solidFill>
              </a:defRPr>
            </a:lvl7pPr>
            <a:lvl8pPr lvl="7" algn="r" rtl="0">
              <a:buNone/>
              <a:defRPr sz="1300">
                <a:solidFill>
                  <a:schemeClr val="accent1"/>
                </a:solidFill>
              </a:defRPr>
            </a:lvl8pPr>
            <a:lvl9pPr lvl="8" algn="r" rtl="0">
              <a:buNone/>
              <a:defRPr sz="1300">
                <a:solidFill>
                  <a:schemeClr val="accent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ATH: Two column text box">
  <p:cSld name="PATH: Two column text box">
    <p:spTree>
      <p:nvGrpSpPr>
        <p:cNvPr id="1" name="Shape 563"/>
        <p:cNvGrpSpPr/>
        <p:nvPr/>
      </p:nvGrpSpPr>
      <p:grpSpPr>
        <a:xfrm>
          <a:off x="0" y="0"/>
          <a:ext cx="0" cy="0"/>
          <a:chOff x="0" y="0"/>
          <a:chExt cx="0" cy="0"/>
        </a:xfrm>
      </p:grpSpPr>
      <p:sp>
        <p:nvSpPr>
          <p:cNvPr id="564" name="Google Shape;564;g77a325e625_0_1387"/>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65" name="Google Shape;565;g77a325e625_0_1387"/>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66" name="Google Shape;566;g77a325e625_0_1387"/>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67" name="Google Shape;567;g77a325e625_0_1387"/>
          <p:cNvSpPr txBox="1">
            <a:spLocks noGrp="1"/>
          </p:cNvSpPr>
          <p:nvPr>
            <p:ph type="body" idx="1"/>
          </p:nvPr>
        </p:nvSpPr>
        <p:spPr>
          <a:xfrm>
            <a:off x="571500" y="635418"/>
            <a:ext cx="8038800" cy="784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68" name="Google Shape;568;g77a325e625_0_1387"/>
          <p:cNvSpPr txBox="1">
            <a:spLocks noGrp="1"/>
          </p:cNvSpPr>
          <p:nvPr>
            <p:ph type="body" idx="2"/>
          </p:nvPr>
        </p:nvSpPr>
        <p:spPr>
          <a:xfrm>
            <a:off x="571501" y="1514475"/>
            <a:ext cx="8029500" cy="2943300"/>
          </a:xfrm>
          <a:prstGeom prst="rect">
            <a:avLst/>
          </a:prstGeom>
          <a:noFill/>
          <a:ln>
            <a:noFill/>
          </a:ln>
        </p:spPr>
        <p:txBody>
          <a:bodyPr spcFirstLastPara="1" wrap="square" lIns="0" tIns="0" rIns="0" bIns="0" anchor="t" anchorCtr="0">
            <a:noAutofit/>
          </a:bodyPr>
          <a:lstStyle>
            <a:lvl1pPr marL="457200" marR="0" lvl="0" indent="-228600" algn="l" rtl="0">
              <a:lnSpc>
                <a:spcPct val="112500"/>
              </a:lnSpc>
              <a:spcBef>
                <a:spcPts val="0"/>
              </a:spcBef>
              <a:spcAft>
                <a:spcPts val="0"/>
              </a:spcAft>
              <a:buClr>
                <a:schemeClr val="dk1"/>
              </a:buClr>
              <a:buSzPts val="1600"/>
              <a:buFont typeface="Arial"/>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 name="Google Shape;63;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4" name="Google Shape;64;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ATH: Half page, one column text box">
  <p:cSld name="PATH: Half page, one column text box">
    <p:spTree>
      <p:nvGrpSpPr>
        <p:cNvPr id="1" name="Shape 569"/>
        <p:cNvGrpSpPr/>
        <p:nvPr/>
      </p:nvGrpSpPr>
      <p:grpSpPr>
        <a:xfrm>
          <a:off x="0" y="0"/>
          <a:ext cx="0" cy="0"/>
          <a:chOff x="0" y="0"/>
          <a:chExt cx="0" cy="0"/>
        </a:xfrm>
      </p:grpSpPr>
      <p:sp>
        <p:nvSpPr>
          <p:cNvPr id="570" name="Google Shape;570;g77a325e625_0_1393"/>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71" name="Google Shape;571;g77a325e625_0_1393"/>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72" name="Google Shape;572;g77a325e625_0_1393"/>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73" name="Google Shape;573;g77a325e625_0_1393"/>
          <p:cNvSpPr txBox="1">
            <a:spLocks noGrp="1"/>
          </p:cNvSpPr>
          <p:nvPr>
            <p:ph type="body" idx="1"/>
          </p:nvPr>
        </p:nvSpPr>
        <p:spPr>
          <a:xfrm>
            <a:off x="571501" y="628361"/>
            <a:ext cx="3829200" cy="829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4" name="Google Shape;574;g77a325e625_0_1393"/>
          <p:cNvSpPr txBox="1">
            <a:spLocks noGrp="1"/>
          </p:cNvSpPr>
          <p:nvPr>
            <p:ph type="body" idx="2"/>
          </p:nvPr>
        </p:nvSpPr>
        <p:spPr>
          <a:xfrm>
            <a:off x="571500" y="1514475"/>
            <a:ext cx="3829200" cy="2871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600"/>
              <a:buFont typeface="Arial"/>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ATH: Split one column, header and text">
  <p:cSld name="PATH: Split one column, header and text">
    <p:spTree>
      <p:nvGrpSpPr>
        <p:cNvPr id="1" name="Shape 575"/>
        <p:cNvGrpSpPr/>
        <p:nvPr/>
      </p:nvGrpSpPr>
      <p:grpSpPr>
        <a:xfrm>
          <a:off x="0" y="0"/>
          <a:ext cx="0" cy="0"/>
          <a:chOff x="0" y="0"/>
          <a:chExt cx="0" cy="0"/>
        </a:xfrm>
      </p:grpSpPr>
      <p:sp>
        <p:nvSpPr>
          <p:cNvPr id="576" name="Google Shape;576;g77a325e625_0_1399"/>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77" name="Google Shape;577;g77a325e625_0_1399"/>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78" name="Google Shape;578;g77a325e625_0_1399"/>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79" name="Google Shape;579;g77a325e625_0_1399"/>
          <p:cNvSpPr txBox="1">
            <a:spLocks noGrp="1"/>
          </p:cNvSpPr>
          <p:nvPr>
            <p:ph type="body" idx="1"/>
          </p:nvPr>
        </p:nvSpPr>
        <p:spPr>
          <a:xfrm>
            <a:off x="571500" y="2057400"/>
            <a:ext cx="3829200" cy="986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80" name="Google Shape;580;g77a325e625_0_1399"/>
          <p:cNvSpPr txBox="1">
            <a:spLocks noGrp="1"/>
          </p:cNvSpPr>
          <p:nvPr>
            <p:ph type="body" idx="2"/>
          </p:nvPr>
        </p:nvSpPr>
        <p:spPr>
          <a:xfrm>
            <a:off x="4743449" y="2057400"/>
            <a:ext cx="3857700" cy="162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ATH: One column text box">
  <p:cSld name="PATH: One column text box">
    <p:spTree>
      <p:nvGrpSpPr>
        <p:cNvPr id="1" name="Shape 581"/>
        <p:cNvGrpSpPr/>
        <p:nvPr/>
      </p:nvGrpSpPr>
      <p:grpSpPr>
        <a:xfrm>
          <a:off x="0" y="0"/>
          <a:ext cx="0" cy="0"/>
          <a:chOff x="0" y="0"/>
          <a:chExt cx="0" cy="0"/>
        </a:xfrm>
      </p:grpSpPr>
      <p:sp>
        <p:nvSpPr>
          <p:cNvPr id="582" name="Google Shape;582;g77a325e625_0_1405"/>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83" name="Google Shape;583;g77a325e625_0_1405"/>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84" name="Google Shape;584;g77a325e625_0_1405"/>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85" name="Google Shape;585;g77a325e625_0_1405"/>
          <p:cNvSpPr txBox="1">
            <a:spLocks noGrp="1"/>
          </p:cNvSpPr>
          <p:nvPr>
            <p:ph type="body" idx="1"/>
          </p:nvPr>
        </p:nvSpPr>
        <p:spPr>
          <a:xfrm>
            <a:off x="571499" y="1514475"/>
            <a:ext cx="8029500" cy="29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600"/>
              <a:buFont typeface="Arial"/>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86" name="Google Shape;586;g77a325e625_0_1405"/>
          <p:cNvSpPr txBox="1">
            <a:spLocks noGrp="1"/>
          </p:cNvSpPr>
          <p:nvPr>
            <p:ph type="body" idx="2"/>
          </p:nvPr>
        </p:nvSpPr>
        <p:spPr>
          <a:xfrm>
            <a:off x="571500" y="635418"/>
            <a:ext cx="8038800" cy="822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ATH: One column header, Half page photo">
  <p:cSld name="PATH: One column header, Half page photo">
    <p:spTree>
      <p:nvGrpSpPr>
        <p:cNvPr id="1" name="Shape 587"/>
        <p:cNvGrpSpPr/>
        <p:nvPr/>
      </p:nvGrpSpPr>
      <p:grpSpPr>
        <a:xfrm>
          <a:off x="0" y="0"/>
          <a:ext cx="0" cy="0"/>
          <a:chOff x="0" y="0"/>
          <a:chExt cx="0" cy="0"/>
        </a:xfrm>
      </p:grpSpPr>
      <p:sp>
        <p:nvSpPr>
          <p:cNvPr id="588" name="Google Shape;588;g77a325e625_0_1411"/>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89" name="Google Shape;589;g77a325e625_0_1411"/>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90" name="Google Shape;590;g77a325e625_0_1411"/>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591" name="Google Shape;591;g77a325e625_0_1411"/>
          <p:cNvSpPr>
            <a:spLocks noGrp="1"/>
          </p:cNvSpPr>
          <p:nvPr>
            <p:ph type="pic" idx="2"/>
          </p:nvPr>
        </p:nvSpPr>
        <p:spPr>
          <a:xfrm>
            <a:off x="4743450" y="0"/>
            <a:ext cx="44004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592" name="Google Shape;592;g77a325e625_0_1411"/>
          <p:cNvSpPr txBox="1">
            <a:spLocks noGrp="1"/>
          </p:cNvSpPr>
          <p:nvPr>
            <p:ph type="body" idx="1"/>
          </p:nvPr>
        </p:nvSpPr>
        <p:spPr>
          <a:xfrm>
            <a:off x="571500" y="631657"/>
            <a:ext cx="3829200" cy="1642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3200">
                <a:solidFill>
                  <a:srgbClr val="FF0000"/>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ATH: Full page photo with Quote">
  <p:cSld name="PATH: Full page photo with Quote">
    <p:spTree>
      <p:nvGrpSpPr>
        <p:cNvPr id="1" name="Shape 593"/>
        <p:cNvGrpSpPr/>
        <p:nvPr/>
      </p:nvGrpSpPr>
      <p:grpSpPr>
        <a:xfrm>
          <a:off x="0" y="0"/>
          <a:ext cx="0" cy="0"/>
          <a:chOff x="0" y="0"/>
          <a:chExt cx="0" cy="0"/>
        </a:xfrm>
      </p:grpSpPr>
      <p:sp>
        <p:nvSpPr>
          <p:cNvPr id="594" name="Google Shape;594;g77a325e625_0_1417"/>
          <p:cNvSpPr>
            <a:spLocks noGrp="1"/>
          </p:cNvSpPr>
          <p:nvPr>
            <p:ph type="pic" idx="2"/>
          </p:nvPr>
        </p:nvSpPr>
        <p:spPr>
          <a:xfrm>
            <a:off x="0" y="0"/>
            <a:ext cx="91440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595" name="Google Shape;595;g77a325e625_0_1417"/>
          <p:cNvSpPr txBox="1">
            <a:spLocks noGrp="1"/>
          </p:cNvSpPr>
          <p:nvPr>
            <p:ph type="body" idx="1"/>
          </p:nvPr>
        </p:nvSpPr>
        <p:spPr>
          <a:xfrm>
            <a:off x="571500" y="1525646"/>
            <a:ext cx="3131700" cy="2207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2400">
                <a:solidFill>
                  <a:schemeClr val="dk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96" name="Google Shape;596;g77a325e625_0_1417"/>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97" name="Google Shape;597;g77a325e625_0_1417"/>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598" name="Google Shape;598;g77a325e625_0_1417"/>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ATH: Photo Collage 2">
  <p:cSld name="PATH: Photo Collage 2">
    <p:spTree>
      <p:nvGrpSpPr>
        <p:cNvPr id="1" name="Shape 599"/>
        <p:cNvGrpSpPr/>
        <p:nvPr/>
      </p:nvGrpSpPr>
      <p:grpSpPr>
        <a:xfrm>
          <a:off x="0" y="0"/>
          <a:ext cx="0" cy="0"/>
          <a:chOff x="0" y="0"/>
          <a:chExt cx="0" cy="0"/>
        </a:xfrm>
      </p:grpSpPr>
      <p:sp>
        <p:nvSpPr>
          <p:cNvPr id="600" name="Google Shape;600;g77a325e625_0_1423"/>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01" name="Google Shape;601;g77a325e625_0_1423"/>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02" name="Google Shape;602;g77a325e625_0_1423"/>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603" name="Google Shape;603;g77a325e625_0_1423"/>
          <p:cNvSpPr>
            <a:spLocks noGrp="1"/>
          </p:cNvSpPr>
          <p:nvPr>
            <p:ph type="pic" idx="2"/>
          </p:nvPr>
        </p:nvSpPr>
        <p:spPr>
          <a:xfrm>
            <a:off x="0" y="1735710"/>
            <a:ext cx="1600200" cy="1630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604" name="Google Shape;604;g77a325e625_0_1423"/>
          <p:cNvSpPr>
            <a:spLocks noGrp="1"/>
          </p:cNvSpPr>
          <p:nvPr>
            <p:ph type="pic" idx="3"/>
          </p:nvPr>
        </p:nvSpPr>
        <p:spPr>
          <a:xfrm>
            <a:off x="2170246" y="1213342"/>
            <a:ext cx="1995300" cy="267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605" name="Google Shape;605;g77a325e625_0_1423"/>
          <p:cNvSpPr>
            <a:spLocks noGrp="1"/>
          </p:cNvSpPr>
          <p:nvPr>
            <p:ph type="pic" idx="4"/>
          </p:nvPr>
        </p:nvSpPr>
        <p:spPr>
          <a:xfrm>
            <a:off x="4648200" y="1213342"/>
            <a:ext cx="1995300" cy="267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606" name="Google Shape;606;g77a325e625_0_1423"/>
          <p:cNvSpPr>
            <a:spLocks noGrp="1"/>
          </p:cNvSpPr>
          <p:nvPr>
            <p:ph type="pic" idx="5"/>
          </p:nvPr>
        </p:nvSpPr>
        <p:spPr>
          <a:xfrm>
            <a:off x="7148922" y="1748111"/>
            <a:ext cx="1995300" cy="1618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6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607" name="Google Shape;607;g77a325e625_0_1423"/>
          <p:cNvSpPr txBox="1">
            <a:spLocks noGrp="1"/>
          </p:cNvSpPr>
          <p:nvPr>
            <p:ph type="body" idx="1"/>
          </p:nvPr>
        </p:nvSpPr>
        <p:spPr>
          <a:xfrm rot="-5400000">
            <a:off x="8266165" y="831129"/>
            <a:ext cx="1460400" cy="110400"/>
          </a:xfrm>
          <a:prstGeom prst="rect">
            <a:avLst/>
          </a:prstGeom>
          <a:noFill/>
          <a:ln>
            <a:noFill/>
          </a:ln>
        </p:spPr>
        <p:txBody>
          <a:bodyPr spcFirstLastPara="1" wrap="square" lIns="0" tIns="0" rIns="0" bIns="0" anchor="t" anchorCtr="0">
            <a:noAutofit/>
          </a:bodyPr>
          <a:lstStyle>
            <a:lvl1pPr marL="457200" lvl="0" indent="-228600" algn="r" rtl="0">
              <a:lnSpc>
                <a:spcPct val="100000"/>
              </a:lnSpc>
              <a:spcBef>
                <a:spcPts val="0"/>
              </a:spcBef>
              <a:spcAft>
                <a:spcPts val="0"/>
              </a:spcAft>
              <a:buSzPts val="1400"/>
              <a:buNone/>
              <a:defRPr sz="600">
                <a:solidFill>
                  <a:srgbClr val="7F7F7F"/>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ATH: DataVis - one column text box and half page graphic on color back">
  <p:cSld name="PATH: DataVis - one column text box and half page graphic on color back">
    <p:spTree>
      <p:nvGrpSpPr>
        <p:cNvPr id="1" name="Shape 608"/>
        <p:cNvGrpSpPr/>
        <p:nvPr/>
      </p:nvGrpSpPr>
      <p:grpSpPr>
        <a:xfrm>
          <a:off x="0" y="0"/>
          <a:ext cx="0" cy="0"/>
          <a:chOff x="0" y="0"/>
          <a:chExt cx="0" cy="0"/>
        </a:xfrm>
      </p:grpSpPr>
      <p:sp>
        <p:nvSpPr>
          <p:cNvPr id="609" name="Google Shape;609;g77a325e625_0_1432"/>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10" name="Google Shape;610;g77a325e625_0_1432"/>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11" name="Google Shape;611;g77a325e625_0_1432"/>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612" name="Google Shape;612;g77a325e625_0_1432"/>
          <p:cNvSpPr/>
          <p:nvPr/>
        </p:nvSpPr>
        <p:spPr>
          <a:xfrm>
            <a:off x="4743450" y="0"/>
            <a:ext cx="44004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13" name="Google Shape;613;g77a325e625_0_1432"/>
          <p:cNvSpPr txBox="1">
            <a:spLocks noGrp="1"/>
          </p:cNvSpPr>
          <p:nvPr>
            <p:ph type="body" idx="1"/>
          </p:nvPr>
        </p:nvSpPr>
        <p:spPr>
          <a:xfrm>
            <a:off x="4952114" y="661496"/>
            <a:ext cx="3999300" cy="3859200"/>
          </a:xfrm>
          <a:prstGeom prst="rect">
            <a:avLst/>
          </a:prstGeom>
          <a:solidFill>
            <a:schemeClr val="lt2"/>
          </a:solid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614" name="Google Shape;614;g77a325e625_0_1432"/>
          <p:cNvPicPr preferRelativeResize="0"/>
          <p:nvPr/>
        </p:nvPicPr>
        <p:blipFill rotWithShape="1">
          <a:blip r:embed="rId2">
            <a:alphaModFix/>
          </a:blip>
          <a:srcRect/>
          <a:stretch/>
        </p:blipFill>
        <p:spPr>
          <a:xfrm>
            <a:off x="8096618" y="4716320"/>
            <a:ext cx="223407" cy="94898"/>
          </a:xfrm>
          <a:prstGeom prst="rect">
            <a:avLst/>
          </a:prstGeom>
          <a:noFill/>
          <a:ln>
            <a:noFill/>
          </a:ln>
        </p:spPr>
      </p:pic>
      <p:sp>
        <p:nvSpPr>
          <p:cNvPr id="615" name="Google Shape;615;g77a325e625_0_1432"/>
          <p:cNvSpPr txBox="1">
            <a:spLocks noGrp="1"/>
          </p:cNvSpPr>
          <p:nvPr>
            <p:ph type="body" idx="2"/>
          </p:nvPr>
        </p:nvSpPr>
        <p:spPr>
          <a:xfrm>
            <a:off x="571500" y="628361"/>
            <a:ext cx="3829200" cy="795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16" name="Google Shape;616;g77a325e625_0_1432"/>
          <p:cNvSpPr txBox="1">
            <a:spLocks noGrp="1"/>
          </p:cNvSpPr>
          <p:nvPr>
            <p:ph type="body" idx="3"/>
          </p:nvPr>
        </p:nvSpPr>
        <p:spPr>
          <a:xfrm>
            <a:off x="571500" y="1514475"/>
            <a:ext cx="3829200" cy="2943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ATH: DataVis - two column, two graphics">
  <p:cSld name="PATH: DataVis - two column, two graphics">
    <p:spTree>
      <p:nvGrpSpPr>
        <p:cNvPr id="1" name="Shape 617"/>
        <p:cNvGrpSpPr/>
        <p:nvPr/>
      </p:nvGrpSpPr>
      <p:grpSpPr>
        <a:xfrm>
          <a:off x="0" y="0"/>
          <a:ext cx="0" cy="0"/>
          <a:chOff x="0" y="0"/>
          <a:chExt cx="0" cy="0"/>
        </a:xfrm>
      </p:grpSpPr>
      <p:sp>
        <p:nvSpPr>
          <p:cNvPr id="618" name="Google Shape;618;g77a325e625_0_1441"/>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19" name="Google Shape;619;g77a325e625_0_1441"/>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20" name="Google Shape;620;g77a325e625_0_1441"/>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621" name="Google Shape;621;g77a325e625_0_1441"/>
          <p:cNvSpPr txBox="1">
            <a:spLocks noGrp="1"/>
          </p:cNvSpPr>
          <p:nvPr>
            <p:ph type="body" idx="1"/>
          </p:nvPr>
        </p:nvSpPr>
        <p:spPr>
          <a:xfrm>
            <a:off x="571500" y="1514475"/>
            <a:ext cx="3829200" cy="2943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22" name="Google Shape;622;g77a325e625_0_1441"/>
          <p:cNvSpPr txBox="1">
            <a:spLocks noGrp="1"/>
          </p:cNvSpPr>
          <p:nvPr>
            <p:ph type="body" idx="2"/>
          </p:nvPr>
        </p:nvSpPr>
        <p:spPr>
          <a:xfrm>
            <a:off x="4743450" y="1514475"/>
            <a:ext cx="3867300" cy="2943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23" name="Google Shape;623;g77a325e625_0_1441"/>
          <p:cNvSpPr txBox="1">
            <a:spLocks noGrp="1"/>
          </p:cNvSpPr>
          <p:nvPr>
            <p:ph type="body" idx="3"/>
          </p:nvPr>
        </p:nvSpPr>
        <p:spPr>
          <a:xfrm>
            <a:off x="571500" y="635418"/>
            <a:ext cx="8112300" cy="759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ATH: DataVis - two column, two graphics with text">
  <p:cSld name="PATH: DataVis - two column, two graphics with text">
    <p:spTree>
      <p:nvGrpSpPr>
        <p:cNvPr id="1" name="Shape 624"/>
        <p:cNvGrpSpPr/>
        <p:nvPr/>
      </p:nvGrpSpPr>
      <p:grpSpPr>
        <a:xfrm>
          <a:off x="0" y="0"/>
          <a:ext cx="0" cy="0"/>
          <a:chOff x="0" y="0"/>
          <a:chExt cx="0" cy="0"/>
        </a:xfrm>
      </p:grpSpPr>
      <p:sp>
        <p:nvSpPr>
          <p:cNvPr id="625" name="Google Shape;625;g77a325e625_0_1448"/>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26" name="Google Shape;626;g77a325e625_0_1448"/>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27" name="Google Shape;627;g77a325e625_0_1448"/>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
        <p:nvSpPr>
          <p:cNvPr id="628" name="Google Shape;628;g77a325e625_0_1448"/>
          <p:cNvSpPr txBox="1">
            <a:spLocks noGrp="1"/>
          </p:cNvSpPr>
          <p:nvPr>
            <p:ph type="body" idx="1"/>
          </p:nvPr>
        </p:nvSpPr>
        <p:spPr>
          <a:xfrm>
            <a:off x="571501" y="1514475"/>
            <a:ext cx="3829200" cy="2075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29" name="Google Shape;629;g77a325e625_0_1448"/>
          <p:cNvSpPr txBox="1">
            <a:spLocks noGrp="1"/>
          </p:cNvSpPr>
          <p:nvPr>
            <p:ph type="body" idx="2"/>
          </p:nvPr>
        </p:nvSpPr>
        <p:spPr>
          <a:xfrm>
            <a:off x="4743450" y="1514475"/>
            <a:ext cx="3857700" cy="2093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0" name="Google Shape;630;g77a325e625_0_1448"/>
          <p:cNvSpPr txBox="1">
            <a:spLocks noGrp="1"/>
          </p:cNvSpPr>
          <p:nvPr>
            <p:ph type="body" idx="3"/>
          </p:nvPr>
        </p:nvSpPr>
        <p:spPr>
          <a:xfrm>
            <a:off x="571501" y="635418"/>
            <a:ext cx="8038800" cy="759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1" name="Google Shape;631;g77a325e625_0_1448"/>
          <p:cNvSpPr txBox="1">
            <a:spLocks noGrp="1"/>
          </p:cNvSpPr>
          <p:nvPr>
            <p:ph type="body" idx="4"/>
          </p:nvPr>
        </p:nvSpPr>
        <p:spPr>
          <a:xfrm>
            <a:off x="571501" y="3837110"/>
            <a:ext cx="3829200" cy="620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2" name="Google Shape;632;g77a325e625_0_1448"/>
          <p:cNvSpPr txBox="1">
            <a:spLocks noGrp="1"/>
          </p:cNvSpPr>
          <p:nvPr>
            <p:ph type="body" idx="5"/>
          </p:nvPr>
        </p:nvSpPr>
        <p:spPr>
          <a:xfrm>
            <a:off x="4743450" y="3837110"/>
            <a:ext cx="3867300" cy="620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sz="1600">
                <a:solidFill>
                  <a:schemeClr val="dk1"/>
                </a:solidFill>
              </a:defRPr>
            </a:lvl1pPr>
            <a:lvl2pPr marL="914400" lvl="1" indent="-317500" algn="l" rtl="0">
              <a:lnSpc>
                <a:spcPct val="100000"/>
              </a:lnSpc>
              <a:spcBef>
                <a:spcPts val="1800"/>
              </a:spcBef>
              <a:spcAft>
                <a:spcPts val="0"/>
              </a:spcAft>
              <a:buClr>
                <a:schemeClr val="dk1"/>
              </a:buClr>
              <a:buSzPts val="1400"/>
              <a:buChar char="•"/>
              <a:defRPr sz="1400"/>
            </a:lvl2pPr>
            <a:lvl3pPr marL="1371600" lvl="2" indent="-317500" algn="l" rtl="0">
              <a:lnSpc>
                <a:spcPct val="100000"/>
              </a:lnSpc>
              <a:spcBef>
                <a:spcPts val="600"/>
              </a:spcBef>
              <a:spcAft>
                <a:spcPts val="0"/>
              </a:spcAft>
              <a:buClr>
                <a:schemeClr val="dk1"/>
              </a:buClr>
              <a:buSzPts val="1400"/>
              <a:buChar char="o"/>
              <a:defRPr sz="1400"/>
            </a:lvl3pPr>
            <a:lvl4pPr marL="1828800" lvl="3" indent="-228600" algn="l" rtl="0">
              <a:lnSpc>
                <a:spcPct val="100000"/>
              </a:lnSpc>
              <a:spcBef>
                <a:spcPts val="600"/>
              </a:spcBef>
              <a:spcAft>
                <a:spcPts val="0"/>
              </a:spcAft>
              <a:buSzPts val="1400"/>
              <a:buNone/>
              <a:defRPr sz="1400"/>
            </a:lvl4pPr>
            <a:lvl5pPr marL="2286000" lvl="4" indent="-228600" algn="l" rtl="0">
              <a:lnSpc>
                <a:spcPct val="100000"/>
              </a:lnSpc>
              <a:spcBef>
                <a:spcPts val="600"/>
              </a:spcBef>
              <a:spcAft>
                <a:spcPts val="0"/>
              </a:spcAft>
              <a:buSzPts val="1400"/>
              <a:buNone/>
              <a:defRPr sz="1400"/>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ATH: DataVis - two column, two graphics on color back">
  <p:cSld name="PATH: DataVis - two column, two graphics on color back">
    <p:spTree>
      <p:nvGrpSpPr>
        <p:cNvPr id="1" name="Shape 633"/>
        <p:cNvGrpSpPr/>
        <p:nvPr/>
      </p:nvGrpSpPr>
      <p:grpSpPr>
        <a:xfrm>
          <a:off x="0" y="0"/>
          <a:ext cx="0" cy="0"/>
          <a:chOff x="0" y="0"/>
          <a:chExt cx="0" cy="0"/>
        </a:xfrm>
      </p:grpSpPr>
      <p:sp>
        <p:nvSpPr>
          <p:cNvPr id="634" name="Google Shape;634;g77a325e625_0_1457"/>
          <p:cNvSpPr/>
          <p:nvPr/>
        </p:nvSpPr>
        <p:spPr>
          <a:xfrm>
            <a:off x="0" y="0"/>
            <a:ext cx="91440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35" name="Google Shape;635;g77a325e625_0_1457"/>
          <p:cNvSpPr txBox="1">
            <a:spLocks noGrp="1"/>
          </p:cNvSpPr>
          <p:nvPr>
            <p:ph type="body" idx="1"/>
          </p:nvPr>
        </p:nvSpPr>
        <p:spPr>
          <a:xfrm>
            <a:off x="571501" y="1514475"/>
            <a:ext cx="3829200" cy="2943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6" name="Google Shape;636;g77a325e625_0_1457"/>
          <p:cNvSpPr txBox="1">
            <a:spLocks noGrp="1"/>
          </p:cNvSpPr>
          <p:nvPr>
            <p:ph type="body" idx="2"/>
          </p:nvPr>
        </p:nvSpPr>
        <p:spPr>
          <a:xfrm>
            <a:off x="4743450" y="1514475"/>
            <a:ext cx="3867300" cy="2943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600"/>
              <a:buNone/>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637" name="Google Shape;637;g77a325e625_0_1457"/>
          <p:cNvPicPr preferRelativeResize="0"/>
          <p:nvPr/>
        </p:nvPicPr>
        <p:blipFill rotWithShape="1">
          <a:blip r:embed="rId2">
            <a:alphaModFix/>
          </a:blip>
          <a:srcRect/>
          <a:stretch/>
        </p:blipFill>
        <p:spPr>
          <a:xfrm>
            <a:off x="8096618" y="4716320"/>
            <a:ext cx="223407" cy="94898"/>
          </a:xfrm>
          <a:prstGeom prst="rect">
            <a:avLst/>
          </a:prstGeom>
          <a:noFill/>
          <a:ln>
            <a:noFill/>
          </a:ln>
        </p:spPr>
      </p:pic>
      <p:sp>
        <p:nvSpPr>
          <p:cNvPr id="638" name="Google Shape;638;g77a325e625_0_1457"/>
          <p:cNvSpPr txBox="1">
            <a:spLocks noGrp="1"/>
          </p:cNvSpPr>
          <p:nvPr>
            <p:ph type="body" idx="3"/>
          </p:nvPr>
        </p:nvSpPr>
        <p:spPr>
          <a:xfrm>
            <a:off x="571501" y="635418"/>
            <a:ext cx="8038800" cy="759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3200"/>
              <a:buNone/>
              <a:defRPr sz="3200">
                <a:solidFill>
                  <a:schemeClr val="accent1"/>
                </a:solidFil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o"/>
              <a:defRPr/>
            </a:lvl3pPr>
            <a:lvl4pPr marL="1828800" lvl="3" indent="-228600" algn="l" rtl="0">
              <a:lnSpc>
                <a:spcPct val="100000"/>
              </a:lnSpc>
              <a:spcBef>
                <a:spcPts val="600"/>
              </a:spcBef>
              <a:spcAft>
                <a:spcPts val="0"/>
              </a:spcAft>
              <a:buSzPts val="1400"/>
              <a:buNone/>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9" name="Google Shape;639;g77a325e625_0_1457"/>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40" name="Google Shape;640;g77a325e625_0_1457"/>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41" name="Google Shape;641;g77a325e625_0_1457"/>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theme" Target="../theme/theme5.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7.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80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2"/>
        <p:cNvGrpSpPr/>
        <p:nvPr/>
      </p:nvGrpSpPr>
      <p:grpSpPr>
        <a:xfrm>
          <a:off x="0" y="0"/>
          <a:ext cx="0" cy="0"/>
          <a:chOff x="0" y="0"/>
          <a:chExt cx="0" cy="0"/>
        </a:xfrm>
      </p:grpSpPr>
      <p:sp>
        <p:nvSpPr>
          <p:cNvPr id="93" name="Google Shape;93;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Work Sans"/>
              <a:buNone/>
              <a:defRPr sz="2800" b="1" i="0" u="none" strike="noStrike" cap="none">
                <a:solidFill>
                  <a:schemeClr val="dk1"/>
                </a:solidFill>
                <a:latin typeface="Work Sans"/>
                <a:ea typeface="Work Sans"/>
                <a:cs typeface="Work Sans"/>
                <a:sym typeface="Work Sans"/>
              </a:defRPr>
            </a:lvl1pPr>
            <a:lvl2pPr marR="0" lvl="1"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chemeClr val="dk1"/>
              </a:buClr>
              <a:buSzPts val="2800"/>
              <a:buFont typeface="Work Sans"/>
              <a:buNone/>
              <a:defRPr sz="2800" b="0" i="0" u="none" strike="noStrike" cap="none">
                <a:solidFill>
                  <a:schemeClr val="dk1"/>
                </a:solidFill>
                <a:latin typeface="Work Sans"/>
                <a:ea typeface="Work Sans"/>
                <a:cs typeface="Work Sans"/>
                <a:sym typeface="Work Sans"/>
              </a:defRPr>
            </a:lvl9pPr>
          </a:lstStyle>
          <a:p>
            <a:endParaRPr/>
          </a:p>
        </p:txBody>
      </p:sp>
      <p:sp>
        <p:nvSpPr>
          <p:cNvPr id="94" name="Google Shape;94;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Work Sans"/>
              <a:buChar char="●"/>
              <a:defRPr sz="1800" b="0" i="0" u="none" strike="noStrike" cap="none">
                <a:solidFill>
                  <a:schemeClr val="dk1"/>
                </a:solidFill>
                <a:latin typeface="Work Sans"/>
                <a:ea typeface="Work Sans"/>
                <a:cs typeface="Work Sans"/>
                <a:sym typeface="Work Sans"/>
              </a:defRPr>
            </a:lvl1pPr>
            <a:lvl2pPr marL="914400" marR="0" lvl="1"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2pPr>
            <a:lvl3pPr marL="1371600" marR="0" lvl="2"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3pPr>
            <a:lvl4pPr marL="1828800" marR="0" lvl="3"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4pPr>
            <a:lvl5pPr marL="2286000" marR="0" lvl="4"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5pPr>
            <a:lvl6pPr marL="2743200" marR="0" lvl="5"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6pPr>
            <a:lvl7pPr marL="3200400" marR="0" lvl="6"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7pPr>
            <a:lvl8pPr marL="3657600" marR="0" lvl="7" indent="-317500" algn="l" rtl="0">
              <a:lnSpc>
                <a:spcPct val="115000"/>
              </a:lnSpc>
              <a:spcBef>
                <a:spcPts val="1000"/>
              </a:spcBef>
              <a:spcAft>
                <a:spcPts val="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8pPr>
            <a:lvl9pPr marL="4114800" marR="0" lvl="8" indent="-317500" algn="l" rtl="0">
              <a:lnSpc>
                <a:spcPct val="115000"/>
              </a:lnSpc>
              <a:spcBef>
                <a:spcPts val="1000"/>
              </a:spcBef>
              <a:spcAft>
                <a:spcPts val="1000"/>
              </a:spcAft>
              <a:buClr>
                <a:schemeClr val="dk1"/>
              </a:buClr>
              <a:buSzPts val="1400"/>
              <a:buFont typeface="Work Sans"/>
              <a:buChar char="■"/>
              <a:defRPr sz="1400" b="0" i="0" u="none" strike="noStrike" cap="none">
                <a:solidFill>
                  <a:schemeClr val="dk1"/>
                </a:solidFill>
                <a:latin typeface="Work Sans"/>
                <a:ea typeface="Work Sans"/>
                <a:cs typeface="Work Sans"/>
                <a:sym typeface="Work Sans"/>
              </a:defRPr>
            </a:lvl9pPr>
          </a:lstStyle>
          <a:p>
            <a:endParaRPr/>
          </a:p>
        </p:txBody>
      </p:sp>
      <p:sp>
        <p:nvSpPr>
          <p:cNvPr id="95" name="Google Shape;95;p59"/>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g8030cad145_0_6422"/>
          <p:cNvSpPr/>
          <p:nvPr/>
        </p:nvSpPr>
        <p:spPr>
          <a:xfrm>
            <a:off x="84147" y="82960"/>
            <a:ext cx="8961120" cy="4962906"/>
          </a:xfrm>
          <a:custGeom>
            <a:avLst/>
            <a:gdLst/>
            <a:ahLst/>
            <a:cxnLst/>
            <a:rect l="l" t="t" r="r" b="b"/>
            <a:pathLst>
              <a:path w="12192000" h="5943600" extrusionOk="0">
                <a:moveTo>
                  <a:pt x="0" y="5943600"/>
                </a:moveTo>
                <a:lnTo>
                  <a:pt x="12192000" y="5943600"/>
                </a:lnTo>
                <a:lnTo>
                  <a:pt x="12192000" y="0"/>
                </a:lnTo>
                <a:lnTo>
                  <a:pt x="0" y="0"/>
                </a:lnTo>
                <a:lnTo>
                  <a:pt x="0" y="5943600"/>
                </a:lnTo>
                <a:close/>
              </a:path>
            </a:pathLst>
          </a:custGeom>
          <a:solidFill>
            <a:srgbClr val="F7F7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210" name="Google Shape;210;g8030cad145_0_6422"/>
          <p:cNvSpPr txBox="1">
            <a:spLocks noGrp="1"/>
          </p:cNvSpPr>
          <p:nvPr>
            <p:ph type="title"/>
          </p:nvPr>
        </p:nvSpPr>
        <p:spPr>
          <a:xfrm>
            <a:off x="389882" y="366550"/>
            <a:ext cx="8364000" cy="184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1100" b="1" i="0" u="none" strike="noStrike" cap="none">
                <a:solidFill>
                  <a:srgbClr val="16543A"/>
                </a:solidFill>
                <a:latin typeface="Helvetica Neue"/>
                <a:ea typeface="Helvetica Neue"/>
                <a:cs typeface="Helvetica Neue"/>
                <a:sym typeface="Helvetica Neue"/>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211" name="Google Shape;211;g8030cad145_0_6422"/>
          <p:cNvSpPr txBox="1">
            <a:spLocks noGrp="1"/>
          </p:cNvSpPr>
          <p:nvPr>
            <p:ph type="body" idx="1"/>
          </p:nvPr>
        </p:nvSpPr>
        <p:spPr>
          <a:xfrm>
            <a:off x="457200" y="1183005"/>
            <a:ext cx="8229600" cy="3394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000"/>
              <a:buNone/>
              <a:defRPr sz="1300" b="0" i="0" u="none" strike="noStrike" cap="none">
                <a:latin typeface="Calibri"/>
                <a:ea typeface="Calibri"/>
                <a:cs typeface="Calibri"/>
                <a:sym typeface="Calibri"/>
              </a:defRPr>
            </a:lvl1pPr>
            <a:lvl2pPr marL="914400" marR="0" lvl="1" indent="-228600" algn="l" rtl="0">
              <a:spcBef>
                <a:spcPts val="0"/>
              </a:spcBef>
              <a:spcAft>
                <a:spcPts val="0"/>
              </a:spcAft>
              <a:buSzPts val="1000"/>
              <a:buNone/>
              <a:defRPr sz="1300" b="0" i="0" u="none" strike="noStrike" cap="none">
                <a:latin typeface="Calibri"/>
                <a:ea typeface="Calibri"/>
                <a:cs typeface="Calibri"/>
                <a:sym typeface="Calibri"/>
              </a:defRPr>
            </a:lvl2pPr>
            <a:lvl3pPr marL="1371600" marR="0" lvl="2" indent="-228600" algn="l" rtl="0">
              <a:spcBef>
                <a:spcPts val="0"/>
              </a:spcBef>
              <a:spcAft>
                <a:spcPts val="0"/>
              </a:spcAft>
              <a:buSzPts val="1000"/>
              <a:buNone/>
              <a:defRPr sz="1300" b="0" i="0" u="none" strike="noStrike" cap="none">
                <a:latin typeface="Calibri"/>
                <a:ea typeface="Calibri"/>
                <a:cs typeface="Calibri"/>
                <a:sym typeface="Calibri"/>
              </a:defRPr>
            </a:lvl3pPr>
            <a:lvl4pPr marL="1828800" marR="0" lvl="3" indent="-228600" algn="l" rtl="0">
              <a:spcBef>
                <a:spcPts val="0"/>
              </a:spcBef>
              <a:spcAft>
                <a:spcPts val="0"/>
              </a:spcAft>
              <a:buSzPts val="1000"/>
              <a:buNone/>
              <a:defRPr sz="1300" b="0" i="0" u="none" strike="noStrike" cap="none">
                <a:latin typeface="Calibri"/>
                <a:ea typeface="Calibri"/>
                <a:cs typeface="Calibri"/>
                <a:sym typeface="Calibri"/>
              </a:defRPr>
            </a:lvl4pPr>
            <a:lvl5pPr marL="2286000" marR="0" lvl="4" indent="-228600" algn="l" rtl="0">
              <a:spcBef>
                <a:spcPts val="0"/>
              </a:spcBef>
              <a:spcAft>
                <a:spcPts val="0"/>
              </a:spcAft>
              <a:buSzPts val="1000"/>
              <a:buNone/>
              <a:defRPr sz="1300" b="0" i="0" u="none" strike="noStrike" cap="none">
                <a:latin typeface="Calibri"/>
                <a:ea typeface="Calibri"/>
                <a:cs typeface="Calibri"/>
                <a:sym typeface="Calibri"/>
              </a:defRPr>
            </a:lvl5pPr>
            <a:lvl6pPr marL="2743200" marR="0" lvl="5" indent="-228600" algn="l" rtl="0">
              <a:spcBef>
                <a:spcPts val="0"/>
              </a:spcBef>
              <a:spcAft>
                <a:spcPts val="0"/>
              </a:spcAft>
              <a:buSzPts val="1000"/>
              <a:buNone/>
              <a:defRPr sz="1300" b="0" i="0" u="none" strike="noStrike" cap="none">
                <a:latin typeface="Calibri"/>
                <a:ea typeface="Calibri"/>
                <a:cs typeface="Calibri"/>
                <a:sym typeface="Calibri"/>
              </a:defRPr>
            </a:lvl6pPr>
            <a:lvl7pPr marL="3200400" marR="0" lvl="6" indent="-228600" algn="l" rtl="0">
              <a:spcBef>
                <a:spcPts val="0"/>
              </a:spcBef>
              <a:spcAft>
                <a:spcPts val="0"/>
              </a:spcAft>
              <a:buSzPts val="1000"/>
              <a:buNone/>
              <a:defRPr sz="1300" b="0" i="0" u="none" strike="noStrike" cap="none">
                <a:latin typeface="Calibri"/>
                <a:ea typeface="Calibri"/>
                <a:cs typeface="Calibri"/>
                <a:sym typeface="Calibri"/>
              </a:defRPr>
            </a:lvl7pPr>
            <a:lvl8pPr marL="3657600" marR="0" lvl="7" indent="-228600" algn="l" rtl="0">
              <a:spcBef>
                <a:spcPts val="0"/>
              </a:spcBef>
              <a:spcAft>
                <a:spcPts val="0"/>
              </a:spcAft>
              <a:buSzPts val="1000"/>
              <a:buNone/>
              <a:defRPr sz="1300" b="0" i="0" u="none" strike="noStrike" cap="none">
                <a:latin typeface="Calibri"/>
                <a:ea typeface="Calibri"/>
                <a:cs typeface="Calibri"/>
                <a:sym typeface="Calibri"/>
              </a:defRPr>
            </a:lvl8pPr>
            <a:lvl9pPr marL="4114800" marR="0" lvl="8" indent="-228600" algn="l" rtl="0">
              <a:spcBef>
                <a:spcPts val="0"/>
              </a:spcBef>
              <a:spcAft>
                <a:spcPts val="0"/>
              </a:spcAft>
              <a:buSzPts val="1000"/>
              <a:buNone/>
              <a:defRPr sz="1300" b="0" i="0" u="none" strike="noStrike" cap="none">
                <a:latin typeface="Calibri"/>
                <a:ea typeface="Calibri"/>
                <a:cs typeface="Calibri"/>
                <a:sym typeface="Calibri"/>
              </a:defRPr>
            </a:lvl9pPr>
          </a:lstStyle>
          <a:p>
            <a:endParaRPr/>
          </a:p>
        </p:txBody>
      </p:sp>
      <p:sp>
        <p:nvSpPr>
          <p:cNvPr id="212" name="Google Shape;212;g8030cad145_0_6422"/>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000"/>
              <a:buNone/>
              <a:defRPr sz="1300">
                <a:solidFill>
                  <a:srgbClr val="888888"/>
                </a:solidFill>
                <a:latin typeface="Calibri"/>
                <a:ea typeface="Calibri"/>
                <a:cs typeface="Calibri"/>
                <a:sym typeface="Calibri"/>
              </a:defRPr>
            </a:lvl1pPr>
            <a:lvl2pPr marR="0" lvl="1"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9pPr>
          </a:lstStyle>
          <a:p>
            <a:endParaRPr dirty="0"/>
          </a:p>
        </p:txBody>
      </p:sp>
      <p:sp>
        <p:nvSpPr>
          <p:cNvPr id="213" name="Google Shape;213;g8030cad145_0_6422"/>
          <p:cNvSpPr txBox="1">
            <a:spLocks noGrp="1"/>
          </p:cNvSpPr>
          <p:nvPr>
            <p:ph type="dt" idx="10"/>
          </p:nvPr>
        </p:nvSpPr>
        <p:spPr>
          <a:xfrm>
            <a:off x="1579163" y="4783455"/>
            <a:ext cx="2103000" cy="2571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000"/>
              <a:buNone/>
              <a:defRPr sz="1300">
                <a:solidFill>
                  <a:srgbClr val="888888"/>
                </a:solidFill>
                <a:latin typeface="Calibri"/>
                <a:ea typeface="Calibri"/>
                <a:cs typeface="Calibri"/>
                <a:sym typeface="Calibri"/>
              </a:defRPr>
            </a:lvl1pPr>
            <a:lvl2pPr marR="0" lvl="1"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9pPr>
          </a:lstStyle>
          <a:p>
            <a:endParaRPr dirty="0"/>
          </a:p>
        </p:txBody>
      </p:sp>
      <p:sp>
        <p:nvSpPr>
          <p:cNvPr id="214" name="Google Shape;214;g8030cad145_0_6422"/>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300">
                <a:solidFill>
                  <a:srgbClr val="888888"/>
                </a:solidFill>
                <a:latin typeface="Calibri"/>
                <a:ea typeface="Calibri"/>
                <a:cs typeface="Calibri"/>
                <a:sym typeface="Calibri"/>
              </a:defRPr>
            </a:lvl1pPr>
            <a:lvl2pPr marL="0" marR="0" lvl="1" indent="0" algn="r" rtl="0">
              <a:spcBef>
                <a:spcPts val="0"/>
              </a:spcBef>
              <a:buNone/>
              <a:defRPr sz="1300">
                <a:solidFill>
                  <a:srgbClr val="888888"/>
                </a:solidFill>
                <a:latin typeface="Calibri"/>
                <a:ea typeface="Calibri"/>
                <a:cs typeface="Calibri"/>
                <a:sym typeface="Calibri"/>
              </a:defRPr>
            </a:lvl2pPr>
            <a:lvl3pPr marL="0" marR="0" lvl="2" indent="0" algn="r" rtl="0">
              <a:spcBef>
                <a:spcPts val="0"/>
              </a:spcBef>
              <a:buNone/>
              <a:defRPr sz="1300">
                <a:solidFill>
                  <a:srgbClr val="888888"/>
                </a:solidFill>
                <a:latin typeface="Calibri"/>
                <a:ea typeface="Calibri"/>
                <a:cs typeface="Calibri"/>
                <a:sym typeface="Calibri"/>
              </a:defRPr>
            </a:lvl3pPr>
            <a:lvl4pPr marL="0" marR="0" lvl="3" indent="0" algn="r" rtl="0">
              <a:spcBef>
                <a:spcPts val="0"/>
              </a:spcBef>
              <a:buNone/>
              <a:defRPr sz="1300">
                <a:solidFill>
                  <a:srgbClr val="888888"/>
                </a:solidFill>
                <a:latin typeface="Calibri"/>
                <a:ea typeface="Calibri"/>
                <a:cs typeface="Calibri"/>
                <a:sym typeface="Calibri"/>
              </a:defRPr>
            </a:lvl4pPr>
            <a:lvl5pPr marL="0" marR="0" lvl="4" indent="0" algn="r" rtl="0">
              <a:spcBef>
                <a:spcPts val="0"/>
              </a:spcBef>
              <a:buNone/>
              <a:defRPr sz="1300">
                <a:solidFill>
                  <a:srgbClr val="888888"/>
                </a:solidFill>
                <a:latin typeface="Calibri"/>
                <a:ea typeface="Calibri"/>
                <a:cs typeface="Calibri"/>
                <a:sym typeface="Calibri"/>
              </a:defRPr>
            </a:lvl5pPr>
            <a:lvl6pPr marL="0" marR="0" lvl="5" indent="0" algn="r" rtl="0">
              <a:spcBef>
                <a:spcPts val="0"/>
              </a:spcBef>
              <a:buNone/>
              <a:defRPr sz="1300">
                <a:solidFill>
                  <a:srgbClr val="888888"/>
                </a:solidFill>
                <a:latin typeface="Calibri"/>
                <a:ea typeface="Calibri"/>
                <a:cs typeface="Calibri"/>
                <a:sym typeface="Calibri"/>
              </a:defRPr>
            </a:lvl6pPr>
            <a:lvl7pPr marL="0" marR="0" lvl="6" indent="0" algn="r" rtl="0">
              <a:spcBef>
                <a:spcPts val="0"/>
              </a:spcBef>
              <a:buNone/>
              <a:defRPr sz="1300">
                <a:solidFill>
                  <a:srgbClr val="888888"/>
                </a:solidFill>
                <a:latin typeface="Calibri"/>
                <a:ea typeface="Calibri"/>
                <a:cs typeface="Calibri"/>
                <a:sym typeface="Calibri"/>
              </a:defRPr>
            </a:lvl7pPr>
            <a:lvl8pPr marL="0" marR="0" lvl="7" indent="0" algn="r" rtl="0">
              <a:spcBef>
                <a:spcPts val="0"/>
              </a:spcBef>
              <a:buNone/>
              <a:defRPr sz="1300">
                <a:solidFill>
                  <a:srgbClr val="888888"/>
                </a:solidFill>
                <a:latin typeface="Calibri"/>
                <a:ea typeface="Calibri"/>
                <a:cs typeface="Calibri"/>
                <a:sym typeface="Calibri"/>
              </a:defRPr>
            </a:lvl8pPr>
            <a:lvl9pPr marL="0" marR="0" lvl="8" indent="0" algn="r" rtl="0">
              <a:spcBef>
                <a:spcPts val="0"/>
              </a:spcBef>
              <a:buNone/>
              <a:defRPr sz="13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b="0" u="none" dirty="0"/>
          </a:p>
        </p:txBody>
      </p:sp>
      <p:pic>
        <p:nvPicPr>
          <p:cNvPr id="215" name="Google Shape;215;g8030cad145_0_6422"/>
          <p:cNvPicPr preferRelativeResize="0"/>
          <p:nvPr/>
        </p:nvPicPr>
        <p:blipFill>
          <a:blip r:embed="rId9">
            <a:alphaModFix/>
          </a:blip>
          <a:stretch>
            <a:fillRect/>
          </a:stretch>
        </p:blipFill>
        <p:spPr>
          <a:xfrm rot="5400000">
            <a:off x="8408996" y="2342468"/>
            <a:ext cx="1147900" cy="4585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0"/>
        <p:cNvGrpSpPr/>
        <p:nvPr/>
      </p:nvGrpSpPr>
      <p:grpSpPr>
        <a:xfrm>
          <a:off x="0" y="0"/>
          <a:ext cx="0" cy="0"/>
          <a:chOff x="0" y="0"/>
          <a:chExt cx="0" cy="0"/>
        </a:xfrm>
      </p:grpSpPr>
      <p:sp>
        <p:nvSpPr>
          <p:cNvPr id="251" name="Google Shape;251;g77a325e625_0_10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Work Sans"/>
              <a:buNone/>
              <a:defRPr sz="2800" b="1">
                <a:solidFill>
                  <a:schemeClr val="dk1"/>
                </a:solidFill>
                <a:latin typeface="Work Sans"/>
                <a:ea typeface="Work Sans"/>
                <a:cs typeface="Work Sans"/>
                <a:sym typeface="Work Sans"/>
              </a:defRPr>
            </a:lvl1pPr>
            <a:lvl2pPr lvl="1"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2pPr>
            <a:lvl3pPr lvl="2"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3pPr>
            <a:lvl4pPr lvl="3"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4pPr>
            <a:lvl5pPr lvl="4"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5pPr>
            <a:lvl6pPr lvl="5"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6pPr>
            <a:lvl7pPr lvl="6"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7pPr>
            <a:lvl8pPr lvl="7"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8pPr>
            <a:lvl9pPr lvl="8"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9pPr>
          </a:lstStyle>
          <a:p>
            <a:endParaRPr/>
          </a:p>
        </p:txBody>
      </p:sp>
      <p:sp>
        <p:nvSpPr>
          <p:cNvPr id="252" name="Google Shape;252;g77a325e625_0_10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Work Sans Regular"/>
              <a:buChar char="●"/>
              <a:defRPr sz="1800">
                <a:solidFill>
                  <a:schemeClr val="dk1"/>
                </a:solidFill>
                <a:latin typeface="Work Sans Regular"/>
                <a:ea typeface="Work Sans Regular"/>
                <a:cs typeface="Work Sans Regular"/>
                <a:sym typeface="Work Sans Regular"/>
              </a:defRPr>
            </a:lvl1pPr>
            <a:lvl2pPr marL="914400" lvl="1"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2pPr>
            <a:lvl3pPr marL="1371600" lvl="2"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3pPr>
            <a:lvl4pPr marL="1828800" lvl="3"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4pPr>
            <a:lvl5pPr marL="2286000" lvl="4"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5pPr>
            <a:lvl6pPr marL="2743200" lvl="5"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6pPr>
            <a:lvl7pPr marL="3200400" lvl="6"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7pPr>
            <a:lvl8pPr marL="3657600" lvl="7"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8pPr>
            <a:lvl9pPr marL="4114800" lvl="8" indent="-317500" rtl="0">
              <a:lnSpc>
                <a:spcPct val="115000"/>
              </a:lnSpc>
              <a:spcBef>
                <a:spcPts val="1000"/>
              </a:spcBef>
              <a:spcAft>
                <a:spcPts val="100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9pPr>
          </a:lstStyle>
          <a:p>
            <a:endParaRPr/>
          </a:p>
        </p:txBody>
      </p:sp>
      <p:sp>
        <p:nvSpPr>
          <p:cNvPr id="253" name="Google Shape;253;g77a325e625_0_1074"/>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lvl="0" algn="r" rtl="0">
              <a:buNone/>
              <a:defRPr sz="800">
                <a:solidFill>
                  <a:schemeClr val="dk2"/>
                </a:solidFill>
                <a:latin typeface="Helvetica Neue Light"/>
                <a:ea typeface="Helvetica Neue Light"/>
                <a:cs typeface="Helvetica Neue Light"/>
                <a:sym typeface="Helvetica Neue Light"/>
              </a:defRPr>
            </a:lvl1pPr>
            <a:lvl2pPr lvl="1" algn="r" rtl="0">
              <a:buNone/>
              <a:defRPr sz="800">
                <a:solidFill>
                  <a:schemeClr val="dk2"/>
                </a:solidFill>
                <a:latin typeface="Helvetica Neue Light"/>
                <a:ea typeface="Helvetica Neue Light"/>
                <a:cs typeface="Helvetica Neue Light"/>
                <a:sym typeface="Helvetica Neue Light"/>
              </a:defRPr>
            </a:lvl2pPr>
            <a:lvl3pPr lvl="2" algn="r" rtl="0">
              <a:buNone/>
              <a:defRPr sz="800">
                <a:solidFill>
                  <a:schemeClr val="dk2"/>
                </a:solidFill>
                <a:latin typeface="Helvetica Neue Light"/>
                <a:ea typeface="Helvetica Neue Light"/>
                <a:cs typeface="Helvetica Neue Light"/>
                <a:sym typeface="Helvetica Neue Light"/>
              </a:defRPr>
            </a:lvl3pPr>
            <a:lvl4pPr lvl="3" algn="r" rtl="0">
              <a:buNone/>
              <a:defRPr sz="800">
                <a:solidFill>
                  <a:schemeClr val="dk2"/>
                </a:solidFill>
                <a:latin typeface="Helvetica Neue Light"/>
                <a:ea typeface="Helvetica Neue Light"/>
                <a:cs typeface="Helvetica Neue Light"/>
                <a:sym typeface="Helvetica Neue Light"/>
              </a:defRPr>
            </a:lvl4pPr>
            <a:lvl5pPr lvl="4" algn="r" rtl="0">
              <a:buNone/>
              <a:defRPr sz="800">
                <a:solidFill>
                  <a:schemeClr val="dk2"/>
                </a:solidFill>
                <a:latin typeface="Helvetica Neue Light"/>
                <a:ea typeface="Helvetica Neue Light"/>
                <a:cs typeface="Helvetica Neue Light"/>
                <a:sym typeface="Helvetica Neue Light"/>
              </a:defRPr>
            </a:lvl5pPr>
            <a:lvl6pPr lvl="5" algn="r" rtl="0">
              <a:buNone/>
              <a:defRPr sz="800">
                <a:solidFill>
                  <a:schemeClr val="dk2"/>
                </a:solidFill>
                <a:latin typeface="Helvetica Neue Light"/>
                <a:ea typeface="Helvetica Neue Light"/>
                <a:cs typeface="Helvetica Neue Light"/>
                <a:sym typeface="Helvetica Neue Light"/>
              </a:defRPr>
            </a:lvl6pPr>
            <a:lvl7pPr lvl="6" algn="r" rtl="0">
              <a:buNone/>
              <a:defRPr sz="800">
                <a:solidFill>
                  <a:schemeClr val="dk2"/>
                </a:solidFill>
                <a:latin typeface="Helvetica Neue Light"/>
                <a:ea typeface="Helvetica Neue Light"/>
                <a:cs typeface="Helvetica Neue Light"/>
                <a:sym typeface="Helvetica Neue Light"/>
              </a:defRPr>
            </a:lvl7pPr>
            <a:lvl8pPr lvl="7" algn="r" rtl="0">
              <a:buNone/>
              <a:defRPr sz="800">
                <a:solidFill>
                  <a:schemeClr val="dk2"/>
                </a:solidFill>
                <a:latin typeface="Helvetica Neue Light"/>
                <a:ea typeface="Helvetica Neue Light"/>
                <a:cs typeface="Helvetica Neue Light"/>
                <a:sym typeface="Helvetica Neue Light"/>
              </a:defRPr>
            </a:lvl8pPr>
            <a:lvl9pPr lvl="8" algn="r" rtl="0">
              <a:buNone/>
              <a:defRPr sz="800">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sp>
        <p:nvSpPr>
          <p:cNvPr id="366" name="Google Shape;366;g77a325e625_0_1189"/>
          <p:cNvSpPr txBox="1">
            <a:spLocks noGrp="1"/>
          </p:cNvSpPr>
          <p:nvPr>
            <p:ph type="title"/>
          </p:nvPr>
        </p:nvSpPr>
        <p:spPr>
          <a:xfrm>
            <a:off x="571500" y="628649"/>
            <a:ext cx="7944000" cy="781800"/>
          </a:xfrm>
          <a:prstGeom prst="rect">
            <a:avLst/>
          </a:prstGeom>
          <a:noFill/>
          <a:ln>
            <a:noFill/>
          </a:ln>
        </p:spPr>
        <p:txBody>
          <a:bodyPr spcFirstLastPara="1" wrap="square" lIns="0" tIns="0" rIns="0" bIns="0" anchor="ctr" anchorCtr="0">
            <a:noAutofit/>
          </a:bodyPr>
          <a:lstStyle>
            <a:lvl1pPr marR="0" lvl="0" algn="l" rtl="0">
              <a:lnSpc>
                <a:spcPct val="93742"/>
              </a:lnSpc>
              <a:spcBef>
                <a:spcPts val="853"/>
              </a:spcBef>
              <a:spcAft>
                <a:spcPts val="0"/>
              </a:spcAft>
              <a:buClr>
                <a:srgbClr val="454E60"/>
              </a:buClr>
              <a:buSzPts val="4267"/>
              <a:buFont typeface="Helvetica Neue"/>
              <a:buNone/>
              <a:defRPr sz="4267" b="1" i="0" u="none" strike="noStrike" cap="none">
                <a:solidFill>
                  <a:srgbClr val="454E60"/>
                </a:solidFill>
                <a:latin typeface="Helvetica Neue"/>
                <a:ea typeface="Helvetica Neue"/>
                <a:cs typeface="Helvetica Neue"/>
                <a:sym typeface="Helvetica Neue"/>
              </a:defRPr>
            </a:lvl1pPr>
            <a:lvl2pPr marR="0" lvl="1" algn="l" rtl="0">
              <a:lnSpc>
                <a:spcPct val="100000"/>
              </a:lnSpc>
              <a:spcBef>
                <a:spcPts val="180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Helvetica Neue"/>
              <a:buNone/>
              <a:defRPr sz="4267" b="1" i="0" u="none" strike="noStrike" cap="none">
                <a:solidFill>
                  <a:srgbClr val="454E60"/>
                </a:solidFill>
                <a:latin typeface="Helvetica Neue"/>
                <a:ea typeface="Helvetica Neue"/>
                <a:cs typeface="Helvetica Neue"/>
                <a:sym typeface="Helvetica Neue"/>
              </a:defRPr>
            </a:lvl9pPr>
          </a:lstStyle>
          <a:p>
            <a:endParaRPr/>
          </a:p>
        </p:txBody>
      </p:sp>
      <p:sp>
        <p:nvSpPr>
          <p:cNvPr id="367" name="Google Shape;367;g77a325e625_0_1189"/>
          <p:cNvSpPr txBox="1">
            <a:spLocks noGrp="1"/>
          </p:cNvSpPr>
          <p:nvPr>
            <p:ph type="body" idx="1"/>
          </p:nvPr>
        </p:nvSpPr>
        <p:spPr>
          <a:xfrm>
            <a:off x="571500" y="1514474"/>
            <a:ext cx="7944000" cy="3118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Helvetica Neue"/>
              <a:buNone/>
              <a:defRPr sz="1600" i="0" u="none" strike="noStrike" cap="none">
                <a:solidFill>
                  <a:schemeClr val="dk1"/>
                </a:solidFill>
                <a:latin typeface="Helvetica Neue"/>
                <a:ea typeface="Helvetica Neue"/>
                <a:cs typeface="Helvetica Neue"/>
                <a:sym typeface="Helvetica Neue"/>
              </a:defRPr>
            </a:lvl1pPr>
            <a:lvl2pPr marL="914400" marR="0" lvl="1" indent="-330200" algn="l" rtl="0">
              <a:lnSpc>
                <a:spcPct val="100000"/>
              </a:lnSpc>
              <a:spcBef>
                <a:spcPts val="1800"/>
              </a:spcBef>
              <a:spcAft>
                <a:spcPts val="0"/>
              </a:spcAft>
              <a:buClr>
                <a:schemeClr val="dk1"/>
              </a:buClr>
              <a:buSzPts val="1600"/>
              <a:buFont typeface="Helvetica Neue"/>
              <a:buChar char="•"/>
              <a:defRPr sz="1600" i="0" u="none" strike="noStrike" cap="none">
                <a:solidFill>
                  <a:schemeClr val="dk1"/>
                </a:solidFill>
                <a:latin typeface="Helvetica Neue"/>
                <a:ea typeface="Helvetica Neue"/>
                <a:cs typeface="Helvetica Neue"/>
                <a:sym typeface="Helvetica Neue"/>
              </a:defRPr>
            </a:lvl2pPr>
            <a:lvl3pPr marL="1371600" marR="0" lvl="2" indent="-330200" algn="l" rtl="0">
              <a:lnSpc>
                <a:spcPct val="100000"/>
              </a:lnSpc>
              <a:spcBef>
                <a:spcPts val="600"/>
              </a:spcBef>
              <a:spcAft>
                <a:spcPts val="0"/>
              </a:spcAft>
              <a:buClr>
                <a:schemeClr val="dk1"/>
              </a:buClr>
              <a:buSzPts val="1600"/>
              <a:buFont typeface="Helvetica Neue"/>
              <a:buChar char="o"/>
              <a:defRPr sz="1600" i="0" u="none" strike="noStrike" cap="none">
                <a:solidFill>
                  <a:schemeClr val="dk1"/>
                </a:solidFill>
                <a:latin typeface="Helvetica Neue"/>
                <a:ea typeface="Helvetica Neue"/>
                <a:cs typeface="Helvetica Neue"/>
                <a:sym typeface="Helvetica Neue"/>
              </a:defRPr>
            </a:lvl3pPr>
            <a:lvl4pPr marL="1828800" marR="0" lvl="3" indent="-228600" algn="l" rtl="0">
              <a:lnSpc>
                <a:spcPct val="100000"/>
              </a:lnSpc>
              <a:spcBef>
                <a:spcPts val="600"/>
              </a:spcBef>
              <a:spcAft>
                <a:spcPts val="0"/>
              </a:spcAft>
              <a:buClr>
                <a:srgbClr val="000000"/>
              </a:buClr>
              <a:buSzPts val="1400"/>
              <a:buFont typeface="Helvetica Neue"/>
              <a:buNone/>
              <a:defRPr sz="1600" i="0" u="none" strike="noStrike" cap="none">
                <a:solidFill>
                  <a:schemeClr val="dk1"/>
                </a:solidFill>
                <a:latin typeface="Helvetica Neue"/>
                <a:ea typeface="Helvetica Neue"/>
                <a:cs typeface="Helvetica Neue"/>
                <a:sym typeface="Helvetica Neue"/>
              </a:defRPr>
            </a:lvl4pPr>
            <a:lvl5pPr marL="2286000" marR="0" lvl="4" indent="-228600" algn="l" rtl="0">
              <a:lnSpc>
                <a:spcPct val="100000"/>
              </a:lnSpc>
              <a:spcBef>
                <a:spcPts val="600"/>
              </a:spcBef>
              <a:spcAft>
                <a:spcPts val="0"/>
              </a:spcAft>
              <a:buClr>
                <a:srgbClr val="000000"/>
              </a:buClr>
              <a:buSzPts val="1400"/>
              <a:buFont typeface="Helvetica Neue"/>
              <a:buNone/>
              <a:defRPr sz="1600" i="0" u="none" strike="noStrike" cap="none">
                <a:solidFill>
                  <a:schemeClr val="dk1"/>
                </a:solidFill>
                <a:latin typeface="Helvetica Neue"/>
                <a:ea typeface="Helvetica Neue"/>
                <a:cs typeface="Helvetica Neue"/>
                <a:sym typeface="Helvetica Neue"/>
              </a:defRPr>
            </a:lvl5pPr>
            <a:lvl6pPr marL="2743200" marR="0" lvl="5" indent="-397954" algn="l" rtl="0">
              <a:lnSpc>
                <a:spcPct val="100000"/>
              </a:lnSpc>
              <a:spcBef>
                <a:spcPts val="600"/>
              </a:spcBef>
              <a:spcAft>
                <a:spcPts val="0"/>
              </a:spcAft>
              <a:buClr>
                <a:schemeClr val="dk1"/>
              </a:buClr>
              <a:buSzPts val="2667"/>
              <a:buFont typeface="Helvetica Neue"/>
              <a:buChar char="•"/>
              <a:defRPr sz="2667" i="0" u="none" strike="noStrike" cap="none">
                <a:solidFill>
                  <a:schemeClr val="dk1"/>
                </a:solidFill>
                <a:latin typeface="Helvetica Neue"/>
                <a:ea typeface="Helvetica Neue"/>
                <a:cs typeface="Helvetica Neue"/>
                <a:sym typeface="Helvetica Neue"/>
              </a:defRPr>
            </a:lvl6pPr>
            <a:lvl7pPr marL="3200400" marR="0" lvl="6" indent="-397954" algn="l" rtl="0">
              <a:lnSpc>
                <a:spcPct val="100000"/>
              </a:lnSpc>
              <a:spcBef>
                <a:spcPts val="533"/>
              </a:spcBef>
              <a:spcAft>
                <a:spcPts val="0"/>
              </a:spcAft>
              <a:buClr>
                <a:schemeClr val="dk1"/>
              </a:buClr>
              <a:buSzPts val="2667"/>
              <a:buFont typeface="Helvetica Neue"/>
              <a:buChar char="•"/>
              <a:defRPr sz="2667" i="0" u="none" strike="noStrike" cap="none">
                <a:solidFill>
                  <a:schemeClr val="dk1"/>
                </a:solidFill>
                <a:latin typeface="Helvetica Neue"/>
                <a:ea typeface="Helvetica Neue"/>
                <a:cs typeface="Helvetica Neue"/>
                <a:sym typeface="Helvetica Neue"/>
              </a:defRPr>
            </a:lvl7pPr>
            <a:lvl8pPr marL="3657600" marR="0" lvl="7" indent="-397954" algn="l" rtl="0">
              <a:lnSpc>
                <a:spcPct val="100000"/>
              </a:lnSpc>
              <a:spcBef>
                <a:spcPts val="533"/>
              </a:spcBef>
              <a:spcAft>
                <a:spcPts val="0"/>
              </a:spcAft>
              <a:buClr>
                <a:schemeClr val="dk1"/>
              </a:buClr>
              <a:buSzPts val="2667"/>
              <a:buFont typeface="Helvetica Neue"/>
              <a:buChar char="•"/>
              <a:defRPr sz="2667" i="0" u="none" strike="noStrike" cap="none">
                <a:solidFill>
                  <a:schemeClr val="dk1"/>
                </a:solidFill>
                <a:latin typeface="Helvetica Neue"/>
                <a:ea typeface="Helvetica Neue"/>
                <a:cs typeface="Helvetica Neue"/>
                <a:sym typeface="Helvetica Neue"/>
              </a:defRPr>
            </a:lvl8pPr>
            <a:lvl9pPr marL="4114800" marR="0" lvl="8" indent="-397954" algn="l" rtl="0">
              <a:lnSpc>
                <a:spcPct val="100000"/>
              </a:lnSpc>
              <a:spcBef>
                <a:spcPts val="533"/>
              </a:spcBef>
              <a:spcAft>
                <a:spcPts val="0"/>
              </a:spcAft>
              <a:buClr>
                <a:schemeClr val="dk1"/>
              </a:buClr>
              <a:buSzPts val="2667"/>
              <a:buFont typeface="Helvetica Neue"/>
              <a:buChar char="•"/>
              <a:defRPr sz="2667" i="0" u="none" strike="noStrike" cap="none">
                <a:solidFill>
                  <a:schemeClr val="dk1"/>
                </a:solidFill>
                <a:latin typeface="Helvetica Neue"/>
                <a:ea typeface="Helvetica Neue"/>
                <a:cs typeface="Helvetica Neue"/>
                <a:sym typeface="Helvetica Neue"/>
              </a:defRPr>
            </a:lvl9pPr>
          </a:lstStyle>
          <a:p>
            <a:endParaRPr/>
          </a:p>
        </p:txBody>
      </p:sp>
      <p:sp>
        <p:nvSpPr>
          <p:cNvPr id="368" name="Google Shape;368;g77a325e625_0_1189"/>
          <p:cNvSpPr txBox="1">
            <a:spLocks noGrp="1"/>
          </p:cNvSpPr>
          <p:nvPr>
            <p:ph type="ftr" idx="11"/>
          </p:nvPr>
        </p:nvSpPr>
        <p:spPr>
          <a:xfrm>
            <a:off x="707362" y="4845488"/>
            <a:ext cx="3086100" cy="12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Helvetica Neue"/>
              <a:buNone/>
              <a:defRPr sz="70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9pPr>
          </a:lstStyle>
          <a:p>
            <a:endParaRPr dirty="0"/>
          </a:p>
        </p:txBody>
      </p:sp>
      <p:sp>
        <p:nvSpPr>
          <p:cNvPr id="369" name="Google Shape;369;g77a325e625_0_1189"/>
          <p:cNvSpPr txBox="1">
            <a:spLocks noGrp="1"/>
          </p:cNvSpPr>
          <p:nvPr>
            <p:ph type="dt" idx="10"/>
          </p:nvPr>
        </p:nvSpPr>
        <p:spPr>
          <a:xfrm>
            <a:off x="573467" y="301888"/>
            <a:ext cx="3354000" cy="130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Helvetica Neue"/>
              <a:buNone/>
              <a:defRPr sz="70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Helvetica Neue"/>
              <a:buNone/>
              <a:defRPr sz="1800" i="0" u="none" strike="noStrike" cap="none">
                <a:solidFill>
                  <a:schemeClr val="dk1"/>
                </a:solidFill>
                <a:latin typeface="Helvetica Neue"/>
                <a:ea typeface="Helvetica Neue"/>
                <a:cs typeface="Helvetica Neue"/>
                <a:sym typeface="Helvetica Neue"/>
              </a:defRPr>
            </a:lvl9pPr>
          </a:lstStyle>
          <a:p>
            <a:endParaRPr dirty="0"/>
          </a:p>
        </p:txBody>
      </p:sp>
      <p:sp>
        <p:nvSpPr>
          <p:cNvPr id="370" name="Google Shape;370;g77a325e625_0_1189"/>
          <p:cNvSpPr txBox="1">
            <a:spLocks noGrp="1"/>
          </p:cNvSpPr>
          <p:nvPr>
            <p:ph type="sldNum" idx="12"/>
          </p:nvPr>
        </p:nvSpPr>
        <p:spPr>
          <a:xfrm>
            <a:off x="571500" y="4845488"/>
            <a:ext cx="135900" cy="12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700"/>
              <a:buFont typeface="Arial"/>
              <a:buNone/>
              <a:defRPr sz="700" i="0" u="none" strike="noStrike" cap="none">
                <a:solidFill>
                  <a:schemeClr val="dk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5ACBF0"/>
          </p15:clr>
        </p15:guide>
        <p15:guide id="2" orient="horz" pos="1620">
          <p15:clr>
            <a:srgbClr val="5ACBF0"/>
          </p15:clr>
        </p15:guide>
        <p15:guide id="3" pos="360">
          <p15:clr>
            <a:srgbClr val="FDE53C"/>
          </p15:clr>
        </p15:guide>
        <p15:guide id="4" orient="horz" pos="2808">
          <p15:clr>
            <a:srgbClr val="FDE53C"/>
          </p15:clr>
        </p15:guide>
        <p15:guide id="5" orient="horz" pos="396">
          <p15:clr>
            <a:srgbClr val="FDE53C"/>
          </p15:clr>
        </p15:guide>
        <p15:guide id="6" pos="5418">
          <p15:clr>
            <a:srgbClr val="FDE53C"/>
          </p15:clr>
        </p15:guide>
        <p15:guide id="7" orient="horz" pos="954">
          <p15:clr>
            <a:srgbClr val="FDE53C"/>
          </p15:clr>
        </p15:guide>
        <p15:guide id="8" pos="2988">
          <p15:clr>
            <a:srgbClr val="FDE53C"/>
          </p15:clr>
        </p15:guide>
        <p15:guide id="9" pos="2772">
          <p15:clr>
            <a:srgbClr val="FDE53C"/>
          </p15:clr>
        </p15:guide>
        <p15:guide id="10" orient="horz" pos="3114">
          <p15:clr>
            <a:srgbClr val="FDE53C"/>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3"/>
        <p:cNvGrpSpPr/>
        <p:nvPr/>
      </p:nvGrpSpPr>
      <p:grpSpPr>
        <a:xfrm>
          <a:off x="0" y="0"/>
          <a:ext cx="0" cy="0"/>
          <a:chOff x="0" y="0"/>
          <a:chExt cx="0" cy="0"/>
        </a:xfrm>
      </p:grpSpPr>
      <p:sp>
        <p:nvSpPr>
          <p:cNvPr id="884" name="Google Shape;884;g77a325e625_0_19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Work Sans"/>
              <a:buNone/>
              <a:defRPr sz="2800" b="1">
                <a:solidFill>
                  <a:schemeClr val="dk1"/>
                </a:solidFill>
                <a:latin typeface="Work Sans"/>
                <a:ea typeface="Work Sans"/>
                <a:cs typeface="Work Sans"/>
                <a:sym typeface="Work Sans"/>
              </a:defRPr>
            </a:lvl1pPr>
            <a:lvl2pPr lvl="1"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2pPr>
            <a:lvl3pPr lvl="2"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3pPr>
            <a:lvl4pPr lvl="3"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4pPr>
            <a:lvl5pPr lvl="4"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5pPr>
            <a:lvl6pPr lvl="5"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6pPr>
            <a:lvl7pPr lvl="6"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7pPr>
            <a:lvl8pPr lvl="7"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8pPr>
            <a:lvl9pPr lvl="8" rtl="0">
              <a:spcBef>
                <a:spcPts val="0"/>
              </a:spcBef>
              <a:spcAft>
                <a:spcPts val="0"/>
              </a:spcAft>
              <a:buClr>
                <a:schemeClr val="dk1"/>
              </a:buClr>
              <a:buSzPts val="2800"/>
              <a:buFont typeface="Work Sans Regular"/>
              <a:buNone/>
              <a:defRPr sz="2800">
                <a:solidFill>
                  <a:schemeClr val="dk1"/>
                </a:solidFill>
                <a:latin typeface="Work Sans Regular"/>
                <a:ea typeface="Work Sans Regular"/>
                <a:cs typeface="Work Sans Regular"/>
                <a:sym typeface="Work Sans Regular"/>
              </a:defRPr>
            </a:lvl9pPr>
          </a:lstStyle>
          <a:p>
            <a:endParaRPr/>
          </a:p>
        </p:txBody>
      </p:sp>
      <p:sp>
        <p:nvSpPr>
          <p:cNvPr id="885" name="Google Shape;885;g77a325e625_0_19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Work Sans Regular"/>
              <a:buChar char="●"/>
              <a:defRPr sz="1800">
                <a:solidFill>
                  <a:schemeClr val="dk1"/>
                </a:solidFill>
                <a:latin typeface="Work Sans Regular"/>
                <a:ea typeface="Work Sans Regular"/>
                <a:cs typeface="Work Sans Regular"/>
                <a:sym typeface="Work Sans Regular"/>
              </a:defRPr>
            </a:lvl1pPr>
            <a:lvl2pPr marL="914400" lvl="1"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2pPr>
            <a:lvl3pPr marL="1371600" lvl="2"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3pPr>
            <a:lvl4pPr marL="1828800" lvl="3"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4pPr>
            <a:lvl5pPr marL="2286000" lvl="4"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5pPr>
            <a:lvl6pPr marL="2743200" lvl="5"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6pPr>
            <a:lvl7pPr marL="3200400" lvl="6"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7pPr>
            <a:lvl8pPr marL="3657600" lvl="7" indent="-317500" rtl="0">
              <a:lnSpc>
                <a:spcPct val="115000"/>
              </a:lnSpc>
              <a:spcBef>
                <a:spcPts val="1000"/>
              </a:spcBef>
              <a:spcAft>
                <a:spcPts val="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8pPr>
            <a:lvl9pPr marL="4114800" lvl="8" indent="-317500" rtl="0">
              <a:lnSpc>
                <a:spcPct val="115000"/>
              </a:lnSpc>
              <a:spcBef>
                <a:spcPts val="1000"/>
              </a:spcBef>
              <a:spcAft>
                <a:spcPts val="1000"/>
              </a:spcAft>
              <a:buClr>
                <a:schemeClr val="dk1"/>
              </a:buClr>
              <a:buSzPts val="1400"/>
              <a:buFont typeface="Work Sans Regular"/>
              <a:buChar char="■"/>
              <a:defRPr>
                <a:solidFill>
                  <a:schemeClr val="dk1"/>
                </a:solidFill>
                <a:latin typeface="Work Sans Regular"/>
                <a:ea typeface="Work Sans Regular"/>
                <a:cs typeface="Work Sans Regular"/>
                <a:sym typeface="Work Sans Regular"/>
              </a:defRPr>
            </a:lvl9pPr>
          </a:lstStyle>
          <a:p>
            <a:endParaRPr/>
          </a:p>
        </p:txBody>
      </p:sp>
      <p:sp>
        <p:nvSpPr>
          <p:cNvPr id="886" name="Google Shape;886;g77a325e625_0_1912"/>
          <p:cNvSpPr txBox="1">
            <a:spLocks noGrp="1"/>
          </p:cNvSpPr>
          <p:nvPr>
            <p:ph type="sldNum" idx="12"/>
          </p:nvPr>
        </p:nvSpPr>
        <p:spPr>
          <a:xfrm>
            <a:off x="8320058" y="4510817"/>
            <a:ext cx="548700" cy="393600"/>
          </a:xfrm>
          <a:prstGeom prst="rect">
            <a:avLst/>
          </a:prstGeom>
          <a:noFill/>
          <a:ln>
            <a:noFill/>
          </a:ln>
        </p:spPr>
        <p:txBody>
          <a:bodyPr spcFirstLastPara="1" wrap="square" lIns="91425" tIns="91425" rIns="91425" bIns="91425" anchor="ctr" anchorCtr="0">
            <a:noAutofit/>
          </a:bodyPr>
          <a:lstStyle>
            <a:lvl1pPr lvl="0" algn="r" rtl="0">
              <a:buNone/>
              <a:defRPr sz="800">
                <a:solidFill>
                  <a:schemeClr val="dk2"/>
                </a:solidFill>
                <a:latin typeface="Helvetica Neue Light"/>
                <a:ea typeface="Helvetica Neue Light"/>
                <a:cs typeface="Helvetica Neue Light"/>
                <a:sym typeface="Helvetica Neue Light"/>
              </a:defRPr>
            </a:lvl1pPr>
            <a:lvl2pPr lvl="1" algn="r" rtl="0">
              <a:buNone/>
              <a:defRPr sz="800">
                <a:solidFill>
                  <a:schemeClr val="dk2"/>
                </a:solidFill>
                <a:latin typeface="Helvetica Neue Light"/>
                <a:ea typeface="Helvetica Neue Light"/>
                <a:cs typeface="Helvetica Neue Light"/>
                <a:sym typeface="Helvetica Neue Light"/>
              </a:defRPr>
            </a:lvl2pPr>
            <a:lvl3pPr lvl="2" algn="r" rtl="0">
              <a:buNone/>
              <a:defRPr sz="800">
                <a:solidFill>
                  <a:schemeClr val="dk2"/>
                </a:solidFill>
                <a:latin typeface="Helvetica Neue Light"/>
                <a:ea typeface="Helvetica Neue Light"/>
                <a:cs typeface="Helvetica Neue Light"/>
                <a:sym typeface="Helvetica Neue Light"/>
              </a:defRPr>
            </a:lvl3pPr>
            <a:lvl4pPr lvl="3" algn="r" rtl="0">
              <a:buNone/>
              <a:defRPr sz="800">
                <a:solidFill>
                  <a:schemeClr val="dk2"/>
                </a:solidFill>
                <a:latin typeface="Helvetica Neue Light"/>
                <a:ea typeface="Helvetica Neue Light"/>
                <a:cs typeface="Helvetica Neue Light"/>
                <a:sym typeface="Helvetica Neue Light"/>
              </a:defRPr>
            </a:lvl4pPr>
            <a:lvl5pPr lvl="4" algn="r" rtl="0">
              <a:buNone/>
              <a:defRPr sz="800">
                <a:solidFill>
                  <a:schemeClr val="dk2"/>
                </a:solidFill>
                <a:latin typeface="Helvetica Neue Light"/>
                <a:ea typeface="Helvetica Neue Light"/>
                <a:cs typeface="Helvetica Neue Light"/>
                <a:sym typeface="Helvetica Neue Light"/>
              </a:defRPr>
            </a:lvl5pPr>
            <a:lvl6pPr lvl="5" algn="r" rtl="0">
              <a:buNone/>
              <a:defRPr sz="800">
                <a:solidFill>
                  <a:schemeClr val="dk2"/>
                </a:solidFill>
                <a:latin typeface="Helvetica Neue Light"/>
                <a:ea typeface="Helvetica Neue Light"/>
                <a:cs typeface="Helvetica Neue Light"/>
                <a:sym typeface="Helvetica Neue Light"/>
              </a:defRPr>
            </a:lvl6pPr>
            <a:lvl7pPr lvl="6" algn="r" rtl="0">
              <a:buNone/>
              <a:defRPr sz="800">
                <a:solidFill>
                  <a:schemeClr val="dk2"/>
                </a:solidFill>
                <a:latin typeface="Helvetica Neue Light"/>
                <a:ea typeface="Helvetica Neue Light"/>
                <a:cs typeface="Helvetica Neue Light"/>
                <a:sym typeface="Helvetica Neue Light"/>
              </a:defRPr>
            </a:lvl7pPr>
            <a:lvl8pPr lvl="7" algn="r" rtl="0">
              <a:buNone/>
              <a:defRPr sz="800">
                <a:solidFill>
                  <a:schemeClr val="dk2"/>
                </a:solidFill>
                <a:latin typeface="Helvetica Neue Light"/>
                <a:ea typeface="Helvetica Neue Light"/>
                <a:cs typeface="Helvetica Neue Light"/>
                <a:sym typeface="Helvetica Neue Light"/>
              </a:defRPr>
            </a:lvl8pPr>
            <a:lvl9pPr lvl="8" algn="r" rtl="0">
              <a:buNone/>
              <a:defRPr sz="800">
                <a:solidFill>
                  <a:schemeClr val="dk2"/>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80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8"/>
        <p:cNvGrpSpPr/>
        <p:nvPr/>
      </p:nvGrpSpPr>
      <p:grpSpPr>
        <a:xfrm>
          <a:off x="0" y="0"/>
          <a:ext cx="0" cy="0"/>
          <a:chOff x="0" y="0"/>
          <a:chExt cx="0" cy="0"/>
        </a:xfrm>
      </p:grpSpPr>
      <p:sp>
        <p:nvSpPr>
          <p:cNvPr id="999" name="Google Shape;999;g7804d215ec_1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00" name="Google Shape;1000;g7804d215ec_1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01" name="Google Shape;1001;g7804d215ec_1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002" name="Google Shape;1002;g7804d215ec_1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003" name="Google Shape;1003;g7804d215ec_1_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07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0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washingtonpost.com/world/africa/kenyas-preexisting-condition-mistrust-in-the-government/2020/05/08/ed41e624-9062-11ea-9322-a29e75effc93_story.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video.vnexpress.net/tin-tuc/nhip-song/truyen-hinh-australia-ca-ngoi-cach-viet-nam-chong-dich-4102507.html"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3" Type="http://schemas.openxmlformats.org/officeDocument/2006/relationships/hyperlink" Target="https://www.theguardian.com/global-development/2020/may/11/we-depend-on-god-gravediggers-on-frontline-of-kanos-covid-19-outbreak" TargetMode="External"/><Relationship Id="rId2" Type="http://schemas.openxmlformats.org/officeDocument/2006/relationships/notesSlide" Target="../notesSlides/notesSlide26.xml"/><Relationship Id="rId1" Type="http://schemas.openxmlformats.org/officeDocument/2006/relationships/slideLayout" Target="../slideLayouts/slideLayout140.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4.xml"/><Relationship Id="rId5" Type="http://schemas.openxmlformats.org/officeDocument/2006/relationships/hyperlink" Target="http://www.ft.lk/columns/Mapping-the-risk-of-spreading-COVID-19/4-698762" TargetMode="Externa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4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44.xml"/><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5.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hyperlink" Target="https://doi.org/10.1155/2007/60803" TargetMode="External"/><Relationship Id="rId4" Type="http://schemas.openxmlformats.org/officeDocument/2006/relationships/hyperlink" Target="http://psychclassics.yorku.ca/Yerkes/Law/?source=post_pag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hyperlink" Target="https://www.psychologytoday.com/us/blog/presence-mind/202003/covid-19-what-is-the-right-amount-scared"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54.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fourwaysreview.co.za/353612/covid-19-cyclists-reminded-that-face-masks-are-mandatory/" TargetMode="External"/><Relationship Id="rId2" Type="http://schemas.openxmlformats.org/officeDocument/2006/relationships/notesSlide" Target="../notesSlides/notesSlide41.xml"/><Relationship Id="rId1" Type="http://schemas.openxmlformats.org/officeDocument/2006/relationships/slideLayout" Target="../slideLayouts/slideLayout154.xml"/><Relationship Id="rId6" Type="http://schemas.openxmlformats.org/officeDocument/2006/relationships/hyperlink" Target="https://www.bbc.com/news/world-52015486" TargetMode="External"/><Relationship Id="rId5" Type="http://schemas.openxmlformats.org/officeDocument/2006/relationships/hyperlink" Target="https://www.newsbreak.com/new-york/new-york/news/0Oy4fgGz/andrew-cuomo-not-wearing-mask-is-disrespectful-to-frontline-workers" TargetMode="Externa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1.xml"/><Relationship Id="rId5" Type="http://schemas.openxmlformats.org/officeDocument/2006/relationships/image" Target="../media/image81.jpe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140.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9.xml"/><Relationship Id="rId1" Type="http://schemas.openxmlformats.org/officeDocument/2006/relationships/slideLayout" Target="../slideLayouts/slideLayout140.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0.xml"/></Relationships>
</file>

<file path=ppt/slides/_rels/slide6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direct.com/topics/social-sciences/behavioural-science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hyperlink" Target="https://www.oecd.org/gov/regulatory-policy/behavioural-insights.ht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140.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guardian.com/commentisfree/2020/mar/05/even-as-behavioural-researchers-we-couldnt-resist-the-urge-to-buy-toilet-paper"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9B9"/>
        </a:solidFill>
        <a:effectLst/>
      </p:bgPr>
    </p:bg>
    <p:spTree>
      <p:nvGrpSpPr>
        <p:cNvPr id="1" name="Shape 1078"/>
        <p:cNvGrpSpPr/>
        <p:nvPr/>
      </p:nvGrpSpPr>
      <p:grpSpPr>
        <a:xfrm>
          <a:off x="0" y="0"/>
          <a:ext cx="0" cy="0"/>
          <a:chOff x="0" y="0"/>
          <a:chExt cx="0" cy="0"/>
        </a:xfrm>
      </p:grpSpPr>
      <p:pic>
        <p:nvPicPr>
          <p:cNvPr id="1079" name="Google Shape;1079;p1"/>
          <p:cNvPicPr preferRelativeResize="0"/>
          <p:nvPr/>
        </p:nvPicPr>
        <p:blipFill>
          <a:blip r:embed="rId3">
            <a:alphaModFix amt="28000"/>
          </a:blip>
          <a:stretch>
            <a:fillRect/>
          </a:stretch>
        </p:blipFill>
        <p:spPr>
          <a:xfrm>
            <a:off x="-30225" y="0"/>
            <a:ext cx="9143999" cy="5143500"/>
          </a:xfrm>
          <a:prstGeom prst="rect">
            <a:avLst/>
          </a:prstGeom>
          <a:noFill/>
          <a:ln>
            <a:noFill/>
          </a:ln>
        </p:spPr>
      </p:pic>
      <p:sp>
        <p:nvSpPr>
          <p:cNvPr id="1080" name="Google Shape;1080;p1"/>
          <p:cNvSpPr txBox="1"/>
          <p:nvPr/>
        </p:nvSpPr>
        <p:spPr>
          <a:xfrm>
            <a:off x="256575" y="257925"/>
            <a:ext cx="4332900" cy="8418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GB" sz="3600" b="1" dirty="0">
                <a:solidFill>
                  <a:srgbClr val="FFFFFF"/>
                </a:solidFill>
                <a:latin typeface="Work Sans"/>
                <a:ea typeface="Work Sans"/>
                <a:cs typeface="Work Sans"/>
                <a:sym typeface="Work Sans"/>
              </a:rPr>
              <a:t>COMMON THREAD</a:t>
            </a:r>
            <a:endParaRPr sz="3600" b="1" dirty="0">
              <a:solidFill>
                <a:srgbClr val="FFFFFF"/>
              </a:solidFill>
              <a:latin typeface="Work Sans"/>
              <a:ea typeface="Work Sans"/>
              <a:cs typeface="Work Sans"/>
              <a:sym typeface="Work Sans"/>
            </a:endParaRPr>
          </a:p>
        </p:txBody>
      </p:sp>
      <p:pic>
        <p:nvPicPr>
          <p:cNvPr id="1081" name="Google Shape;1081;p1"/>
          <p:cNvPicPr preferRelativeResize="0"/>
          <p:nvPr/>
        </p:nvPicPr>
        <p:blipFill>
          <a:blip r:embed="rId4">
            <a:alphaModFix/>
          </a:blip>
          <a:stretch>
            <a:fillRect/>
          </a:stretch>
        </p:blipFill>
        <p:spPr>
          <a:xfrm>
            <a:off x="7514800" y="3616025"/>
            <a:ext cx="1414574" cy="1412700"/>
          </a:xfrm>
          <a:prstGeom prst="rect">
            <a:avLst/>
          </a:prstGeom>
          <a:noFill/>
          <a:ln>
            <a:noFill/>
          </a:ln>
        </p:spPr>
      </p:pic>
      <p:sp>
        <p:nvSpPr>
          <p:cNvPr id="1082" name="Google Shape;1082;p1"/>
          <p:cNvSpPr txBox="1">
            <a:spLocks noGrp="1"/>
          </p:cNvSpPr>
          <p:nvPr>
            <p:ph type="ctrTitle"/>
          </p:nvPr>
        </p:nvSpPr>
        <p:spPr>
          <a:xfrm>
            <a:off x="209000" y="1243600"/>
            <a:ext cx="5528412" cy="292498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5200"/>
              <a:buNone/>
            </a:pPr>
            <a:r>
              <a:rPr lang="ru-RU" sz="3000" b="1" dirty="0">
                <a:solidFill>
                  <a:srgbClr val="0432FF"/>
                </a:solidFill>
                <a:latin typeface="Times New Roman" panose="02020603050405020304" pitchFamily="18" charset="0"/>
                <a:ea typeface="Work Sans"/>
                <a:cs typeface="Times New Roman" panose="02020603050405020304" pitchFamily="18" charset="0"/>
                <a:sym typeface="Work Sans"/>
              </a:rPr>
              <a:t>Разработка поведенческой стратегии</a:t>
            </a:r>
            <a:r>
              <a:rPr lang="en-GB" sz="3000" b="1" dirty="0">
                <a:solidFill>
                  <a:srgbClr val="0432FF"/>
                </a:solidFill>
                <a:latin typeface="Times New Roman" panose="02020603050405020304" pitchFamily="18" charset="0"/>
                <a:ea typeface="Work Sans"/>
                <a:cs typeface="Times New Roman" panose="02020603050405020304" pitchFamily="18" charset="0"/>
                <a:sym typeface="Work Sans"/>
              </a:rPr>
              <a:t> </a:t>
            </a:r>
            <a:r>
              <a:rPr lang="ru-RU" sz="3000" b="1" dirty="0">
                <a:solidFill>
                  <a:srgbClr val="0432FF"/>
                </a:solidFill>
                <a:latin typeface="Times New Roman" panose="02020603050405020304" pitchFamily="18" charset="0"/>
                <a:ea typeface="Work Sans"/>
                <a:cs typeface="Times New Roman" panose="02020603050405020304" pitchFamily="18" charset="0"/>
                <a:sym typeface="Work Sans"/>
              </a:rPr>
              <a:t>для иммунизации</a:t>
            </a:r>
            <a:endParaRPr sz="3000" b="1" dirty="0">
              <a:solidFill>
                <a:srgbClr val="0432FF"/>
              </a:solidFill>
              <a:latin typeface="Times New Roman" panose="02020603050405020304" pitchFamily="18" charset="0"/>
              <a:ea typeface="Work Sans"/>
              <a:cs typeface="Times New Roman" panose="02020603050405020304" pitchFamily="18" charset="0"/>
              <a:sym typeface="Work Sans"/>
            </a:endParaRPr>
          </a:p>
          <a:p>
            <a:pPr marL="0" lvl="0" indent="0" algn="l" rtl="0">
              <a:lnSpc>
                <a:spcPct val="115000"/>
              </a:lnSpc>
              <a:spcBef>
                <a:spcPts val="0"/>
              </a:spcBef>
              <a:spcAft>
                <a:spcPts val="0"/>
              </a:spcAft>
              <a:buSzPts val="5200"/>
              <a:buNone/>
            </a:pPr>
            <a:r>
              <a:rPr lang="ru-RU" sz="3000" b="1" dirty="0">
                <a:solidFill>
                  <a:srgbClr val="0432FF"/>
                </a:solidFill>
                <a:latin typeface="Times New Roman" panose="02020603050405020304" pitchFamily="18" charset="0"/>
                <a:ea typeface="Work Sans"/>
                <a:cs typeface="Times New Roman" panose="02020603050405020304" pitchFamily="18" charset="0"/>
                <a:sym typeface="Work Sans"/>
              </a:rPr>
              <a:t>в контексте </a:t>
            </a:r>
            <a:r>
              <a:rPr lang="en-GB" sz="3000" b="1" dirty="0">
                <a:solidFill>
                  <a:srgbClr val="0432FF"/>
                </a:solidFill>
                <a:highlight>
                  <a:srgbClr val="FBB9B9"/>
                </a:highlight>
                <a:latin typeface="Times New Roman" panose="02020603050405020304" pitchFamily="18" charset="0"/>
                <a:ea typeface="Work Sans"/>
                <a:cs typeface="Times New Roman" panose="02020603050405020304" pitchFamily="18" charset="0"/>
                <a:sym typeface="Work Sans"/>
              </a:rPr>
              <a:t>Covid-19</a:t>
            </a:r>
            <a:endParaRPr sz="3000" b="1" dirty="0">
              <a:solidFill>
                <a:srgbClr val="0432FF"/>
              </a:solidFill>
              <a:highlight>
                <a:srgbClr val="FBB9B9"/>
              </a:highlight>
              <a:latin typeface="Times New Roman" panose="02020603050405020304" pitchFamily="18" charset="0"/>
              <a:ea typeface="Work Sans"/>
              <a:cs typeface="Times New Roman" panose="02020603050405020304" pitchFamily="18" charset="0"/>
              <a:sym typeface="Work Sans"/>
            </a:endParaRPr>
          </a:p>
          <a:p>
            <a:pPr marL="0" lvl="0" indent="0" algn="l" rtl="0">
              <a:lnSpc>
                <a:spcPct val="115000"/>
              </a:lnSpc>
              <a:spcBef>
                <a:spcPts val="0"/>
              </a:spcBef>
              <a:spcAft>
                <a:spcPts val="0"/>
              </a:spcAft>
              <a:buSzPts val="5200"/>
              <a:buNone/>
            </a:pPr>
            <a:endParaRPr sz="2600" b="1" dirty="0">
              <a:solidFill>
                <a:srgbClr val="0432FF"/>
              </a:solidFill>
              <a:latin typeface="Work Sans"/>
              <a:ea typeface="Work Sans"/>
              <a:cs typeface="Work Sans"/>
              <a:sym typeface="Work Sans"/>
            </a:endParaRPr>
          </a:p>
          <a:p>
            <a:pPr marL="0" lvl="0" indent="0" algn="l" rtl="0">
              <a:lnSpc>
                <a:spcPct val="115000"/>
              </a:lnSpc>
              <a:spcBef>
                <a:spcPts val="0"/>
              </a:spcBef>
              <a:spcAft>
                <a:spcPts val="0"/>
              </a:spcAft>
              <a:buSzPts val="5200"/>
              <a:buNone/>
            </a:pPr>
            <a:endParaRPr sz="2600" b="1" dirty="0">
              <a:solidFill>
                <a:srgbClr val="0432FF"/>
              </a:solidFill>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endParaRPr sz="2600" b="1" dirty="0">
              <a:solidFill>
                <a:srgbClr val="0432FF"/>
              </a:solidFill>
              <a:latin typeface="Work Sans"/>
              <a:ea typeface="Work Sans"/>
              <a:cs typeface="Work Sans"/>
              <a:sym typeface="Work Sans"/>
            </a:endParaRPr>
          </a:p>
        </p:txBody>
      </p:sp>
      <p:sp>
        <p:nvSpPr>
          <p:cNvPr id="1083" name="Google Shape;1083;p1"/>
          <p:cNvSpPr txBox="1">
            <a:spLocks noGrp="1"/>
          </p:cNvSpPr>
          <p:nvPr>
            <p:ph type="ctrTitle"/>
          </p:nvPr>
        </p:nvSpPr>
        <p:spPr>
          <a:xfrm>
            <a:off x="5276850" y="3901475"/>
            <a:ext cx="2396938" cy="112725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5200"/>
              <a:buNone/>
            </a:pPr>
            <a:r>
              <a:rPr lang="ru-RU" sz="1800" b="1" dirty="0">
                <a:solidFill>
                  <a:srgbClr val="134F5C"/>
                </a:solidFill>
                <a:latin typeface="Times New Roman" panose="02020603050405020304" pitchFamily="18" charset="0"/>
                <a:ea typeface="Work Sans"/>
                <a:cs typeface="Times New Roman" panose="02020603050405020304" pitchFamily="18" charset="0"/>
                <a:sym typeface="Work Sans"/>
              </a:rPr>
              <a:t>Вебинар </a:t>
            </a:r>
            <a:r>
              <a:rPr lang="en-GB" sz="1800" b="1" dirty="0">
                <a:solidFill>
                  <a:srgbClr val="134F5C"/>
                </a:solidFill>
                <a:latin typeface="Times New Roman" panose="02020603050405020304" pitchFamily="18" charset="0"/>
                <a:ea typeface="Work Sans"/>
                <a:cs typeface="Times New Roman" panose="02020603050405020304" pitchFamily="18" charset="0"/>
                <a:sym typeface="Work Sans"/>
              </a:rPr>
              <a:t>LNCT</a:t>
            </a:r>
            <a:endParaRPr sz="1800" b="1" dirty="0">
              <a:solidFill>
                <a:srgbClr val="134F5C"/>
              </a:solidFill>
              <a:latin typeface="Times New Roman" panose="02020603050405020304" pitchFamily="18" charset="0"/>
              <a:ea typeface="Work Sans"/>
              <a:cs typeface="Times New Roman" panose="02020603050405020304" pitchFamily="18" charset="0"/>
              <a:sym typeface="Work Sans"/>
            </a:endParaRPr>
          </a:p>
          <a:p>
            <a:pPr marL="0" lvl="0" indent="0" algn="l" rtl="0">
              <a:lnSpc>
                <a:spcPct val="115000"/>
              </a:lnSpc>
              <a:spcBef>
                <a:spcPts val="0"/>
              </a:spcBef>
              <a:spcAft>
                <a:spcPts val="0"/>
              </a:spcAft>
              <a:buSzPts val="5200"/>
              <a:buNone/>
            </a:pPr>
            <a:r>
              <a:rPr lang="en-GB" sz="1800" b="1" dirty="0">
                <a:solidFill>
                  <a:srgbClr val="134F5C"/>
                </a:solidFill>
                <a:latin typeface="Times New Roman" panose="02020603050405020304" pitchFamily="18" charset="0"/>
                <a:ea typeface="Work Sans"/>
                <a:cs typeface="Times New Roman" panose="02020603050405020304" pitchFamily="18" charset="0"/>
                <a:sym typeface="Work Sans"/>
              </a:rPr>
              <a:t>21</a:t>
            </a:r>
            <a:r>
              <a:rPr lang="ru-RU" sz="1800" b="1" dirty="0">
                <a:solidFill>
                  <a:srgbClr val="134F5C"/>
                </a:solidFill>
                <a:latin typeface="Times New Roman" panose="02020603050405020304" pitchFamily="18" charset="0"/>
                <a:ea typeface="Work Sans"/>
                <a:cs typeface="Times New Roman" panose="02020603050405020304" pitchFamily="18" charset="0"/>
                <a:sym typeface="Work Sans"/>
              </a:rPr>
              <a:t> мая</a:t>
            </a:r>
            <a:r>
              <a:rPr lang="en-GB" sz="1800" b="1" dirty="0">
                <a:solidFill>
                  <a:srgbClr val="134F5C"/>
                </a:solidFill>
                <a:latin typeface="Times New Roman" panose="02020603050405020304" pitchFamily="18" charset="0"/>
                <a:ea typeface="Work Sans"/>
                <a:cs typeface="Times New Roman" panose="02020603050405020304" pitchFamily="18" charset="0"/>
                <a:sym typeface="Work Sans"/>
              </a:rPr>
              <a:t> 2020</a:t>
            </a:r>
            <a:r>
              <a:rPr lang="ru-RU" sz="1800" b="1" dirty="0">
                <a:solidFill>
                  <a:srgbClr val="134F5C"/>
                </a:solidFill>
                <a:latin typeface="Times New Roman" panose="02020603050405020304" pitchFamily="18" charset="0"/>
                <a:ea typeface="Work Sans"/>
                <a:cs typeface="Times New Roman" panose="02020603050405020304" pitchFamily="18" charset="0"/>
                <a:sym typeface="Work Sans"/>
              </a:rPr>
              <a:t> года</a:t>
            </a:r>
            <a:endParaRPr sz="1800" b="1" dirty="0">
              <a:solidFill>
                <a:srgbClr val="134F5C"/>
              </a:solidFill>
              <a:latin typeface="Times New Roman" panose="02020603050405020304" pitchFamily="18" charset="0"/>
              <a:ea typeface="Work Sans"/>
              <a:cs typeface="Times New Roman" panose="02020603050405020304" pitchFamily="18" charset="0"/>
              <a:sym typeface="Work Sans"/>
            </a:endParaRPr>
          </a:p>
          <a:p>
            <a:pPr marL="0" lvl="0" indent="0" algn="l" rtl="0">
              <a:lnSpc>
                <a:spcPct val="115000"/>
              </a:lnSpc>
              <a:spcBef>
                <a:spcPts val="0"/>
              </a:spcBef>
              <a:spcAft>
                <a:spcPts val="0"/>
              </a:spcAft>
              <a:buSzPts val="5200"/>
              <a:buNone/>
            </a:pPr>
            <a:endParaRPr sz="1800" b="1" dirty="0">
              <a:solidFill>
                <a:srgbClr val="0432FF"/>
              </a:solidFill>
              <a:latin typeface="Work Sans"/>
              <a:ea typeface="Work Sans"/>
              <a:cs typeface="Work Sans"/>
              <a:sym typeface="Work Sans"/>
            </a:endParaRPr>
          </a:p>
          <a:p>
            <a:pPr marL="0" lvl="0" indent="0" algn="l" rtl="0">
              <a:lnSpc>
                <a:spcPct val="115000"/>
              </a:lnSpc>
              <a:spcBef>
                <a:spcPts val="0"/>
              </a:spcBef>
              <a:spcAft>
                <a:spcPts val="0"/>
              </a:spcAft>
              <a:buSzPts val="5200"/>
              <a:buNone/>
            </a:pPr>
            <a:endParaRPr sz="1800" b="1" dirty="0">
              <a:solidFill>
                <a:srgbClr val="0432FF"/>
              </a:solidFill>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endParaRPr sz="1800" b="1" dirty="0">
              <a:solidFill>
                <a:srgbClr val="0432FF"/>
              </a:solidFill>
              <a:latin typeface="Work Sans"/>
              <a:ea typeface="Work Sans"/>
              <a:cs typeface="Work Sans"/>
              <a:sym typeface="Work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g77a325e625_0_91"/>
          <p:cNvSpPr txBox="1">
            <a:spLocks noGrp="1"/>
          </p:cNvSpPr>
          <p:nvPr>
            <p:ph type="title"/>
          </p:nvPr>
        </p:nvSpPr>
        <p:spPr>
          <a:xfrm>
            <a:off x="152400" y="-161365"/>
            <a:ext cx="4148025" cy="12699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ru-RU" dirty="0">
                <a:latin typeface="Times New Roman" panose="02020603050405020304" pitchFamily="18" charset="0"/>
                <a:ea typeface="Segoe UI Historic" panose="020B0502040204020203" pitchFamily="34" charset="0"/>
                <a:cs typeface="Times New Roman" panose="02020603050405020304" pitchFamily="18" charset="0"/>
              </a:rPr>
              <a:t>Мышление – </a:t>
            </a:r>
            <a:br>
              <a:rPr lang="ru-RU" dirty="0">
                <a:latin typeface="Times New Roman" panose="02020603050405020304" pitchFamily="18" charset="0"/>
                <a:ea typeface="Segoe UI Historic" panose="020B0502040204020203" pitchFamily="34" charset="0"/>
                <a:cs typeface="Times New Roman" panose="02020603050405020304" pitchFamily="18" charset="0"/>
              </a:rPr>
            </a:br>
            <a:r>
              <a:rPr lang="ru-RU" dirty="0">
                <a:latin typeface="Times New Roman" panose="02020603050405020304" pitchFamily="18" charset="0"/>
                <a:ea typeface="Segoe UI Historic" panose="020B0502040204020203" pitchFamily="34" charset="0"/>
                <a:cs typeface="Times New Roman" panose="02020603050405020304" pitchFamily="18" charset="0"/>
              </a:rPr>
              <a:t>Система 1 и Система 2</a:t>
            </a:r>
            <a:endParaRPr dirty="0">
              <a:latin typeface="Times New Roman" panose="02020603050405020304" pitchFamily="18" charset="0"/>
              <a:ea typeface="Segoe UI Historic" panose="020B0502040204020203" pitchFamily="34" charset="0"/>
              <a:cs typeface="Times New Roman" panose="02020603050405020304" pitchFamily="18" charset="0"/>
            </a:endParaRPr>
          </a:p>
          <a:p>
            <a:pPr marL="0" lvl="0" indent="0" algn="l" rtl="0">
              <a:lnSpc>
                <a:spcPct val="100000"/>
              </a:lnSpc>
              <a:spcBef>
                <a:spcPts val="0"/>
              </a:spcBef>
              <a:spcAft>
                <a:spcPts val="0"/>
              </a:spcAft>
              <a:buSzPts val="2000"/>
              <a:buNone/>
            </a:pPr>
            <a:r>
              <a:rPr lang="ru-RU" dirty="0">
                <a:latin typeface="Times New Roman" panose="02020603050405020304" pitchFamily="18" charset="0"/>
                <a:ea typeface="Segoe UI Historic" panose="020B0502040204020203" pitchFamily="34" charset="0"/>
                <a:cs typeface="Times New Roman" panose="02020603050405020304" pitchFamily="18" charset="0"/>
              </a:rPr>
              <a:t>т.н. теория двойственности сознания</a:t>
            </a:r>
            <a:endParaRPr dirty="0">
              <a:latin typeface="Times New Roman" panose="02020603050405020304" pitchFamily="18" charset="0"/>
              <a:ea typeface="Segoe UI Historic" panose="020B0502040204020203" pitchFamily="34" charset="0"/>
              <a:cs typeface="Times New Roman" panose="02020603050405020304" pitchFamily="18" charset="0"/>
            </a:endParaRPr>
          </a:p>
        </p:txBody>
      </p:sp>
      <p:sp>
        <p:nvSpPr>
          <p:cNvPr id="1161" name="Google Shape;1161;g77a325e625_0_91"/>
          <p:cNvSpPr txBox="1">
            <a:spLocks noGrp="1"/>
          </p:cNvSpPr>
          <p:nvPr>
            <p:ph type="body" idx="1"/>
          </p:nvPr>
        </p:nvSpPr>
        <p:spPr>
          <a:xfrm>
            <a:off x="4452825" y="744375"/>
            <a:ext cx="4295700" cy="3771000"/>
          </a:xfrm>
          <a:prstGeom prst="rect">
            <a:avLst/>
          </a:prstGeom>
          <a:noFill/>
          <a:ln>
            <a:noFill/>
          </a:ln>
        </p:spPr>
        <p:txBody>
          <a:bodyPr spcFirstLastPara="1" wrap="square" lIns="91425" tIns="91425" rIns="91425" bIns="91425" anchor="t" anchorCtr="0">
            <a:noAutofit/>
          </a:bodyPr>
          <a:lstStyle/>
          <a:p>
            <a:pPr marL="0" lvl="0" indent="0">
              <a:lnSpc>
                <a:spcPct val="100000"/>
              </a:lnSpc>
              <a:buNone/>
            </a:pPr>
            <a:r>
              <a:rPr lang="ru-RU" sz="1200" b="1" dirty="0">
                <a:solidFill>
                  <a:srgbClr val="000000"/>
                </a:solidFill>
                <a:latin typeface="Times New Roman" panose="02020603050405020304" pitchFamily="18" charset="0"/>
                <a:ea typeface="Arial"/>
                <a:cs typeface="Times New Roman" panose="02020603050405020304" pitchFamily="18" charset="0"/>
                <a:sym typeface="Arial"/>
              </a:rPr>
              <a:t>Система</a:t>
            </a:r>
            <a:r>
              <a:rPr lang="en-GB" sz="1200" b="1" dirty="0">
                <a:solidFill>
                  <a:srgbClr val="000000"/>
                </a:solidFill>
                <a:latin typeface="Times New Roman" panose="02020603050405020304" pitchFamily="18" charset="0"/>
                <a:ea typeface="Arial"/>
                <a:cs typeface="Times New Roman" panose="02020603050405020304" pitchFamily="18" charset="0"/>
                <a:sym typeface="Arial"/>
              </a:rPr>
              <a:t> 1 </a:t>
            </a:r>
            <a:r>
              <a:rPr lang="en-GB" sz="1200" dirty="0">
                <a:solidFill>
                  <a:srgbClr val="000000"/>
                </a:solidFill>
                <a:latin typeface="Times New Roman" panose="02020603050405020304" pitchFamily="18" charset="0"/>
                <a:ea typeface="Arial"/>
                <a:cs typeface="Times New Roman" panose="02020603050405020304" pitchFamily="18" charset="0"/>
                <a:sym typeface="Arial"/>
              </a:rPr>
              <a:t>- </a:t>
            </a:r>
            <a:r>
              <a:rPr lang="ru-RU" sz="1200" dirty="0">
                <a:latin typeface="Times New Roman" panose="02020603050405020304" pitchFamily="18" charset="0"/>
                <a:cs typeface="Times New Roman" panose="02020603050405020304" pitchFamily="18" charset="0"/>
              </a:rPr>
              <a:t>Импульсивная, эмоциональная система людей - она ​​принимает решения в данный момент, принимает решения на основе эмоциональных и социальных факторов.</a:t>
            </a:r>
            <a:r>
              <a:rPr lang="en-GB" sz="1200" dirty="0">
                <a:solidFill>
                  <a:srgbClr val="000000"/>
                </a:solidFill>
                <a:latin typeface="Times New Roman" panose="02020603050405020304" pitchFamily="18" charset="0"/>
                <a:ea typeface="Arial"/>
                <a:cs typeface="Times New Roman" panose="02020603050405020304" pitchFamily="18" charset="0"/>
                <a:sym typeface="Arial"/>
              </a:rPr>
              <a:t> </a:t>
            </a:r>
            <a:endParaRPr sz="1200" dirty="0">
              <a:solidFill>
                <a:srgbClr val="000000"/>
              </a:solidFill>
              <a:latin typeface="Times New Roman" panose="02020603050405020304" pitchFamily="18" charset="0"/>
              <a:ea typeface="Arial"/>
              <a:cs typeface="Times New Roman" panose="02020603050405020304" pitchFamily="18" charset="0"/>
              <a:sym typeface="Arial"/>
            </a:endParaRPr>
          </a:p>
          <a:p>
            <a:pPr marL="0" lvl="0" indent="0">
              <a:lnSpc>
                <a:spcPct val="100000"/>
              </a:lnSpc>
              <a:spcBef>
                <a:spcPts val="1000"/>
              </a:spcBef>
              <a:buNone/>
            </a:pPr>
            <a:r>
              <a:rPr lang="ru-RU" sz="1200" b="1" dirty="0">
                <a:solidFill>
                  <a:srgbClr val="000000"/>
                </a:solidFill>
                <a:latin typeface="Times New Roman" panose="02020603050405020304" pitchFamily="18" charset="0"/>
                <a:ea typeface="Arial"/>
                <a:cs typeface="Times New Roman" panose="02020603050405020304" pitchFamily="18" charset="0"/>
                <a:sym typeface="Arial"/>
              </a:rPr>
              <a:t>Система </a:t>
            </a:r>
            <a:r>
              <a:rPr lang="en-GB" sz="1200" b="1" dirty="0">
                <a:solidFill>
                  <a:srgbClr val="000000"/>
                </a:solidFill>
                <a:latin typeface="Times New Roman" panose="02020603050405020304" pitchFamily="18" charset="0"/>
                <a:ea typeface="Arial"/>
                <a:cs typeface="Times New Roman" panose="02020603050405020304" pitchFamily="18" charset="0"/>
                <a:sym typeface="Arial"/>
              </a:rPr>
              <a:t>2</a:t>
            </a:r>
            <a:r>
              <a:rPr lang="en-GB" sz="1200" dirty="0">
                <a:solidFill>
                  <a:srgbClr val="000000"/>
                </a:solidFill>
                <a:latin typeface="Times New Roman" panose="02020603050405020304" pitchFamily="18" charset="0"/>
                <a:ea typeface="Arial"/>
                <a:cs typeface="Times New Roman" panose="02020603050405020304" pitchFamily="18" charset="0"/>
                <a:sym typeface="Arial"/>
              </a:rPr>
              <a:t> - </a:t>
            </a:r>
            <a:r>
              <a:rPr lang="ru-RU" sz="1200" dirty="0">
                <a:solidFill>
                  <a:srgbClr val="000000"/>
                </a:solidFill>
                <a:latin typeface="Times New Roman" panose="02020603050405020304" pitchFamily="18" charset="0"/>
                <a:ea typeface="Arial"/>
                <a:cs typeface="Times New Roman" panose="02020603050405020304" pitchFamily="18" charset="0"/>
                <a:sym typeface="Arial"/>
              </a:rPr>
              <a:t>Б</a:t>
            </a:r>
            <a:r>
              <a:rPr lang="ru-RU" sz="1200" dirty="0">
                <a:latin typeface="Times New Roman" panose="02020603050405020304" pitchFamily="18" charset="0"/>
                <a:cs typeface="Times New Roman" panose="02020603050405020304" pitchFamily="18" charset="0"/>
              </a:rPr>
              <a:t>олее рациональная и продуманная. В целом, эта рациональная система принимает лучшие решения, чем Система 1.</a:t>
            </a:r>
            <a:r>
              <a:rPr lang="en-GB" sz="1200" dirty="0">
                <a:solidFill>
                  <a:srgbClr val="000000"/>
                </a:solidFill>
                <a:latin typeface="Times New Roman" panose="02020603050405020304" pitchFamily="18" charset="0"/>
                <a:ea typeface="Arial"/>
                <a:cs typeface="Times New Roman" panose="02020603050405020304" pitchFamily="18" charset="0"/>
                <a:sym typeface="Arial"/>
              </a:rPr>
              <a:t> </a:t>
            </a:r>
            <a:endParaRPr sz="1200" dirty="0">
              <a:solidFill>
                <a:srgbClr val="000000"/>
              </a:solidFill>
              <a:latin typeface="Times New Roman" panose="02020603050405020304" pitchFamily="18" charset="0"/>
              <a:ea typeface="Arial"/>
              <a:cs typeface="Times New Roman" panose="02020603050405020304" pitchFamily="18" charset="0"/>
              <a:sym typeface="Arial"/>
            </a:endParaRPr>
          </a:p>
          <a:p>
            <a:pPr marL="0" lvl="0" indent="0">
              <a:lnSpc>
                <a:spcPct val="100000"/>
              </a:lnSpc>
              <a:spcBef>
                <a:spcPts val="1000"/>
              </a:spcBef>
              <a:buNone/>
            </a:pPr>
            <a:r>
              <a:rPr lang="ru-RU" sz="1200" dirty="0">
                <a:latin typeface="Times New Roman" panose="02020603050405020304" pitchFamily="18" charset="0"/>
                <a:cs typeface="Times New Roman" panose="02020603050405020304" pitchFamily="18" charset="0"/>
              </a:rPr>
              <a:t>Однако в большинстве случаев люди, по умолчанию, используют Систему 1, потому что мы обладаем ментальными связями, к которым прибегаем. Иногда эти ментальные связи помогают нам принимать правильные решения (например, следовать хорошим привычкам), тогда как в других случаях они склоняют нас к плохим решениям (таким как укрепление стереотипов или поддержание зон комфорта)</a:t>
            </a:r>
          </a:p>
          <a:p>
            <a:pPr marL="0" lvl="0" indent="0">
              <a:lnSpc>
                <a:spcPct val="100000"/>
              </a:lnSpc>
              <a:spcBef>
                <a:spcPts val="1000"/>
              </a:spcBef>
              <a:buNone/>
            </a:pPr>
            <a:r>
              <a:rPr lang="ru-RU" sz="1200" dirty="0">
                <a:latin typeface="Times New Roman" panose="02020603050405020304" pitchFamily="18" charset="0"/>
                <a:cs typeface="Times New Roman" panose="02020603050405020304" pitchFamily="18" charset="0"/>
              </a:rPr>
              <a:t>Различные стратегии, политика и поведенческие рычаги могут помочь Системе 2 стать преобладающей. </a:t>
            </a:r>
          </a:p>
          <a:p>
            <a:pPr marL="0" lvl="0" indent="0">
              <a:lnSpc>
                <a:spcPct val="100000"/>
              </a:lnSpc>
              <a:spcBef>
                <a:spcPts val="1000"/>
              </a:spcBef>
              <a:buNone/>
            </a:pPr>
            <a:r>
              <a:rPr lang="ru-RU" sz="1200" dirty="0">
                <a:latin typeface="Times New Roman" panose="02020603050405020304" pitchFamily="18" charset="0"/>
                <a:cs typeface="Times New Roman" panose="02020603050405020304" pitchFamily="18" charset="0"/>
              </a:rPr>
              <a:t>Эти рычаги могут снять стресс и когнитивную нагрузку и улучшить поведение.</a:t>
            </a:r>
            <a:r>
              <a:rPr lang="en-GB" sz="1200" dirty="0">
                <a:solidFill>
                  <a:srgbClr val="000000"/>
                </a:solidFill>
                <a:latin typeface="Arial"/>
                <a:ea typeface="Arial"/>
                <a:cs typeface="Arial"/>
                <a:sym typeface="Arial"/>
              </a:rPr>
              <a:t> </a:t>
            </a:r>
            <a:endParaRPr sz="1600" dirty="0">
              <a:solidFill>
                <a:srgbClr val="000000"/>
              </a:solidFill>
            </a:endParaRPr>
          </a:p>
          <a:p>
            <a:pPr marL="0" lvl="0" indent="0" algn="l" rtl="0">
              <a:lnSpc>
                <a:spcPct val="100000"/>
              </a:lnSpc>
              <a:spcBef>
                <a:spcPts val="1000"/>
              </a:spcBef>
              <a:spcAft>
                <a:spcPts val="1000"/>
              </a:spcAft>
              <a:buSzPts val="2000"/>
              <a:buNone/>
            </a:pPr>
            <a:endParaRPr sz="1600" dirty="0">
              <a:solidFill>
                <a:srgbClr val="000000"/>
              </a:solidFill>
            </a:endParaRPr>
          </a:p>
        </p:txBody>
      </p:sp>
      <p:sp>
        <p:nvSpPr>
          <p:cNvPr id="1162" name="Google Shape;1162;g77a325e625_0_91"/>
          <p:cNvSpPr txBox="1"/>
          <p:nvPr/>
        </p:nvSpPr>
        <p:spPr>
          <a:xfrm>
            <a:off x="1" y="4787152"/>
            <a:ext cx="5199528" cy="28394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600" b="0" i="0" u="none" strike="noStrike" cap="none" dirty="0">
                <a:solidFill>
                  <a:srgbClr val="222222"/>
                </a:solidFill>
                <a:latin typeface="Arial"/>
                <a:ea typeface="Arial"/>
                <a:cs typeface="Arial"/>
                <a:sym typeface="Arial"/>
              </a:rPr>
              <a:t>Kahneman, Daniel. Thinking, Fast And Slow. New York : Farrar, Straus And Giroux, 2011</a:t>
            </a:r>
            <a:endParaRPr sz="800" b="0" i="0" u="none" strike="noStrike" cap="none" dirty="0">
              <a:solidFill>
                <a:srgbClr val="000000"/>
              </a:solidFill>
              <a:latin typeface="Arial"/>
              <a:ea typeface="Arial"/>
              <a:cs typeface="Arial"/>
              <a:sym typeface="Arial"/>
            </a:endParaRPr>
          </a:p>
        </p:txBody>
      </p:sp>
      <p:pic>
        <p:nvPicPr>
          <p:cNvPr id="1163" name="Google Shape;1163;g77a325e625_0_91"/>
          <p:cNvPicPr preferRelativeResize="0"/>
          <p:nvPr/>
        </p:nvPicPr>
        <p:blipFill rotWithShape="1">
          <a:blip r:embed="rId3">
            <a:alphaModFix/>
          </a:blip>
          <a:srcRect l="23147"/>
          <a:stretch/>
        </p:blipFill>
        <p:spPr>
          <a:xfrm>
            <a:off x="399725" y="1270875"/>
            <a:ext cx="3713450" cy="271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5"/>
          <p:cNvSpPr txBox="1">
            <a:spLocks noGrp="1"/>
          </p:cNvSpPr>
          <p:nvPr>
            <p:ph type="title"/>
          </p:nvPr>
        </p:nvSpPr>
        <p:spPr>
          <a:xfrm>
            <a:off x="390525" y="762000"/>
            <a:ext cx="3562200" cy="3619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ru-RU" sz="2600" dirty="0">
                <a:latin typeface="Times New Roman" panose="02020603050405020304" pitchFamily="18" charset="0"/>
                <a:cs typeface="Times New Roman" panose="02020603050405020304" pitchFamily="18" charset="0"/>
              </a:rPr>
              <a:t>Наш прошлый и текущий опыт </a:t>
            </a:r>
            <a:r>
              <a:rPr lang="en-GB" sz="2600" dirty="0">
                <a:latin typeface="Times New Roman" panose="02020603050405020304" pitchFamily="18" charset="0"/>
                <a:cs typeface="Times New Roman" panose="02020603050405020304" pitchFamily="18" charset="0"/>
              </a:rPr>
              <a:t>– </a:t>
            </a:r>
            <a:r>
              <a:rPr lang="ru-RU" sz="2600" dirty="0">
                <a:solidFill>
                  <a:srgbClr val="FBB8B8"/>
                </a:solidFill>
                <a:latin typeface="Times New Roman" panose="02020603050405020304" pitchFamily="18" charset="0"/>
                <a:cs typeface="Times New Roman" panose="02020603050405020304" pitchFamily="18" charset="0"/>
              </a:rPr>
              <a:t>наш контекст</a:t>
            </a:r>
            <a:r>
              <a:rPr lang="en-GB" sz="2600" dirty="0">
                <a:latin typeface="Times New Roman" panose="02020603050405020304" pitchFamily="18" charset="0"/>
                <a:cs typeface="Times New Roman" panose="02020603050405020304" pitchFamily="18" charset="0"/>
              </a:rPr>
              <a:t> – </a:t>
            </a:r>
            <a:r>
              <a:rPr lang="ru-RU" sz="2600" dirty="0">
                <a:latin typeface="Times New Roman" panose="02020603050405020304" pitchFamily="18" charset="0"/>
                <a:cs typeface="Times New Roman" panose="02020603050405020304" pitchFamily="18" charset="0"/>
              </a:rPr>
              <a:t>формирует наше поведение в будущем</a:t>
            </a:r>
            <a:endParaRPr sz="2600" dirty="0">
              <a:latin typeface="Times New Roman" panose="02020603050405020304" pitchFamily="18" charset="0"/>
              <a:cs typeface="Times New Roman" panose="02020603050405020304" pitchFamily="18" charset="0"/>
              <a:sym typeface="Helvetica Neue"/>
            </a:endParaRPr>
          </a:p>
        </p:txBody>
      </p:sp>
      <p:sp>
        <p:nvSpPr>
          <p:cNvPr id="1169" name="Google Shape;1169;p5"/>
          <p:cNvSpPr txBox="1">
            <a:spLocks noGrp="1"/>
          </p:cNvSpPr>
          <p:nvPr>
            <p:ph type="title"/>
          </p:nvPr>
        </p:nvSpPr>
        <p:spPr>
          <a:xfrm>
            <a:off x="4619625" y="514350"/>
            <a:ext cx="4162500" cy="3838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ru-RU" sz="5900" dirty="0">
                <a:solidFill>
                  <a:srgbClr val="FBB9B9"/>
                </a:solidFill>
                <a:latin typeface="Times New Roman" panose="02020603050405020304" pitchFamily="18" charset="0"/>
                <a:cs typeface="Times New Roman" panose="02020603050405020304" pitchFamily="18" charset="0"/>
              </a:rPr>
              <a:t>Каков наш новый контекст </a:t>
            </a:r>
            <a:r>
              <a:rPr lang="en-GB" sz="5900" dirty="0">
                <a:solidFill>
                  <a:srgbClr val="FBB9B9"/>
                </a:solidFill>
                <a:latin typeface="Times New Roman" panose="02020603050405020304" pitchFamily="18" charset="0"/>
                <a:cs typeface="Times New Roman" panose="02020603050405020304" pitchFamily="18" charset="0"/>
              </a:rPr>
              <a:t>Covid-19?</a:t>
            </a:r>
            <a:endParaRPr sz="5900" dirty="0">
              <a:solidFill>
                <a:srgbClr val="FBB9B9"/>
              </a:solidFill>
              <a:latin typeface="Times New Roman" panose="02020603050405020304" pitchFamily="18" charset="0"/>
              <a:cs typeface="Times New Roman" panose="02020603050405020304" pitchFamily="18" charset="0"/>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73"/>
        <p:cNvGrpSpPr/>
        <p:nvPr/>
      </p:nvGrpSpPr>
      <p:grpSpPr>
        <a:xfrm>
          <a:off x="0" y="0"/>
          <a:ext cx="0" cy="0"/>
          <a:chOff x="0" y="0"/>
          <a:chExt cx="0" cy="0"/>
        </a:xfrm>
      </p:grpSpPr>
      <p:sp>
        <p:nvSpPr>
          <p:cNvPr id="1174" name="Google Shape;1174;g8030cad145_0_492"/>
          <p:cNvSpPr/>
          <p:nvPr/>
        </p:nvSpPr>
        <p:spPr>
          <a:xfrm>
            <a:off x="1646092" y="4686172"/>
            <a:ext cx="101746" cy="104965"/>
          </a:xfrm>
          <a:custGeom>
            <a:avLst/>
            <a:gdLst/>
            <a:ahLst/>
            <a:cxnLst/>
            <a:rect l="l" t="t" r="r" b="b"/>
            <a:pathLst>
              <a:path w="138430" h="144779" extrusionOk="0">
                <a:moveTo>
                  <a:pt x="61582" y="0"/>
                </a:moveTo>
                <a:lnTo>
                  <a:pt x="1701" y="0"/>
                </a:lnTo>
                <a:lnTo>
                  <a:pt x="0" y="1905"/>
                </a:lnTo>
                <a:lnTo>
                  <a:pt x="0" y="142468"/>
                </a:lnTo>
                <a:lnTo>
                  <a:pt x="1701" y="144386"/>
                </a:lnTo>
                <a:lnTo>
                  <a:pt x="61582" y="144386"/>
                </a:lnTo>
                <a:lnTo>
                  <a:pt x="91762" y="139144"/>
                </a:lnTo>
                <a:lnTo>
                  <a:pt x="115935" y="124428"/>
                </a:lnTo>
                <a:lnTo>
                  <a:pt x="122097" y="115722"/>
                </a:lnTo>
                <a:lnTo>
                  <a:pt x="35242" y="115722"/>
                </a:lnTo>
                <a:lnTo>
                  <a:pt x="33553" y="114020"/>
                </a:lnTo>
                <a:lnTo>
                  <a:pt x="33553" y="30568"/>
                </a:lnTo>
                <a:lnTo>
                  <a:pt x="35242" y="28663"/>
                </a:lnTo>
                <a:lnTo>
                  <a:pt x="121774" y="28663"/>
                </a:lnTo>
                <a:lnTo>
                  <a:pt x="115777" y="20145"/>
                </a:lnTo>
                <a:lnTo>
                  <a:pt x="91585" y="5285"/>
                </a:lnTo>
                <a:lnTo>
                  <a:pt x="61582" y="0"/>
                </a:lnTo>
                <a:close/>
              </a:path>
              <a:path w="138430" h="144779" extrusionOk="0">
                <a:moveTo>
                  <a:pt x="121774" y="28663"/>
                </a:moveTo>
                <a:lnTo>
                  <a:pt x="61366" y="28663"/>
                </a:lnTo>
                <a:lnTo>
                  <a:pt x="77688" y="31912"/>
                </a:lnTo>
                <a:lnTo>
                  <a:pt x="90825" y="40952"/>
                </a:lnTo>
                <a:lnTo>
                  <a:pt x="99583" y="54729"/>
                </a:lnTo>
                <a:lnTo>
                  <a:pt x="102768" y="72186"/>
                </a:lnTo>
                <a:lnTo>
                  <a:pt x="99587" y="89651"/>
                </a:lnTo>
                <a:lnTo>
                  <a:pt x="90852" y="103431"/>
                </a:lnTo>
                <a:lnTo>
                  <a:pt x="77779" y="112473"/>
                </a:lnTo>
                <a:lnTo>
                  <a:pt x="61582" y="115722"/>
                </a:lnTo>
                <a:lnTo>
                  <a:pt x="122097" y="115722"/>
                </a:lnTo>
                <a:lnTo>
                  <a:pt x="131987" y="101748"/>
                </a:lnTo>
                <a:lnTo>
                  <a:pt x="137807" y="72618"/>
                </a:lnTo>
                <a:lnTo>
                  <a:pt x="131928" y="43087"/>
                </a:lnTo>
                <a:lnTo>
                  <a:pt x="121774" y="28663"/>
                </a:lnTo>
                <a:close/>
              </a:path>
            </a:pathLst>
          </a:custGeom>
          <a:solidFill>
            <a:srgbClr val="F7F7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Calibri"/>
              <a:ea typeface="Calibri"/>
              <a:cs typeface="Calibri"/>
              <a:sym typeface="Calibri"/>
            </a:endParaRPr>
          </a:p>
        </p:txBody>
      </p:sp>
      <p:pic>
        <p:nvPicPr>
          <p:cNvPr id="1175" name="Google Shape;1175;g8030cad145_0_492"/>
          <p:cNvPicPr preferRelativeResize="0"/>
          <p:nvPr/>
        </p:nvPicPr>
        <p:blipFill rotWithShape="1">
          <a:blip r:embed="rId3">
            <a:alphaModFix/>
          </a:blip>
          <a:srcRect/>
          <a:stretch/>
        </p:blipFill>
        <p:spPr>
          <a:xfrm rot="5400000">
            <a:off x="8408996" y="2342468"/>
            <a:ext cx="1147900" cy="458564"/>
          </a:xfrm>
          <a:prstGeom prst="rect">
            <a:avLst/>
          </a:prstGeom>
          <a:noFill/>
          <a:ln>
            <a:noFill/>
          </a:ln>
        </p:spPr>
      </p:pic>
      <p:sp>
        <p:nvSpPr>
          <p:cNvPr id="1176" name="Google Shape;1176;g8030cad145_0_492"/>
          <p:cNvSpPr txBox="1"/>
          <p:nvPr/>
        </p:nvSpPr>
        <p:spPr>
          <a:xfrm>
            <a:off x="4314825" y="1032975"/>
            <a:ext cx="4295700" cy="31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Страх</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Изоляцию</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Социальное дистанцирование</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Сокращение объема работы и бизнеса Обязательное ношение масок</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Ограничение передвижения и путешествий</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Снижение доступа к здравоохранительным услугам</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r>
              <a:rPr lang="ru-RU" sz="1800" dirty="0">
                <a:solidFill>
                  <a:srgbClr val="0432FF"/>
                </a:solidFill>
                <a:latin typeface="Work Sans"/>
                <a:ea typeface="Work Sans"/>
                <a:cs typeface="Work Sans"/>
                <a:sym typeface="Work Sans"/>
              </a:rPr>
              <a:t>Повышение уязвимости бедных</a:t>
            </a: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endParaRPr sz="1800" dirty="0">
              <a:solidFill>
                <a:srgbClr val="0432FF"/>
              </a:solidFill>
              <a:latin typeface="Work Sans"/>
              <a:ea typeface="Work Sans"/>
              <a:cs typeface="Work Sans"/>
              <a:sym typeface="Work Sans"/>
            </a:endParaRPr>
          </a:p>
          <a:p>
            <a:pPr marL="0" lvl="0" indent="0" algn="l" rtl="0">
              <a:spcBef>
                <a:spcPts val="0"/>
              </a:spcBef>
              <a:spcAft>
                <a:spcPts val="0"/>
              </a:spcAft>
              <a:buClr>
                <a:schemeClr val="dk1"/>
              </a:buClr>
              <a:buSzPts val="1100"/>
              <a:buFont typeface="Arial"/>
              <a:buNone/>
            </a:pPr>
            <a:endParaRPr sz="2000" i="1" dirty="0">
              <a:latin typeface="Work Sans"/>
              <a:ea typeface="Work Sans"/>
              <a:cs typeface="Work Sans"/>
              <a:sym typeface="Work Sans"/>
            </a:endParaRPr>
          </a:p>
          <a:p>
            <a:pPr marL="0" lvl="0" indent="0" algn="l" rtl="0">
              <a:spcBef>
                <a:spcPts val="0"/>
              </a:spcBef>
              <a:spcAft>
                <a:spcPts val="0"/>
              </a:spcAft>
              <a:buNone/>
            </a:pPr>
            <a:endParaRPr sz="1800" dirty="0">
              <a:solidFill>
                <a:srgbClr val="081191"/>
              </a:solidFill>
              <a:latin typeface="Work Sans"/>
              <a:ea typeface="Work Sans"/>
              <a:cs typeface="Work Sans"/>
              <a:sym typeface="Work Sans"/>
            </a:endParaRPr>
          </a:p>
        </p:txBody>
      </p:sp>
      <p:sp>
        <p:nvSpPr>
          <p:cNvPr id="1177" name="Google Shape;1177;g8030cad145_0_492"/>
          <p:cNvSpPr txBox="1"/>
          <p:nvPr/>
        </p:nvSpPr>
        <p:spPr>
          <a:xfrm>
            <a:off x="347500" y="855700"/>
            <a:ext cx="34623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ru-RU" sz="3600" b="1" dirty="0">
                <a:solidFill>
                  <a:srgbClr val="0000FF"/>
                </a:solidFill>
                <a:latin typeface="Work Sans"/>
                <a:ea typeface="Work Sans"/>
                <a:cs typeface="Work Sans"/>
                <a:sym typeface="Work Sans"/>
              </a:rPr>
              <a:t>Во всем мире люди испытывают</a:t>
            </a:r>
            <a:r>
              <a:rPr lang="en-GB" sz="3600" b="1" dirty="0">
                <a:solidFill>
                  <a:srgbClr val="0000FF"/>
                </a:solidFill>
                <a:latin typeface="Work Sans"/>
                <a:ea typeface="Work Sans"/>
                <a:cs typeface="Work Sans"/>
                <a:sym typeface="Work Sans"/>
              </a:rPr>
              <a:t>:</a:t>
            </a:r>
            <a:endParaRPr sz="3600" b="1" i="0" u="none" strike="noStrike" cap="none" dirty="0">
              <a:solidFill>
                <a:srgbClr val="0000FF"/>
              </a:solidFill>
              <a:latin typeface="Work Sans"/>
              <a:ea typeface="Work Sans"/>
              <a:cs typeface="Work Sans"/>
              <a:sym typeface="Work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17"/>
          <p:cNvPicPr preferRelativeResize="0"/>
          <p:nvPr/>
        </p:nvPicPr>
        <p:blipFill rotWithShape="1">
          <a:blip r:embed="rId3">
            <a:alphaModFix amt="29000"/>
          </a:blip>
          <a:srcRect t="4506" r="4716" b="18202"/>
          <a:stretch/>
        </p:blipFill>
        <p:spPr>
          <a:xfrm>
            <a:off x="215750" y="215575"/>
            <a:ext cx="8712494" cy="4712331"/>
          </a:xfrm>
          <a:prstGeom prst="rect">
            <a:avLst/>
          </a:prstGeom>
          <a:noFill/>
          <a:ln>
            <a:noFill/>
          </a:ln>
        </p:spPr>
      </p:pic>
      <p:sp>
        <p:nvSpPr>
          <p:cNvPr id="1183" name="Google Shape;1183;p17"/>
          <p:cNvSpPr txBox="1">
            <a:spLocks noGrp="1"/>
          </p:cNvSpPr>
          <p:nvPr>
            <p:ph type="title"/>
          </p:nvPr>
        </p:nvSpPr>
        <p:spPr>
          <a:xfrm>
            <a:off x="430650" y="2571750"/>
            <a:ext cx="7037100" cy="1775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dirty="0"/>
              <a:t>2. </a:t>
            </a:r>
            <a:r>
              <a:rPr lang="ru-RU" dirty="0"/>
              <a:t>Рычаги, которые формируют изменение поведения</a:t>
            </a:r>
            <a:endParaRPr dirty="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g77a325e625_0_124"/>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dirty="0"/>
              <a:t>Доверие</a:t>
            </a:r>
            <a:endParaRPr dirty="0"/>
          </a:p>
        </p:txBody>
      </p:sp>
      <p:sp>
        <p:nvSpPr>
          <p:cNvPr id="2" name="TextBox 1"/>
          <p:cNvSpPr txBox="1"/>
          <p:nvPr/>
        </p:nvSpPr>
        <p:spPr>
          <a:xfrm>
            <a:off x="452076" y="478972"/>
            <a:ext cx="2116954" cy="307777"/>
          </a:xfrm>
          <a:prstGeom prst="rect">
            <a:avLst/>
          </a:prstGeom>
          <a:solidFill>
            <a:schemeClr val="bg1"/>
          </a:solidFill>
        </p:spPr>
        <p:txBody>
          <a:bodyPr wrap="square" rtlCol="0">
            <a:spAutoFit/>
          </a:bodyPr>
          <a:lstStyle/>
          <a:p>
            <a:r>
              <a:rPr lang="ru-RU" b="1" dirty="0">
                <a:solidFill>
                  <a:srgbClr val="002060"/>
                </a:solidFill>
                <a:latin typeface="Times New Roman" panose="02020603050405020304" pitchFamily="18" charset="0"/>
                <a:cs typeface="Times New Roman" panose="02020603050405020304" pitchFamily="18" charset="0"/>
              </a:rPr>
              <a:t>Поведенческие рычаги</a:t>
            </a:r>
            <a:endParaRPr lang="en-US"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g77a325e625_0_56"/>
          <p:cNvPicPr preferRelativeResize="0"/>
          <p:nvPr/>
        </p:nvPicPr>
        <p:blipFill>
          <a:blip r:embed="rId3">
            <a:alphaModFix/>
          </a:blip>
          <a:stretch>
            <a:fillRect/>
          </a:stretch>
        </p:blipFill>
        <p:spPr>
          <a:xfrm>
            <a:off x="0" y="-50232"/>
            <a:ext cx="9091833" cy="5143502"/>
          </a:xfrm>
          <a:prstGeom prst="rect">
            <a:avLst/>
          </a:prstGeom>
          <a:noFill/>
          <a:ln>
            <a:noFill/>
          </a:ln>
        </p:spPr>
      </p:pic>
      <p:sp>
        <p:nvSpPr>
          <p:cNvPr id="1194" name="Google Shape;1194;g77a325e625_0_56"/>
          <p:cNvSpPr txBox="1"/>
          <p:nvPr/>
        </p:nvSpPr>
        <p:spPr>
          <a:xfrm>
            <a:off x="352425" y="28575"/>
            <a:ext cx="4943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rgbClr val="F77272"/>
                </a:solidFill>
                <a:latin typeface="Times New Roman" panose="02020603050405020304" pitchFamily="18" charset="0"/>
                <a:cs typeface="Times New Roman" panose="02020603050405020304" pitchFamily="18" charset="0"/>
              </a:rPr>
              <a:t>СИТУАЦИЯ ДО </a:t>
            </a:r>
            <a:r>
              <a:rPr lang="en-GB" b="1" dirty="0">
                <a:solidFill>
                  <a:srgbClr val="F77272"/>
                </a:solidFill>
                <a:latin typeface="Times New Roman" panose="02020603050405020304" pitchFamily="18" charset="0"/>
                <a:cs typeface="Times New Roman" panose="02020603050405020304" pitchFamily="18" charset="0"/>
              </a:rPr>
              <a:t>COVID: </a:t>
            </a:r>
            <a:r>
              <a:rPr lang="ru-RU" b="1" dirty="0">
                <a:solidFill>
                  <a:srgbClr val="F77272"/>
                </a:solidFill>
                <a:latin typeface="Times New Roman" panose="02020603050405020304" pitchFamily="18" charset="0"/>
                <a:cs typeface="Times New Roman" panose="02020603050405020304" pitchFamily="18" charset="0"/>
              </a:rPr>
              <a:t>ЯНВАРЬ </a:t>
            </a:r>
            <a:r>
              <a:rPr lang="en-GB" b="1" dirty="0">
                <a:solidFill>
                  <a:srgbClr val="F77272"/>
                </a:solidFill>
                <a:latin typeface="Times New Roman" panose="02020603050405020304" pitchFamily="18" charset="0"/>
                <a:cs typeface="Times New Roman" panose="02020603050405020304" pitchFamily="18" charset="0"/>
              </a:rPr>
              <a:t>2020</a:t>
            </a:r>
            <a:r>
              <a:rPr lang="ru-RU" b="1" dirty="0">
                <a:solidFill>
                  <a:srgbClr val="F77272"/>
                </a:solidFill>
                <a:latin typeface="Times New Roman" panose="02020603050405020304" pitchFamily="18" charset="0"/>
                <a:cs typeface="Times New Roman" panose="02020603050405020304" pitchFamily="18" charset="0"/>
              </a:rPr>
              <a:t> ГОДА</a:t>
            </a:r>
            <a:endParaRPr b="1" dirty="0">
              <a:solidFill>
                <a:srgbClr val="F7727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42047" y="349623"/>
            <a:ext cx="5889812" cy="307777"/>
          </a:xfrm>
          <a:prstGeom prst="rect">
            <a:avLst/>
          </a:prstGeom>
          <a:solidFill>
            <a:schemeClr val="bg1"/>
          </a:solidFill>
        </p:spPr>
        <p:txBody>
          <a:bodyPr wrap="square" rtlCol="0">
            <a:spAutoFit/>
          </a:bodyPr>
          <a:lstStyle/>
          <a:p>
            <a:r>
              <a:rPr lang="ru-RU" dirty="0">
                <a:latin typeface="Times New Roman" panose="02020603050405020304" pitchFamily="18" charset="0"/>
                <a:cs typeface="Times New Roman" panose="02020603050405020304" pitchFamily="18" charset="0"/>
              </a:rPr>
              <a:t>ИНСТИТУТЫ РАССМАТРИВАЮТСЯ КАК ПРИСТРАСТНЫЕ</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42047" y="657401"/>
            <a:ext cx="5262282" cy="430887"/>
          </a:xfrm>
          <a:prstGeom prst="rect">
            <a:avLst/>
          </a:prstGeom>
          <a:solidFill>
            <a:schemeClr val="bg1"/>
          </a:solidFill>
        </p:spPr>
        <p:txBody>
          <a:bodyPr wrap="square" rtlCol="0">
            <a:spAutoFit/>
          </a:bodyPr>
          <a:lstStyle/>
          <a:p>
            <a:r>
              <a:rPr lang="ru-RU" sz="1100" dirty="0">
                <a:latin typeface="Times New Roman" panose="02020603050405020304" pitchFamily="18" charset="0"/>
                <a:cs typeface="Times New Roman" panose="02020603050405020304" pitchFamily="18" charset="0"/>
              </a:rPr>
              <a:t>Процент тех, кто цитировал каждый вариант в качестве примера того, почему они доверяют или не доверяют институтам</a:t>
            </a:r>
            <a:endParaRPr lang="en-US" sz="11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42047" y="2537012"/>
            <a:ext cx="824753" cy="707886"/>
          </a:xfrm>
          <a:prstGeom prst="rect">
            <a:avLst/>
          </a:prstGeom>
          <a:solidFill>
            <a:schemeClr val="bg1"/>
          </a:solidFill>
        </p:spPr>
        <p:txBody>
          <a:bodyPr wrap="square" rtlCol="0">
            <a:spAutoFit/>
          </a:bodyPr>
          <a:lstStyle/>
          <a:p>
            <a:r>
              <a:rPr lang="ru-RU" sz="800" dirty="0"/>
              <a:t>Служат  интересам только отдельных групп</a:t>
            </a:r>
            <a:endParaRPr lang="en-US" sz="800" dirty="0"/>
          </a:p>
        </p:txBody>
      </p:sp>
      <p:sp>
        <p:nvSpPr>
          <p:cNvPr id="5" name="TextBox 4"/>
          <p:cNvSpPr txBox="1"/>
          <p:nvPr/>
        </p:nvSpPr>
        <p:spPr>
          <a:xfrm>
            <a:off x="1066800" y="2617695"/>
            <a:ext cx="1111624" cy="461665"/>
          </a:xfrm>
          <a:prstGeom prst="rect">
            <a:avLst/>
          </a:prstGeom>
          <a:solidFill>
            <a:schemeClr val="bg1"/>
          </a:solidFill>
        </p:spPr>
        <p:txBody>
          <a:bodyPr wrap="square" rtlCol="0">
            <a:spAutoFit/>
          </a:bodyPr>
          <a:lstStyle/>
          <a:p>
            <a:r>
              <a:rPr lang="ru-RU" sz="800" dirty="0"/>
              <a:t>Служат интересам всех равноправно и справедливо</a:t>
            </a:r>
            <a:endParaRPr lang="en-US" sz="800" dirty="0"/>
          </a:p>
        </p:txBody>
      </p:sp>
      <p:sp>
        <p:nvSpPr>
          <p:cNvPr id="6" name="TextBox 5"/>
          <p:cNvSpPr txBox="1"/>
          <p:nvPr/>
        </p:nvSpPr>
        <p:spPr>
          <a:xfrm>
            <a:off x="143436" y="4347883"/>
            <a:ext cx="7817224" cy="584775"/>
          </a:xfrm>
          <a:prstGeom prst="rect">
            <a:avLst/>
          </a:prstGeom>
          <a:solidFill>
            <a:schemeClr val="bg1"/>
          </a:solidFill>
        </p:spPr>
        <p:txBody>
          <a:bodyPr wrap="square" rtlCol="0">
            <a:spAutoFit/>
          </a:bodyPr>
          <a:lstStyle/>
          <a:p>
            <a:r>
              <a:rPr lang="en-US" sz="800" dirty="0">
                <a:solidFill>
                  <a:schemeClr val="tx1"/>
                </a:solidFill>
                <a:latin typeface="Times New Roman" panose="02020603050405020304" pitchFamily="18" charset="0"/>
                <a:cs typeface="Times New Roman" panose="02020603050405020304" pitchFamily="18" charset="0"/>
              </a:rPr>
              <a:t>2020 Edelman Trust Barometer</a:t>
            </a:r>
            <a:r>
              <a:rPr lang="en-US" sz="800" dirty="0">
                <a:solidFill>
                  <a:schemeClr val="tx2">
                    <a:lumMod val="75000"/>
                  </a:schemeClr>
                </a:solidFill>
                <a:latin typeface="Times New Roman" panose="02020603050405020304" pitchFamily="18" charset="0"/>
                <a:cs typeface="Times New Roman" panose="02020603050405020304" pitchFamily="18" charset="0"/>
              </a:rPr>
              <a:t>. </a:t>
            </a:r>
            <a:r>
              <a:rPr lang="ru-RU" sz="800" dirty="0">
                <a:solidFill>
                  <a:schemeClr val="tx2">
                    <a:lumMod val="75000"/>
                  </a:schemeClr>
                </a:solidFill>
                <a:latin typeface="Times New Roman" panose="02020603050405020304" pitchFamily="18" charset="0"/>
                <a:cs typeface="Times New Roman" panose="02020603050405020304" pitchFamily="18" charset="0"/>
              </a:rPr>
              <a:t>Чистые очки показывают положительные ответы за вычетом отрицательных ответов на следующие вопросы: </a:t>
            </a:r>
            <a:r>
              <a:rPr lang="en-US" sz="800" dirty="0">
                <a:solidFill>
                  <a:schemeClr val="tx2">
                    <a:lumMod val="75000"/>
                  </a:schemeClr>
                </a:solidFill>
                <a:latin typeface="Times New Roman" panose="02020603050405020304" pitchFamily="18" charset="0"/>
                <a:cs typeface="Times New Roman" panose="02020603050405020304" pitchFamily="18" charset="0"/>
              </a:rPr>
              <a:t>[</a:t>
            </a:r>
            <a:r>
              <a:rPr lang="ru-RU" sz="800" dirty="0">
                <a:solidFill>
                  <a:schemeClr val="tx2">
                    <a:lumMod val="75000"/>
                  </a:schemeClr>
                </a:solidFill>
                <a:latin typeface="Times New Roman" panose="02020603050405020304" pitchFamily="18" charset="0"/>
                <a:cs typeface="Times New Roman" panose="02020603050405020304" pitchFamily="18" charset="0"/>
              </a:rPr>
              <a:t>ИНСТИТУТ</a:t>
            </a:r>
            <a:r>
              <a:rPr lang="en-US" sz="800" dirty="0">
                <a:solidFill>
                  <a:schemeClr val="tx2">
                    <a:lumMod val="75000"/>
                  </a:schemeClr>
                </a:solidFill>
                <a:latin typeface="Times New Roman" panose="02020603050405020304" pitchFamily="18" charset="0"/>
                <a:cs typeface="Times New Roman" panose="02020603050405020304" pitchFamily="18" charset="0"/>
              </a:rPr>
              <a:t>]</a:t>
            </a:r>
            <a:r>
              <a:rPr lang="ru-RU" sz="800" dirty="0">
                <a:solidFill>
                  <a:schemeClr val="tx2">
                    <a:lumMod val="75000"/>
                  </a:schemeClr>
                </a:solidFill>
                <a:latin typeface="Times New Roman" panose="02020603050405020304" pitchFamily="18" charset="0"/>
                <a:cs typeface="Times New Roman" panose="02020603050405020304" pitchFamily="18" charset="0"/>
              </a:rPr>
              <a:t>  _</a:t>
            </a:r>
            <a:r>
              <a:rPr lang="en-US" sz="800" dirty="0">
                <a:solidFill>
                  <a:schemeClr val="tx2">
                    <a:lumMod val="75000"/>
                  </a:schemeClr>
                </a:solidFill>
                <a:latin typeface="Times New Roman" panose="02020603050405020304" pitchFamily="18" charset="0"/>
                <a:cs typeface="Times New Roman" panose="02020603050405020304" pitchFamily="18" charset="0"/>
              </a:rPr>
              <a:t>PER_DIM.</a:t>
            </a:r>
            <a:r>
              <a:rPr lang="ru-RU" sz="800" dirty="0">
                <a:solidFill>
                  <a:schemeClr val="tx2">
                    <a:lumMod val="75000"/>
                  </a:schemeClr>
                </a:solidFill>
                <a:latin typeface="Times New Roman" panose="02020603050405020304" pitchFamily="18" charset="0"/>
                <a:cs typeface="Times New Roman" panose="02020603050405020304" pitchFamily="18" charset="0"/>
              </a:rPr>
              <a:t> Думая о том, почему Вы доверяете или не доверяете </a:t>
            </a:r>
            <a:r>
              <a:rPr lang="en-US" sz="800" dirty="0">
                <a:solidFill>
                  <a:schemeClr val="tx2">
                    <a:lumMod val="75000"/>
                  </a:schemeClr>
                </a:solidFill>
                <a:latin typeface="Times New Roman" panose="02020603050405020304" pitchFamily="18" charset="0"/>
                <a:cs typeface="Times New Roman" panose="02020603050405020304" pitchFamily="18" charset="0"/>
              </a:rPr>
              <a:t>[</a:t>
            </a:r>
            <a:r>
              <a:rPr lang="ru-RU" sz="800" dirty="0">
                <a:solidFill>
                  <a:schemeClr val="tx2">
                    <a:lumMod val="75000"/>
                  </a:schemeClr>
                </a:solidFill>
                <a:latin typeface="Times New Roman" panose="02020603050405020304" pitchFamily="18" charset="0"/>
                <a:cs typeface="Times New Roman" panose="02020603050405020304" pitchFamily="18" charset="0"/>
              </a:rPr>
              <a:t>институту</a:t>
            </a:r>
            <a:r>
              <a:rPr lang="en-US" sz="800" dirty="0">
                <a:solidFill>
                  <a:schemeClr val="tx2">
                    <a:lumMod val="75000"/>
                  </a:schemeClr>
                </a:solidFill>
                <a:latin typeface="Times New Roman" panose="02020603050405020304" pitchFamily="18" charset="0"/>
                <a:cs typeface="Times New Roman" panose="02020603050405020304" pitchFamily="18" charset="0"/>
              </a:rPr>
              <a:t>]</a:t>
            </a:r>
            <a:r>
              <a:rPr lang="ru-RU" sz="800" dirty="0">
                <a:solidFill>
                  <a:schemeClr val="tx2">
                    <a:lumMod val="75000"/>
                  </a:schemeClr>
                </a:solidFill>
                <a:latin typeface="Times New Roman" panose="02020603050405020304" pitchFamily="18" charset="0"/>
                <a:cs typeface="Times New Roman" panose="02020603050405020304" pitchFamily="18" charset="0"/>
              </a:rPr>
              <a:t>, пожалуйста, укажите, где, по Вашему мнению, они находятся на шкале между двумя противоположными описаниями. 11-балльная шкала; 5 верхних граф – положительные; 5 нижних граф – отрицательные. Заданный вопрос о половине выборки. Основная популяция, 25 сред. рын. Данные не собирались в Китае, России и Таиланде.</a:t>
            </a:r>
            <a:endParaRPr lang="en-US" sz="8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3436" y="1057255"/>
            <a:ext cx="1694329" cy="830997"/>
          </a:xfrm>
          <a:prstGeom prst="rect">
            <a:avLst/>
          </a:prstGeom>
          <a:solidFill>
            <a:schemeClr val="bg1"/>
          </a:solidFill>
        </p:spPr>
        <p:txBody>
          <a:bodyPr wrap="square" rtlCol="0">
            <a:spAutoFit/>
          </a:bodyPr>
          <a:lstStyle/>
          <a:p>
            <a:r>
              <a:rPr lang="ru-RU" sz="800" dirty="0">
                <a:solidFill>
                  <a:schemeClr val="tx2">
                    <a:lumMod val="75000"/>
                  </a:schemeClr>
                </a:solidFill>
              </a:rPr>
              <a:t>Данный институт:</a:t>
            </a:r>
          </a:p>
          <a:p>
            <a:endParaRPr lang="ru-RU" sz="800" dirty="0">
              <a:solidFill>
                <a:schemeClr val="tx2">
                  <a:lumMod val="75000"/>
                </a:schemeClr>
              </a:solidFill>
            </a:endParaRPr>
          </a:p>
          <a:p>
            <a:r>
              <a:rPr lang="ru-RU" sz="800" dirty="0">
                <a:solidFill>
                  <a:schemeClr val="tx2">
                    <a:lumMod val="75000"/>
                  </a:schemeClr>
                </a:solidFill>
              </a:rPr>
              <a:t> - целеустремленный</a:t>
            </a:r>
          </a:p>
          <a:p>
            <a:r>
              <a:rPr lang="ru-RU" sz="800" dirty="0">
                <a:solidFill>
                  <a:schemeClr val="tx2">
                    <a:lumMod val="75000"/>
                  </a:schemeClr>
                </a:solidFill>
              </a:rPr>
              <a:t> - честный</a:t>
            </a:r>
          </a:p>
          <a:p>
            <a:r>
              <a:rPr lang="ru-RU" sz="800" dirty="0">
                <a:solidFill>
                  <a:schemeClr val="tx2">
                    <a:lumMod val="75000"/>
                  </a:schemeClr>
                </a:solidFill>
              </a:rPr>
              <a:t>- обладает видением</a:t>
            </a:r>
          </a:p>
          <a:p>
            <a:r>
              <a:rPr lang="ru-RU" sz="800" dirty="0"/>
              <a:t>- </a:t>
            </a:r>
            <a:r>
              <a:rPr lang="ru-RU" sz="800" b="1" dirty="0"/>
              <a:t>справедливый</a:t>
            </a:r>
            <a:endParaRPr lang="en-US" sz="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g77a325e625_0_1767"/>
          <p:cNvSpPr txBox="1">
            <a:spLocks noGrp="1"/>
          </p:cNvSpPr>
          <p:nvPr>
            <p:ph type="title"/>
          </p:nvPr>
        </p:nvSpPr>
        <p:spPr>
          <a:xfrm>
            <a:off x="389882" y="366550"/>
            <a:ext cx="8364000" cy="184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pic>
        <p:nvPicPr>
          <p:cNvPr id="1200" name="Google Shape;1200;g77a325e625_0_1767"/>
          <p:cNvPicPr preferRelativeResize="0"/>
          <p:nvPr/>
        </p:nvPicPr>
        <p:blipFill>
          <a:blip r:embed="rId3">
            <a:alphaModFix/>
          </a:blip>
          <a:stretch>
            <a:fillRect/>
          </a:stretch>
        </p:blipFill>
        <p:spPr>
          <a:xfrm>
            <a:off x="-46886" y="0"/>
            <a:ext cx="9104421" cy="5143499"/>
          </a:xfrm>
          <a:prstGeom prst="rect">
            <a:avLst/>
          </a:prstGeom>
          <a:noFill/>
          <a:ln>
            <a:noFill/>
          </a:ln>
        </p:spPr>
      </p:pic>
      <p:sp>
        <p:nvSpPr>
          <p:cNvPr id="1201" name="Google Shape;1201;g77a325e625_0_1767"/>
          <p:cNvSpPr txBox="1"/>
          <p:nvPr/>
        </p:nvSpPr>
        <p:spPr>
          <a:xfrm>
            <a:off x="276225" y="28575"/>
            <a:ext cx="4943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rgbClr val="F77272"/>
                </a:solidFill>
                <a:latin typeface="Times New Roman" panose="02020603050405020304" pitchFamily="18" charset="0"/>
                <a:cs typeface="Times New Roman" panose="02020603050405020304" pitchFamily="18" charset="0"/>
              </a:rPr>
              <a:t>ОБНОВЛЕНИЕ ВО ВРЕМЯ </a:t>
            </a:r>
            <a:r>
              <a:rPr lang="en-GB" b="1" dirty="0">
                <a:solidFill>
                  <a:srgbClr val="F77272"/>
                </a:solidFill>
                <a:latin typeface="Times New Roman" panose="02020603050405020304" pitchFamily="18" charset="0"/>
                <a:cs typeface="Times New Roman" panose="02020603050405020304" pitchFamily="18" charset="0"/>
              </a:rPr>
              <a:t>COVID: </a:t>
            </a:r>
            <a:r>
              <a:rPr lang="ru-RU" b="1" dirty="0">
                <a:solidFill>
                  <a:srgbClr val="F77272"/>
                </a:solidFill>
                <a:latin typeface="Times New Roman" panose="02020603050405020304" pitchFamily="18" charset="0"/>
                <a:cs typeface="Times New Roman" panose="02020603050405020304" pitchFamily="18" charset="0"/>
              </a:rPr>
              <a:t>МАЙ </a:t>
            </a:r>
            <a:r>
              <a:rPr lang="en-GB" b="1" dirty="0">
                <a:solidFill>
                  <a:srgbClr val="F77272"/>
                </a:solidFill>
                <a:latin typeface="Times New Roman" panose="02020603050405020304" pitchFamily="18" charset="0"/>
                <a:cs typeface="Times New Roman" panose="02020603050405020304" pitchFamily="18" charset="0"/>
              </a:rPr>
              <a:t>2020</a:t>
            </a:r>
            <a:r>
              <a:rPr lang="ru-RU" b="1" dirty="0">
                <a:solidFill>
                  <a:srgbClr val="F77272"/>
                </a:solidFill>
                <a:latin typeface="Times New Roman" panose="02020603050405020304" pitchFamily="18" charset="0"/>
                <a:cs typeface="Times New Roman" panose="02020603050405020304" pitchFamily="18" charset="0"/>
              </a:rPr>
              <a:t> ГОДА</a:t>
            </a:r>
            <a:endParaRPr b="1" dirty="0">
              <a:solidFill>
                <a:srgbClr val="F7727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76225" y="366550"/>
            <a:ext cx="4943400" cy="600164"/>
          </a:xfrm>
          <a:prstGeom prst="rect">
            <a:avLst/>
          </a:prstGeom>
          <a:solidFill>
            <a:schemeClr val="bg1"/>
          </a:solidFill>
        </p:spPr>
        <p:txBody>
          <a:bodyPr wrap="square" rtlCol="0">
            <a:spAutoFit/>
          </a:bodyPr>
          <a:lstStyle/>
          <a:p>
            <a:endParaRPr lang="ru-RU" sz="1100" dirty="0"/>
          </a:p>
          <a:p>
            <a:r>
              <a:rPr lang="ru-RU" sz="1100" dirty="0"/>
              <a:t>ИЗМЕНЕНИЕ ДОВЕРИЯ:</a:t>
            </a:r>
          </a:p>
          <a:p>
            <a:r>
              <a:rPr lang="ru-RU" sz="1100" dirty="0"/>
              <a:t>ПРАВИТЕЛЬСТВУ ТЕПЕРЬ ДОВЕРЯЮТ БОЛЕЕ ВСЕГО</a:t>
            </a:r>
            <a:endParaRPr lang="en-US" sz="1100" dirty="0"/>
          </a:p>
        </p:txBody>
      </p:sp>
      <p:sp>
        <p:nvSpPr>
          <p:cNvPr id="3" name="TextBox 2"/>
          <p:cNvSpPr txBox="1"/>
          <p:nvPr/>
        </p:nvSpPr>
        <p:spPr>
          <a:xfrm>
            <a:off x="276225" y="1102659"/>
            <a:ext cx="1265704" cy="230832"/>
          </a:xfrm>
          <a:prstGeom prst="rect">
            <a:avLst/>
          </a:prstGeom>
          <a:solidFill>
            <a:schemeClr val="bg1"/>
          </a:solidFill>
        </p:spPr>
        <p:txBody>
          <a:bodyPr wrap="square" rtlCol="0">
            <a:spAutoFit/>
          </a:bodyPr>
          <a:lstStyle/>
          <a:p>
            <a:r>
              <a:rPr lang="ru-RU" sz="900" dirty="0"/>
              <a:t>Процент доверия</a:t>
            </a:r>
            <a:endParaRPr lang="en-US" sz="900" dirty="0"/>
          </a:p>
        </p:txBody>
      </p:sp>
      <p:sp>
        <p:nvSpPr>
          <p:cNvPr id="4" name="TextBox 3"/>
          <p:cNvSpPr txBox="1"/>
          <p:nvPr/>
        </p:nvSpPr>
        <p:spPr>
          <a:xfrm>
            <a:off x="1649505" y="1532965"/>
            <a:ext cx="1308847" cy="954107"/>
          </a:xfrm>
          <a:prstGeom prst="rect">
            <a:avLst/>
          </a:prstGeom>
          <a:solidFill>
            <a:schemeClr val="bg1"/>
          </a:solidFill>
        </p:spPr>
        <p:txBody>
          <a:bodyPr wrap="square" rtlCol="0">
            <a:spAutoFit/>
          </a:bodyPr>
          <a:lstStyle/>
          <a:p>
            <a:r>
              <a:rPr lang="ru-RU" sz="800" b="1" dirty="0"/>
              <a:t>Май 2020 года</a:t>
            </a:r>
          </a:p>
          <a:p>
            <a:r>
              <a:rPr lang="ru-RU" sz="800" b="1" dirty="0"/>
              <a:t>Весеннее обновление</a:t>
            </a:r>
          </a:p>
          <a:p>
            <a:endParaRPr lang="ru-RU" sz="800" b="1" dirty="0"/>
          </a:p>
          <a:p>
            <a:r>
              <a:rPr lang="ru-RU" sz="800" dirty="0"/>
              <a:t>Не доверяют только СМИ</a:t>
            </a:r>
          </a:p>
          <a:p>
            <a:r>
              <a:rPr lang="ru-RU" sz="800" dirty="0"/>
              <a:t>Более всего доверяют Правительству</a:t>
            </a:r>
            <a:endParaRPr lang="en-US" sz="800" dirty="0"/>
          </a:p>
        </p:txBody>
      </p:sp>
      <p:sp>
        <p:nvSpPr>
          <p:cNvPr id="5" name="TextBox 4"/>
          <p:cNvSpPr txBox="1"/>
          <p:nvPr/>
        </p:nvSpPr>
        <p:spPr>
          <a:xfrm>
            <a:off x="1649504" y="3263153"/>
            <a:ext cx="1828801" cy="954107"/>
          </a:xfrm>
          <a:prstGeom prst="rect">
            <a:avLst/>
          </a:prstGeom>
          <a:solidFill>
            <a:schemeClr val="bg1"/>
          </a:solidFill>
        </p:spPr>
        <p:txBody>
          <a:bodyPr wrap="square" rtlCol="0">
            <a:spAutoFit/>
          </a:bodyPr>
          <a:lstStyle/>
          <a:p>
            <a:r>
              <a:rPr lang="ru-RU" sz="800" b="1" dirty="0"/>
              <a:t>Январь 2020 года</a:t>
            </a:r>
          </a:p>
          <a:p>
            <a:r>
              <a:rPr lang="ru-RU" sz="800" b="1" dirty="0"/>
              <a:t>Барометр доверия</a:t>
            </a:r>
          </a:p>
          <a:p>
            <a:endParaRPr lang="ru-RU" sz="800" b="1" dirty="0"/>
          </a:p>
          <a:p>
            <a:endParaRPr lang="ru-RU" sz="800" dirty="0"/>
          </a:p>
          <a:p>
            <a:r>
              <a:rPr lang="ru-RU" sz="800" dirty="0"/>
              <a:t>Ни одному институту не доверяют</a:t>
            </a:r>
          </a:p>
          <a:p>
            <a:r>
              <a:rPr lang="ru-RU" sz="800" dirty="0"/>
              <a:t>НПО и бизнесу доверяют более всего</a:t>
            </a:r>
            <a:endParaRPr lang="en-US" sz="800" dirty="0"/>
          </a:p>
        </p:txBody>
      </p:sp>
      <p:sp>
        <p:nvSpPr>
          <p:cNvPr id="6" name="TextBox 5"/>
          <p:cNvSpPr txBox="1"/>
          <p:nvPr/>
        </p:nvSpPr>
        <p:spPr>
          <a:xfrm rot="10800000" flipV="1">
            <a:off x="179357" y="4551930"/>
            <a:ext cx="7404783" cy="461665"/>
          </a:xfrm>
          <a:prstGeom prst="rect">
            <a:avLst/>
          </a:prstGeom>
          <a:solidFill>
            <a:schemeClr val="bg1"/>
          </a:solidFill>
        </p:spPr>
        <p:txBody>
          <a:bodyPr wrap="square" rtlCol="0">
            <a:spAutoFit/>
          </a:bodyPr>
          <a:lstStyle/>
          <a:p>
            <a:r>
              <a:rPr lang="ru-RU" sz="800" b="1" dirty="0">
                <a:solidFill>
                  <a:schemeClr val="tx2">
                    <a:lumMod val="75000"/>
                  </a:schemeClr>
                </a:solidFill>
              </a:rPr>
              <a:t>2020 </a:t>
            </a:r>
            <a:r>
              <a:rPr lang="en-US" sz="800" b="1" dirty="0">
                <a:solidFill>
                  <a:schemeClr val="tx2">
                    <a:lumMod val="75000"/>
                  </a:schemeClr>
                </a:solidFill>
              </a:rPr>
              <a:t>Edelman Trust Barometer (</a:t>
            </a:r>
            <a:r>
              <a:rPr lang="ru-RU" sz="800" b="1" dirty="0">
                <a:solidFill>
                  <a:schemeClr val="tx2">
                    <a:lumMod val="75000"/>
                  </a:schemeClr>
                </a:solidFill>
              </a:rPr>
              <a:t>Барометр доверия</a:t>
            </a:r>
            <a:r>
              <a:rPr lang="en-US" sz="800" b="1" dirty="0">
                <a:solidFill>
                  <a:schemeClr val="tx2">
                    <a:lumMod val="75000"/>
                  </a:schemeClr>
                </a:solidFill>
              </a:rPr>
              <a:t>)</a:t>
            </a:r>
            <a:r>
              <a:rPr lang="ru-RU" sz="800" dirty="0">
                <a:solidFill>
                  <a:schemeClr val="tx2">
                    <a:lumMod val="75000"/>
                  </a:schemeClr>
                </a:solidFill>
              </a:rPr>
              <a:t>. Индекс доверия – средний процент доверия для НПО, бизнеса, правительства и СМИ. </a:t>
            </a:r>
            <a:r>
              <a:rPr lang="en-US" sz="800" dirty="0">
                <a:solidFill>
                  <a:schemeClr val="tx2">
                    <a:lumMod val="75000"/>
                  </a:schemeClr>
                </a:solidFill>
              </a:rPr>
              <a:t>TRU_INS. </a:t>
            </a:r>
            <a:r>
              <a:rPr lang="ru-RU" sz="800" dirty="0">
                <a:solidFill>
                  <a:schemeClr val="tx2">
                    <a:lumMod val="75000"/>
                  </a:schemeClr>
                </a:solidFill>
              </a:rPr>
              <a:t>Ниже приводится перечень институтов. По каждому из них, пожалуйста, укажите, насколько Вы доверяет тому, что этот  институт работает правильно. 9-балльная шкала; верхние 4 графы – доверие. Основная популяция, 11 </a:t>
            </a:r>
            <a:r>
              <a:rPr lang="ru-RU" sz="800" dirty="0" err="1">
                <a:solidFill>
                  <a:schemeClr val="tx2">
                    <a:lumMod val="75000"/>
                  </a:schemeClr>
                </a:solidFill>
              </a:rPr>
              <a:t>сред.рын</a:t>
            </a:r>
            <a:r>
              <a:rPr lang="ru-RU" sz="800" dirty="0">
                <a:solidFill>
                  <a:schemeClr val="tx2">
                    <a:lumMod val="75000"/>
                  </a:schemeClr>
                </a:solidFill>
              </a:rPr>
              <a:t>.</a:t>
            </a:r>
            <a:endParaRPr lang="en-US" sz="800" dirty="0">
              <a:solidFill>
                <a:schemeClr val="tx2">
                  <a:lumMod val="75000"/>
                </a:schemeClr>
              </a:solidFill>
            </a:endParaRPr>
          </a:p>
        </p:txBody>
      </p:sp>
      <p:sp>
        <p:nvSpPr>
          <p:cNvPr id="7" name="TextBox 6"/>
          <p:cNvSpPr txBox="1"/>
          <p:nvPr/>
        </p:nvSpPr>
        <p:spPr>
          <a:xfrm>
            <a:off x="6031345" y="849745"/>
            <a:ext cx="3029528" cy="338554"/>
          </a:xfrm>
          <a:prstGeom prst="rect">
            <a:avLst/>
          </a:prstGeom>
          <a:solidFill>
            <a:schemeClr val="bg1"/>
          </a:solidFill>
        </p:spPr>
        <p:txBody>
          <a:bodyPr wrap="square" rtlCol="0">
            <a:spAutoFit/>
          </a:bodyPr>
          <a:lstStyle/>
          <a:p>
            <a:r>
              <a:rPr lang="ru-RU" sz="800" dirty="0">
                <a:latin typeface="Times New Roman" panose="02020603050405020304" pitchFamily="18" charset="0"/>
                <a:cs typeface="Times New Roman" panose="02020603050405020304" pitchFamily="18" charset="0"/>
              </a:rPr>
              <a:t>Недоверие       Нейтрал.  Доверие         Изм. с марта по май</a:t>
            </a:r>
          </a:p>
          <a:p>
            <a:r>
              <a:rPr lang="ru-RU" sz="800">
                <a:latin typeface="Times New Roman" panose="02020603050405020304" pitchFamily="18" charset="0"/>
                <a:cs typeface="Times New Roman" panose="02020603050405020304" pitchFamily="18" charset="0"/>
              </a:rPr>
              <a:t>                                                                                     2020г.</a:t>
            </a:r>
            <a:endParaRPr lang="en-US" sz="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g77a325e625_0_1773"/>
          <p:cNvSpPr txBox="1">
            <a:spLocks noGrp="1"/>
          </p:cNvSpPr>
          <p:nvPr>
            <p:ph type="body" idx="1"/>
          </p:nvPr>
        </p:nvSpPr>
        <p:spPr>
          <a:xfrm>
            <a:off x="457200" y="1183005"/>
            <a:ext cx="8229600" cy="339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pic>
        <p:nvPicPr>
          <p:cNvPr id="1207" name="Google Shape;1207;g77a325e625_0_1773"/>
          <p:cNvPicPr preferRelativeResize="0"/>
          <p:nvPr/>
        </p:nvPicPr>
        <p:blipFill>
          <a:blip r:embed="rId3">
            <a:alphaModFix/>
          </a:blip>
          <a:stretch>
            <a:fillRect/>
          </a:stretch>
        </p:blipFill>
        <p:spPr>
          <a:xfrm>
            <a:off x="0" y="66675"/>
            <a:ext cx="9143997" cy="5143498"/>
          </a:xfrm>
          <a:prstGeom prst="rect">
            <a:avLst/>
          </a:prstGeom>
          <a:noFill/>
          <a:ln>
            <a:noFill/>
          </a:ln>
        </p:spPr>
      </p:pic>
      <p:sp>
        <p:nvSpPr>
          <p:cNvPr id="1208" name="Google Shape;1208;g77a325e625_0_1773"/>
          <p:cNvSpPr txBox="1"/>
          <p:nvPr/>
        </p:nvSpPr>
        <p:spPr>
          <a:xfrm>
            <a:off x="137273" y="75715"/>
            <a:ext cx="4943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rgbClr val="F77272"/>
                </a:solidFill>
                <a:latin typeface="Times New Roman" panose="02020603050405020304" pitchFamily="18" charset="0"/>
                <a:cs typeface="Times New Roman" panose="02020603050405020304" pitchFamily="18" charset="0"/>
              </a:rPr>
              <a:t>ОБНОВЛЕНИЕ ПО </a:t>
            </a:r>
            <a:r>
              <a:rPr lang="en-GB" b="1" dirty="0">
                <a:solidFill>
                  <a:srgbClr val="F77272"/>
                </a:solidFill>
                <a:latin typeface="Times New Roman" panose="02020603050405020304" pitchFamily="18" charset="0"/>
                <a:cs typeface="Times New Roman" panose="02020603050405020304" pitchFamily="18" charset="0"/>
              </a:rPr>
              <a:t>COVID</a:t>
            </a:r>
            <a:r>
              <a:rPr lang="ru-RU" b="1" dirty="0">
                <a:solidFill>
                  <a:srgbClr val="F77272"/>
                </a:solidFill>
                <a:latin typeface="Times New Roman" panose="02020603050405020304" pitchFamily="18" charset="0"/>
                <a:cs typeface="Times New Roman" panose="02020603050405020304" pitchFamily="18" charset="0"/>
              </a:rPr>
              <a:t>:</a:t>
            </a:r>
            <a:r>
              <a:rPr lang="en-GB" b="1" dirty="0">
                <a:solidFill>
                  <a:srgbClr val="F77272"/>
                </a:solidFill>
                <a:latin typeface="Times New Roman" panose="02020603050405020304" pitchFamily="18" charset="0"/>
                <a:cs typeface="Times New Roman" panose="02020603050405020304" pitchFamily="18" charset="0"/>
              </a:rPr>
              <a:t> </a:t>
            </a:r>
            <a:r>
              <a:rPr lang="ru-RU" b="1" dirty="0">
                <a:solidFill>
                  <a:srgbClr val="F77272"/>
                </a:solidFill>
                <a:latin typeface="Times New Roman" panose="02020603050405020304" pitchFamily="18" charset="0"/>
                <a:cs typeface="Times New Roman" panose="02020603050405020304" pitchFamily="18" charset="0"/>
              </a:rPr>
              <a:t>МАЙ </a:t>
            </a:r>
            <a:r>
              <a:rPr lang="en-GB" b="1" dirty="0">
                <a:solidFill>
                  <a:srgbClr val="F77272"/>
                </a:solidFill>
                <a:latin typeface="Times New Roman" panose="02020603050405020304" pitchFamily="18" charset="0"/>
                <a:cs typeface="Times New Roman" panose="02020603050405020304" pitchFamily="18" charset="0"/>
              </a:rPr>
              <a:t>2020</a:t>
            </a:r>
            <a:r>
              <a:rPr lang="ru-RU" b="1" dirty="0">
                <a:solidFill>
                  <a:srgbClr val="F77272"/>
                </a:solidFill>
                <a:latin typeface="Times New Roman" panose="02020603050405020304" pitchFamily="18" charset="0"/>
                <a:cs typeface="Times New Roman" panose="02020603050405020304" pitchFamily="18" charset="0"/>
              </a:rPr>
              <a:t> ГОДА</a:t>
            </a:r>
            <a:endParaRPr b="1" dirty="0">
              <a:solidFill>
                <a:srgbClr val="F7727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9279" y="4755215"/>
            <a:ext cx="7503459" cy="461665"/>
          </a:xfrm>
          <a:prstGeom prst="rect">
            <a:avLst/>
          </a:prstGeom>
          <a:solidFill>
            <a:schemeClr val="bg1"/>
          </a:solidFill>
        </p:spPr>
        <p:txBody>
          <a:bodyPr wrap="square" rtlCol="0">
            <a:spAutoFit/>
          </a:bodyPr>
          <a:lstStyle/>
          <a:p>
            <a:r>
              <a:rPr lang="ru-RU" sz="800" b="1" dirty="0">
                <a:solidFill>
                  <a:schemeClr val="tx2">
                    <a:lumMod val="75000"/>
                  </a:schemeClr>
                </a:solidFill>
              </a:rPr>
              <a:t>2020 </a:t>
            </a:r>
            <a:r>
              <a:rPr lang="en-US" sz="800" b="1" dirty="0">
                <a:solidFill>
                  <a:schemeClr val="tx2">
                    <a:lumMod val="75000"/>
                  </a:schemeClr>
                </a:solidFill>
              </a:rPr>
              <a:t>Edelman Trust Barometer (</a:t>
            </a:r>
            <a:r>
              <a:rPr lang="ru-RU" sz="800" b="1" dirty="0">
                <a:solidFill>
                  <a:schemeClr val="tx2">
                    <a:lumMod val="75000"/>
                  </a:schemeClr>
                </a:solidFill>
              </a:rPr>
              <a:t>Барометр доверия</a:t>
            </a:r>
            <a:r>
              <a:rPr lang="en-US" sz="800" b="1" dirty="0">
                <a:solidFill>
                  <a:schemeClr val="tx2">
                    <a:lumMod val="75000"/>
                  </a:schemeClr>
                </a:solidFill>
              </a:rPr>
              <a:t>)</a:t>
            </a:r>
            <a:r>
              <a:rPr lang="ru-RU" sz="800" dirty="0">
                <a:solidFill>
                  <a:schemeClr val="tx2">
                    <a:lumMod val="75000"/>
                  </a:schemeClr>
                </a:solidFill>
              </a:rPr>
              <a:t>. </a:t>
            </a:r>
            <a:r>
              <a:rPr lang="en-US" sz="800" dirty="0">
                <a:solidFill>
                  <a:schemeClr val="tx2">
                    <a:lumMod val="75000"/>
                  </a:schemeClr>
                </a:solidFill>
              </a:rPr>
              <a:t>TRU_INS. </a:t>
            </a:r>
            <a:r>
              <a:rPr lang="ru-RU" sz="800" dirty="0">
                <a:solidFill>
                  <a:schemeClr val="tx2">
                    <a:lumMod val="75000"/>
                  </a:schemeClr>
                </a:solidFill>
              </a:rPr>
              <a:t>(Центральное/федеральное правительство и Ваше местное правительство (штата). Ниже приводится перечень институтов. По каждому из них, пожалуйста, укажите, насколько Вы доверяет тому, что этот  институт работает правильно. 9-балльная шкала; верхние 4 графы – доверие. Основная популяция, 10 сред.рын. (Данные не собирались в Китае).</a:t>
            </a:r>
            <a:endParaRPr lang="en-US" sz="800" dirty="0">
              <a:solidFill>
                <a:schemeClr val="tx2">
                  <a:lumMod val="75000"/>
                </a:schemeClr>
              </a:solidFill>
            </a:endParaRPr>
          </a:p>
        </p:txBody>
      </p:sp>
      <p:sp>
        <p:nvSpPr>
          <p:cNvPr id="3" name="TextBox 2"/>
          <p:cNvSpPr txBox="1"/>
          <p:nvPr/>
        </p:nvSpPr>
        <p:spPr>
          <a:xfrm>
            <a:off x="309279" y="358588"/>
            <a:ext cx="6503897" cy="747629"/>
          </a:xfrm>
          <a:prstGeom prst="rect">
            <a:avLst/>
          </a:prstGeom>
          <a:solidFill>
            <a:schemeClr val="bg1"/>
          </a:solidFill>
        </p:spPr>
        <p:txBody>
          <a:bodyPr wrap="square" rtlCol="0">
            <a:spAutoFit/>
          </a:bodyPr>
          <a:lstStyle/>
          <a:p>
            <a:endParaRPr lang="ru-RU" dirty="0">
              <a:solidFill>
                <a:schemeClr val="tx1"/>
              </a:solidFill>
              <a:latin typeface="Times New Roman" panose="02020603050405020304" pitchFamily="18" charset="0"/>
              <a:cs typeface="Times New Roman" panose="02020603050405020304" pitchFamily="18" charset="0"/>
            </a:endParaRPr>
          </a:p>
          <a:p>
            <a:r>
              <a:rPr lang="ru-RU" dirty="0">
                <a:solidFill>
                  <a:schemeClr val="tx1"/>
                </a:solidFill>
                <a:latin typeface="Times New Roman" panose="02020603050405020304" pitchFamily="18" charset="0"/>
                <a:cs typeface="Times New Roman" panose="02020603050405020304" pitchFamily="18" charset="0"/>
              </a:rPr>
              <a:t>ТАМ, ГДЕ НАЦИОНАЛЬНОЕ ПРАВИТЕЛЬСТВО ТЕРЯЕТ ДОВЕРИЕ, МЕСТНОЕ ПРАВИТЕЛЬСТВО ВОСПОЛНЯЕТ БРЕШЬ</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9279" y="1106217"/>
            <a:ext cx="6405286" cy="430887"/>
          </a:xfrm>
          <a:prstGeom prst="rect">
            <a:avLst/>
          </a:prstGeom>
          <a:solidFill>
            <a:schemeClr val="bg1"/>
          </a:solidFill>
        </p:spPr>
        <p:txBody>
          <a:bodyPr wrap="square" rtlCol="0">
            <a:spAutoFit/>
          </a:bodyPr>
          <a:lstStyle/>
          <a:p>
            <a:r>
              <a:rPr lang="ru-RU" sz="1100" dirty="0"/>
              <a:t>Разрыв в процентных пунктах между доверием местному правительству и доверием национальному правительству</a:t>
            </a:r>
            <a:endParaRPr lang="en-US" sz="1100" dirty="0"/>
          </a:p>
        </p:txBody>
      </p:sp>
      <p:sp>
        <p:nvSpPr>
          <p:cNvPr id="5" name="TextBox 4"/>
          <p:cNvSpPr txBox="1"/>
          <p:nvPr/>
        </p:nvSpPr>
        <p:spPr>
          <a:xfrm>
            <a:off x="309279" y="1855694"/>
            <a:ext cx="1277474" cy="338554"/>
          </a:xfrm>
          <a:prstGeom prst="rect">
            <a:avLst/>
          </a:prstGeom>
          <a:solidFill>
            <a:schemeClr val="bg1"/>
          </a:solidFill>
        </p:spPr>
        <p:txBody>
          <a:bodyPr wrap="square" rtlCol="0">
            <a:spAutoFit/>
          </a:bodyPr>
          <a:lstStyle/>
          <a:p>
            <a:r>
              <a:rPr lang="ru-RU" sz="800" dirty="0"/>
              <a:t>% доверия местному правительству/штата</a:t>
            </a:r>
            <a:endParaRPr lang="en-US" sz="800" dirty="0"/>
          </a:p>
        </p:txBody>
      </p:sp>
      <p:sp>
        <p:nvSpPr>
          <p:cNvPr id="6" name="TextBox 5"/>
          <p:cNvSpPr txBox="1"/>
          <p:nvPr/>
        </p:nvSpPr>
        <p:spPr>
          <a:xfrm>
            <a:off x="986118" y="2608729"/>
            <a:ext cx="735106" cy="338554"/>
          </a:xfrm>
          <a:prstGeom prst="rect">
            <a:avLst/>
          </a:prstGeom>
          <a:solidFill>
            <a:schemeClr val="bg1"/>
          </a:solidFill>
        </p:spPr>
        <p:txBody>
          <a:bodyPr wrap="square" rtlCol="0">
            <a:spAutoFit/>
          </a:bodyPr>
          <a:lstStyle/>
          <a:p>
            <a:r>
              <a:rPr lang="ru-RU" sz="800" dirty="0"/>
              <a:t>Разрыв в доверии</a:t>
            </a:r>
            <a:endParaRPr lang="en-US" sz="800" dirty="0"/>
          </a:p>
        </p:txBody>
      </p:sp>
      <p:sp>
        <p:nvSpPr>
          <p:cNvPr id="8" name="TextBox 7"/>
          <p:cNvSpPr txBox="1"/>
          <p:nvPr/>
        </p:nvSpPr>
        <p:spPr>
          <a:xfrm>
            <a:off x="309279" y="3460376"/>
            <a:ext cx="1277474" cy="584775"/>
          </a:xfrm>
          <a:prstGeom prst="rect">
            <a:avLst/>
          </a:prstGeom>
          <a:solidFill>
            <a:schemeClr val="bg1"/>
          </a:solidFill>
        </p:spPr>
        <p:txBody>
          <a:bodyPr wrap="square" rtlCol="0">
            <a:spAutoFit/>
          </a:bodyPr>
          <a:lstStyle/>
          <a:p>
            <a:r>
              <a:rPr lang="ru-RU" sz="800" dirty="0"/>
              <a:t>% доверия к национальному/</a:t>
            </a:r>
          </a:p>
          <a:p>
            <a:r>
              <a:rPr lang="ru-RU" sz="800" dirty="0"/>
              <a:t>федеральному правительству</a:t>
            </a:r>
            <a:endParaRPr lang="en-US" sz="800" dirty="0"/>
          </a:p>
        </p:txBody>
      </p:sp>
      <p:sp>
        <p:nvSpPr>
          <p:cNvPr id="7" name="TextBox 6"/>
          <p:cNvSpPr txBox="1"/>
          <p:nvPr/>
        </p:nvSpPr>
        <p:spPr>
          <a:xfrm>
            <a:off x="6813176" y="1274618"/>
            <a:ext cx="1952133" cy="215444"/>
          </a:xfrm>
          <a:prstGeom prst="rect">
            <a:avLst/>
          </a:prstGeom>
          <a:solidFill>
            <a:schemeClr val="bg1"/>
          </a:solidFill>
        </p:spPr>
        <p:txBody>
          <a:bodyPr wrap="square" rtlCol="0">
            <a:spAutoFit/>
          </a:bodyPr>
          <a:lstStyle/>
          <a:p>
            <a:r>
              <a:rPr lang="ru-RU" sz="800" dirty="0">
                <a:latin typeface="Times New Roman" panose="02020603050405020304" pitchFamily="18" charset="0"/>
                <a:cs typeface="Times New Roman" panose="02020603050405020304" pitchFamily="18" charset="0"/>
              </a:rPr>
              <a:t>Недоверие      Нейтрал.        Доверие</a:t>
            </a:r>
            <a:endParaRPr lang="en-US" sz="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Google Shape;1213;g77a325e625_0_120"/>
          <p:cNvPicPr preferRelativeResize="0"/>
          <p:nvPr/>
        </p:nvPicPr>
        <p:blipFill>
          <a:blip r:embed="rId3">
            <a:alphaModFix/>
          </a:blip>
          <a:stretch>
            <a:fillRect/>
          </a:stretch>
        </p:blipFill>
        <p:spPr>
          <a:xfrm>
            <a:off x="83200" y="774700"/>
            <a:ext cx="5417525" cy="3913425"/>
          </a:xfrm>
          <a:prstGeom prst="rect">
            <a:avLst/>
          </a:prstGeom>
          <a:noFill/>
          <a:ln>
            <a:noFill/>
          </a:ln>
        </p:spPr>
      </p:pic>
      <p:sp>
        <p:nvSpPr>
          <p:cNvPr id="1214" name="Google Shape;1214;g77a325e625_0_120"/>
          <p:cNvSpPr txBox="1"/>
          <p:nvPr/>
        </p:nvSpPr>
        <p:spPr>
          <a:xfrm>
            <a:off x="5500724" y="0"/>
            <a:ext cx="3293651" cy="4733800"/>
          </a:xfrm>
          <a:prstGeom prst="rect">
            <a:avLst/>
          </a:prstGeom>
          <a:noFill/>
          <a:ln>
            <a:noFill/>
          </a:ln>
        </p:spPr>
        <p:txBody>
          <a:bodyPr spcFirstLastPara="1" wrap="square" lIns="91425" tIns="91425" rIns="91425" bIns="91425" anchor="t" anchorCtr="0">
            <a:noAutofit/>
          </a:bodyPr>
          <a:lstStyle/>
          <a:p>
            <a:pPr lvl="0"/>
            <a:r>
              <a:rPr lang="ru-RU" sz="1500" i="1" dirty="0">
                <a:solidFill>
                  <a:srgbClr val="0000FF"/>
                </a:solidFill>
                <a:latin typeface="Times New Roman" panose="02020603050405020304" pitchFamily="18" charset="0"/>
                <a:cs typeface="Times New Roman" panose="02020603050405020304" pitchFamily="18" charset="0"/>
              </a:rPr>
              <a:t>«Я не знаю имени ни одного человека, который бы умер. Все, что мы можем видеть, это – то, что Правительство получает миллиарды шиллингов для борьбы с этой болезнью, которой для нас не существует»</a:t>
            </a:r>
            <a:r>
              <a:rPr lang="ru-RU" sz="1600" dirty="0">
                <a:latin typeface="Times New Roman" panose="02020603050405020304" pitchFamily="18" charset="0"/>
                <a:cs typeface="Times New Roman" panose="02020603050405020304" pitchFamily="18" charset="0"/>
              </a:rPr>
              <a:t>.</a:t>
            </a:r>
          </a:p>
          <a:p>
            <a:pPr lvl="0"/>
            <a:endParaRPr lang="ru-RU" sz="1600" b="1" dirty="0">
              <a:solidFill>
                <a:srgbClr val="EA9999"/>
              </a:solidFill>
              <a:latin typeface="Times New Roman" panose="02020603050405020304" pitchFamily="18" charset="0"/>
              <a:cs typeface="Times New Roman" panose="02020603050405020304" pitchFamily="18" charset="0"/>
            </a:endParaRPr>
          </a:p>
          <a:p>
            <a:pPr lvl="0"/>
            <a:r>
              <a:rPr lang="ru-RU" sz="1600" b="1" dirty="0">
                <a:solidFill>
                  <a:srgbClr val="EA9999"/>
                </a:solidFill>
                <a:latin typeface="Times New Roman" panose="02020603050405020304" pitchFamily="18" charset="0"/>
                <a:cs typeface="Times New Roman" panose="02020603050405020304" pitchFamily="18" charset="0"/>
              </a:rPr>
              <a:t>О ПРОХОЖДЕНИИ ТЕСТИРОВАНИЯ</a:t>
            </a:r>
            <a:r>
              <a:rPr lang="en-GB" sz="1600" b="1" dirty="0">
                <a:solidFill>
                  <a:srgbClr val="EA9999"/>
                </a:solidFill>
                <a:latin typeface="Times New Roman" panose="02020603050405020304" pitchFamily="18" charset="0"/>
                <a:cs typeface="Times New Roman" panose="02020603050405020304" pitchFamily="18" charset="0"/>
              </a:rPr>
              <a:t>:</a:t>
            </a:r>
            <a:endParaRPr sz="1600" b="1" dirty="0">
              <a:solidFill>
                <a:srgbClr val="EA9999"/>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600" dirty="0">
              <a:solidFill>
                <a:srgbClr val="2A2A2A"/>
              </a:solidFill>
              <a:latin typeface="Times New Roman" panose="02020603050405020304" pitchFamily="18" charset="0"/>
              <a:cs typeface="Times New Roman" panose="02020603050405020304" pitchFamily="18" charset="0"/>
            </a:endParaRPr>
          </a:p>
          <a:p>
            <a:pPr lvl="0"/>
            <a:r>
              <a:rPr lang="ru-RU" sz="1600" i="1" dirty="0">
                <a:solidFill>
                  <a:srgbClr val="0000FF"/>
                </a:solidFill>
                <a:latin typeface="Times New Roman" panose="02020603050405020304" pitchFamily="18" charset="0"/>
                <a:cs typeface="Times New Roman" panose="02020603050405020304" pitchFamily="18" charset="0"/>
              </a:rPr>
              <a:t>«А что потом? Платить 28,000 шиллингов? Мы сейчас не зарабатываем. Я не могу заплатить 50 за маску. И раз я кашлянул один раз, мне придется платить 28 тысяч [за пребывание в карантине]? Не осуждайте нас за то, что мы не пошли на это»</a:t>
            </a:r>
            <a:endParaRPr sz="1600" i="1" dirty="0">
              <a:solidFill>
                <a:srgbClr val="0000FF"/>
              </a:solidFill>
              <a:latin typeface="Times New Roman" panose="02020603050405020304" pitchFamily="18" charset="0"/>
              <a:cs typeface="Times New Roman" panose="02020603050405020304" pitchFamily="18" charset="0"/>
            </a:endParaRPr>
          </a:p>
        </p:txBody>
      </p:sp>
      <p:sp>
        <p:nvSpPr>
          <p:cNvPr id="1215" name="Google Shape;1215;g77a325e625_0_120"/>
          <p:cNvSpPr txBox="1"/>
          <p:nvPr/>
        </p:nvSpPr>
        <p:spPr>
          <a:xfrm>
            <a:off x="243050" y="4733800"/>
            <a:ext cx="59460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u="sng" dirty="0">
                <a:solidFill>
                  <a:schemeClr val="accent5"/>
                </a:solidFill>
                <a:hlinkClick r:id="rId4"/>
              </a:rPr>
              <a:t>https://www.washingtonpost.com/world/africa/kenyas-preexisting-condition-mistrust-in-the-government/2020/05/08/ed41e624-9062-11ea-9322-a29e75effc93_story.html</a:t>
            </a:r>
            <a:endParaRPr sz="800" dirty="0"/>
          </a:p>
        </p:txBody>
      </p:sp>
      <p:sp>
        <p:nvSpPr>
          <p:cNvPr id="1216" name="Google Shape;1216;g77a325e625_0_120"/>
          <p:cNvSpPr txBox="1"/>
          <p:nvPr/>
        </p:nvSpPr>
        <p:spPr>
          <a:xfrm>
            <a:off x="243050" y="221425"/>
            <a:ext cx="33303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2000" b="1" dirty="0">
                <a:solidFill>
                  <a:srgbClr val="0000FF"/>
                </a:solidFill>
              </a:rPr>
              <a:t>Кения</a:t>
            </a:r>
            <a:endParaRPr sz="2000" b="1" dirty="0">
              <a:solidFill>
                <a:srgbClr val="0000FF"/>
              </a:solidFill>
            </a:endParaRPr>
          </a:p>
        </p:txBody>
      </p:sp>
      <p:sp>
        <p:nvSpPr>
          <p:cNvPr id="2" name="TextBox 1"/>
          <p:cNvSpPr txBox="1"/>
          <p:nvPr/>
        </p:nvSpPr>
        <p:spPr>
          <a:xfrm>
            <a:off x="385482" y="1452282"/>
            <a:ext cx="4876800" cy="307777"/>
          </a:xfrm>
          <a:prstGeom prst="rect">
            <a:avLst/>
          </a:prstGeom>
          <a:solidFill>
            <a:schemeClr val="bg1"/>
          </a:solidFill>
        </p:spPr>
        <p:txBody>
          <a:bodyPr wrap="square" rtlCol="0">
            <a:spAutoFit/>
          </a:bodyPr>
          <a:lstStyle/>
          <a:p>
            <a:r>
              <a:rPr lang="ru-RU" b="1" dirty="0">
                <a:latin typeface="Times New Roman" panose="02020603050405020304" pitchFamily="18" charset="0"/>
                <a:cs typeface="Times New Roman" panose="02020603050405020304" pitchFamily="18" charset="0"/>
              </a:rPr>
              <a:t>Предусловия Кении: недоверие к Правительству</a:t>
            </a:r>
            <a:endParaRPr 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7EF0-42B3-4B8F-BCA6-9AD9EB07EF90}"/>
              </a:ext>
            </a:extLst>
          </p:cNvPr>
          <p:cNvSpPr>
            <a:spLocks noGrp="1"/>
          </p:cNvSpPr>
          <p:nvPr>
            <p:ph type="ctrTitle"/>
          </p:nvPr>
        </p:nvSpPr>
        <p:spPr>
          <a:xfrm>
            <a:off x="0" y="1647411"/>
            <a:ext cx="9144000" cy="1095789"/>
          </a:xfrm>
        </p:spPr>
        <p:txBody>
          <a:bodyPr>
            <a:normAutofit fontScale="90000"/>
          </a:bodyPr>
          <a:lstStyle/>
          <a:p>
            <a:r>
              <a:rPr lang="ru-RU" sz="3300" dirty="0">
                <a:latin typeface="Times New Roman" panose="02020603050405020304" pitchFamily="18" charset="0"/>
                <a:cs typeface="Times New Roman" panose="02020603050405020304" pitchFamily="18" charset="0"/>
              </a:rPr>
              <a:t>Ответ Вьетнама на пандемию </a:t>
            </a:r>
            <a:r>
              <a:rPr lang="en-US" sz="3300" dirty="0">
                <a:latin typeface="Times New Roman" panose="02020603050405020304" pitchFamily="18" charset="0"/>
                <a:cs typeface="Times New Roman" panose="02020603050405020304" pitchFamily="18" charset="0"/>
              </a:rPr>
              <a:t>COVID-19</a:t>
            </a:r>
            <a:r>
              <a:rPr lang="ru-RU" sz="3300" dirty="0">
                <a:latin typeface="Times New Roman" panose="02020603050405020304" pitchFamily="18" charset="0"/>
                <a:cs typeface="Times New Roman" panose="02020603050405020304" pitchFamily="18" charset="0"/>
              </a:rPr>
              <a:t> </a:t>
            </a:r>
            <a:r>
              <a:rPr lang="en-US" sz="3300" dirty="0">
                <a:latin typeface="Times New Roman" panose="02020603050405020304" pitchFamily="18" charset="0"/>
                <a:cs typeface="Times New Roman" panose="02020603050405020304" pitchFamily="18" charset="0"/>
              </a:rPr>
              <a:t>– </a:t>
            </a:r>
            <a:r>
              <a:rPr lang="ru-RU" sz="3300" dirty="0">
                <a:latin typeface="Times New Roman" panose="02020603050405020304" pitchFamily="18" charset="0"/>
                <a:cs typeface="Times New Roman" panose="02020603050405020304" pitchFamily="18" charset="0"/>
              </a:rPr>
              <a:t>пример успеха</a:t>
            </a:r>
            <a:br>
              <a:rPr lang="en-US" sz="3300" dirty="0">
                <a:latin typeface="Times New Roman" panose="02020603050405020304" pitchFamily="18" charset="0"/>
                <a:cs typeface="Times New Roman" panose="02020603050405020304" pitchFamily="18" charset="0"/>
              </a:rPr>
            </a:br>
            <a:br>
              <a:rPr lang="en-US" sz="3300" dirty="0"/>
            </a:br>
            <a:r>
              <a:rPr lang="en-US" sz="1500" dirty="0">
                <a:latin typeface="Times New Roman" panose="02020603050405020304" pitchFamily="18" charset="0"/>
                <a:cs typeface="Times New Roman" panose="02020603050405020304" pitchFamily="18" charset="0"/>
              </a:rPr>
              <a:t>21</a:t>
            </a:r>
            <a:r>
              <a:rPr lang="ru-RU" sz="1500" dirty="0">
                <a:latin typeface="Times New Roman" panose="02020603050405020304" pitchFamily="18" charset="0"/>
                <a:cs typeface="Times New Roman" panose="02020603050405020304" pitchFamily="18" charset="0"/>
              </a:rPr>
              <a:t> мая</a:t>
            </a:r>
            <a:r>
              <a:rPr lang="en-US" sz="1500" dirty="0">
                <a:latin typeface="Times New Roman" panose="02020603050405020304" pitchFamily="18" charset="0"/>
                <a:cs typeface="Times New Roman" panose="02020603050405020304" pitchFamily="18" charset="0"/>
              </a:rPr>
              <a:t> 2020</a:t>
            </a:r>
            <a:r>
              <a:rPr lang="ru-RU" sz="1500" dirty="0">
                <a:latin typeface="Times New Roman" panose="02020603050405020304" pitchFamily="18" charset="0"/>
                <a:cs typeface="Times New Roman" panose="02020603050405020304" pitchFamily="18" charset="0"/>
              </a:rPr>
              <a:t> года</a:t>
            </a:r>
            <a:br>
              <a:rPr lang="en-US"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5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87"/>
        <p:cNvGrpSpPr/>
        <p:nvPr/>
      </p:nvGrpSpPr>
      <p:grpSpPr>
        <a:xfrm>
          <a:off x="0" y="0"/>
          <a:ext cx="0" cy="0"/>
          <a:chOff x="0" y="0"/>
          <a:chExt cx="0" cy="0"/>
        </a:xfrm>
      </p:grpSpPr>
      <p:sp>
        <p:nvSpPr>
          <p:cNvPr id="1088" name="Google Shape;1088;g8030cad145_0_6406"/>
          <p:cNvSpPr/>
          <p:nvPr/>
        </p:nvSpPr>
        <p:spPr>
          <a:xfrm>
            <a:off x="84147" y="82960"/>
            <a:ext cx="8961120" cy="4309110"/>
          </a:xfrm>
          <a:custGeom>
            <a:avLst/>
            <a:gdLst/>
            <a:ahLst/>
            <a:cxnLst/>
            <a:rect l="l" t="t" r="r" b="b"/>
            <a:pathLst>
              <a:path w="12192000" h="5943600" extrusionOk="0">
                <a:moveTo>
                  <a:pt x="0" y="5943600"/>
                </a:moveTo>
                <a:lnTo>
                  <a:pt x="12192000" y="5943600"/>
                </a:lnTo>
                <a:lnTo>
                  <a:pt x="12192000" y="0"/>
                </a:lnTo>
                <a:lnTo>
                  <a:pt x="0" y="0"/>
                </a:lnTo>
                <a:lnTo>
                  <a:pt x="0" y="5943600"/>
                </a:lnTo>
                <a:close/>
              </a:path>
            </a:pathLst>
          </a:custGeom>
          <a:solidFill>
            <a:srgbClr val="F7F7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89" name="Google Shape;1089;g8030cad145_0_6406"/>
          <p:cNvSpPr/>
          <p:nvPr/>
        </p:nvSpPr>
        <p:spPr>
          <a:xfrm>
            <a:off x="84147" y="4396863"/>
            <a:ext cx="8961120" cy="662940"/>
          </a:xfrm>
          <a:custGeom>
            <a:avLst/>
            <a:gdLst/>
            <a:ahLst/>
            <a:cxnLst/>
            <a:rect l="l" t="t" r="r" b="b"/>
            <a:pathLst>
              <a:path w="12192000" h="914400" extrusionOk="0">
                <a:moveTo>
                  <a:pt x="0" y="0"/>
                </a:moveTo>
                <a:lnTo>
                  <a:pt x="12192000" y="0"/>
                </a:lnTo>
                <a:lnTo>
                  <a:pt x="12192000" y="914400"/>
                </a:lnTo>
                <a:lnTo>
                  <a:pt x="0" y="914400"/>
                </a:lnTo>
                <a:lnTo>
                  <a:pt x="0" y="0"/>
                </a:lnTo>
                <a:close/>
              </a:path>
            </a:pathLst>
          </a:custGeom>
          <a:solidFill>
            <a:srgbClr val="1E33E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0" name="Google Shape;1090;g8030cad145_0_6406"/>
          <p:cNvSpPr txBox="1">
            <a:spLocks noGrp="1"/>
          </p:cNvSpPr>
          <p:nvPr>
            <p:ph type="title"/>
          </p:nvPr>
        </p:nvSpPr>
        <p:spPr>
          <a:xfrm>
            <a:off x="286870" y="277906"/>
            <a:ext cx="3621741" cy="1349699"/>
          </a:xfrm>
          <a:prstGeom prst="rect">
            <a:avLst/>
          </a:prstGeom>
          <a:noFill/>
          <a:ln>
            <a:noFill/>
          </a:ln>
        </p:spPr>
        <p:txBody>
          <a:bodyPr spcFirstLastPara="1" wrap="square" lIns="0" tIns="9300" rIns="0" bIns="0" anchor="t" anchorCtr="0">
            <a:noAutofit/>
          </a:bodyPr>
          <a:lstStyle/>
          <a:p>
            <a:pPr marL="12700" lvl="0" indent="0" algn="l" rtl="0">
              <a:lnSpc>
                <a:spcPct val="100000"/>
              </a:lnSpc>
              <a:spcBef>
                <a:spcPts val="0"/>
              </a:spcBef>
              <a:spcAft>
                <a:spcPts val="0"/>
              </a:spcAft>
              <a:buNone/>
            </a:pPr>
            <a:r>
              <a:rPr lang="ru-RU" sz="4000" dirty="0">
                <a:solidFill>
                  <a:srgbClr val="1E33EF"/>
                </a:solidFill>
              </a:rPr>
              <a:t>Направления</a:t>
            </a:r>
            <a:endParaRPr sz="4000" dirty="0"/>
          </a:p>
        </p:txBody>
      </p:sp>
      <p:sp>
        <p:nvSpPr>
          <p:cNvPr id="1091" name="Google Shape;1091;g8030cad145_0_6406"/>
          <p:cNvSpPr txBox="1"/>
          <p:nvPr/>
        </p:nvSpPr>
        <p:spPr>
          <a:xfrm>
            <a:off x="7651784" y="366550"/>
            <a:ext cx="1102200" cy="184500"/>
          </a:xfrm>
          <a:prstGeom prst="rect">
            <a:avLst/>
          </a:prstGeom>
          <a:noFill/>
          <a:ln>
            <a:noFill/>
          </a:ln>
        </p:spPr>
        <p:txBody>
          <a:bodyPr spcFirstLastPara="1" wrap="square" lIns="0" tIns="9300" rIns="0" bIns="0" anchor="t" anchorCtr="0">
            <a:noAutofit/>
          </a:bodyPr>
          <a:lstStyle/>
          <a:p>
            <a:pPr marL="12700" marR="0" lvl="0" indent="0" algn="l" rtl="0">
              <a:lnSpc>
                <a:spcPct val="100000"/>
              </a:lnSpc>
              <a:spcBef>
                <a:spcPts val="0"/>
              </a:spcBef>
              <a:spcAft>
                <a:spcPts val="0"/>
              </a:spcAft>
              <a:buNone/>
            </a:pPr>
            <a:endParaRPr sz="1100" dirty="0">
              <a:solidFill>
                <a:schemeClr val="dk1"/>
              </a:solidFill>
              <a:latin typeface="Helvetica Neue"/>
              <a:ea typeface="Helvetica Neue"/>
              <a:cs typeface="Helvetica Neue"/>
              <a:sym typeface="Helvetica Neue"/>
            </a:endParaRPr>
          </a:p>
        </p:txBody>
      </p:sp>
      <p:sp>
        <p:nvSpPr>
          <p:cNvPr id="1092" name="Google Shape;1092;g8030cad145_0_6406"/>
          <p:cNvSpPr/>
          <p:nvPr/>
        </p:nvSpPr>
        <p:spPr>
          <a:xfrm>
            <a:off x="401187" y="4684935"/>
            <a:ext cx="343200" cy="107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3" name="Google Shape;1093;g8030cad145_0_6406"/>
          <p:cNvSpPr/>
          <p:nvPr/>
        </p:nvSpPr>
        <p:spPr>
          <a:xfrm>
            <a:off x="760969" y="4684935"/>
            <a:ext cx="336900" cy="107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4" name="Google Shape;1094;g8030cad145_0_6406"/>
          <p:cNvSpPr/>
          <p:nvPr/>
        </p:nvSpPr>
        <p:spPr>
          <a:xfrm>
            <a:off x="1135913" y="4686172"/>
            <a:ext cx="193200" cy="1047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5" name="Google Shape;1095;g8030cad145_0_6406"/>
          <p:cNvSpPr/>
          <p:nvPr/>
        </p:nvSpPr>
        <p:spPr>
          <a:xfrm>
            <a:off x="1346049" y="4686172"/>
            <a:ext cx="89610" cy="104965"/>
          </a:xfrm>
          <a:custGeom>
            <a:avLst/>
            <a:gdLst/>
            <a:ahLst/>
            <a:cxnLst/>
            <a:rect l="l" t="t" r="r" b="b"/>
            <a:pathLst>
              <a:path w="121919" h="144779" extrusionOk="0">
                <a:moveTo>
                  <a:pt x="64973" y="0"/>
                </a:moveTo>
                <a:lnTo>
                  <a:pt x="1701" y="0"/>
                </a:lnTo>
                <a:lnTo>
                  <a:pt x="0" y="1905"/>
                </a:lnTo>
                <a:lnTo>
                  <a:pt x="0" y="142468"/>
                </a:lnTo>
                <a:lnTo>
                  <a:pt x="1701" y="144386"/>
                </a:lnTo>
                <a:lnTo>
                  <a:pt x="31635" y="144386"/>
                </a:lnTo>
                <a:lnTo>
                  <a:pt x="33337" y="142468"/>
                </a:lnTo>
                <a:lnTo>
                  <a:pt x="33337" y="93853"/>
                </a:lnTo>
                <a:lnTo>
                  <a:pt x="34607" y="92367"/>
                </a:lnTo>
                <a:lnTo>
                  <a:pt x="92111" y="92367"/>
                </a:lnTo>
                <a:lnTo>
                  <a:pt x="91732" y="91732"/>
                </a:lnTo>
                <a:lnTo>
                  <a:pt x="90462" y="89395"/>
                </a:lnTo>
                <a:lnTo>
                  <a:pt x="89814" y="87261"/>
                </a:lnTo>
                <a:lnTo>
                  <a:pt x="93433" y="85356"/>
                </a:lnTo>
                <a:lnTo>
                  <a:pt x="104000" y="78287"/>
                </a:lnTo>
                <a:lnTo>
                  <a:pt x="111718" y="69405"/>
                </a:lnTo>
                <a:lnTo>
                  <a:pt x="113471" y="65392"/>
                </a:lnTo>
                <a:lnTo>
                  <a:pt x="34404" y="65392"/>
                </a:lnTo>
                <a:lnTo>
                  <a:pt x="33337" y="64338"/>
                </a:lnTo>
                <a:lnTo>
                  <a:pt x="33337" y="28879"/>
                </a:lnTo>
                <a:lnTo>
                  <a:pt x="34404" y="27812"/>
                </a:lnTo>
                <a:lnTo>
                  <a:pt x="114751" y="27812"/>
                </a:lnTo>
                <a:lnTo>
                  <a:pt x="114393" y="25883"/>
                </a:lnTo>
                <a:lnTo>
                  <a:pt x="103860" y="11596"/>
                </a:lnTo>
                <a:lnTo>
                  <a:pt x="87155" y="2922"/>
                </a:lnTo>
                <a:lnTo>
                  <a:pt x="64973" y="0"/>
                </a:lnTo>
                <a:close/>
              </a:path>
              <a:path w="121919" h="144779" extrusionOk="0">
                <a:moveTo>
                  <a:pt x="92111" y="92367"/>
                </a:moveTo>
                <a:lnTo>
                  <a:pt x="55841" y="92367"/>
                </a:lnTo>
                <a:lnTo>
                  <a:pt x="57124" y="93421"/>
                </a:lnTo>
                <a:lnTo>
                  <a:pt x="58610" y="96189"/>
                </a:lnTo>
                <a:lnTo>
                  <a:pt x="83870" y="141833"/>
                </a:lnTo>
                <a:lnTo>
                  <a:pt x="84721" y="143535"/>
                </a:lnTo>
                <a:lnTo>
                  <a:pt x="85991" y="144386"/>
                </a:lnTo>
                <a:lnTo>
                  <a:pt x="120180" y="144386"/>
                </a:lnTo>
                <a:lnTo>
                  <a:pt x="121462" y="141630"/>
                </a:lnTo>
                <a:lnTo>
                  <a:pt x="119760" y="138658"/>
                </a:lnTo>
                <a:lnTo>
                  <a:pt x="92111" y="92367"/>
                </a:lnTo>
                <a:close/>
              </a:path>
              <a:path w="121919" h="144779" extrusionOk="0">
                <a:moveTo>
                  <a:pt x="114751" y="27812"/>
                </a:moveTo>
                <a:lnTo>
                  <a:pt x="76657" y="27812"/>
                </a:lnTo>
                <a:lnTo>
                  <a:pt x="84086" y="34607"/>
                </a:lnTo>
                <a:lnTo>
                  <a:pt x="84086" y="45859"/>
                </a:lnTo>
                <a:lnTo>
                  <a:pt x="82705" y="53658"/>
                </a:lnTo>
                <a:lnTo>
                  <a:pt x="78935" y="59845"/>
                </a:lnTo>
                <a:lnTo>
                  <a:pt x="73333" y="63922"/>
                </a:lnTo>
                <a:lnTo>
                  <a:pt x="66459" y="65392"/>
                </a:lnTo>
                <a:lnTo>
                  <a:pt x="113471" y="65392"/>
                </a:lnTo>
                <a:lnTo>
                  <a:pt x="116451" y="58571"/>
                </a:lnTo>
                <a:lnTo>
                  <a:pt x="118059" y="45643"/>
                </a:lnTo>
                <a:lnTo>
                  <a:pt x="114751" y="27812"/>
                </a:lnTo>
                <a:close/>
              </a:path>
            </a:pathLst>
          </a:custGeom>
          <a:solidFill>
            <a:srgbClr val="F7F7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6" name="Google Shape;1096;g8030cad145_0_6406"/>
          <p:cNvSpPr/>
          <p:nvPr/>
        </p:nvSpPr>
        <p:spPr>
          <a:xfrm>
            <a:off x="1447362" y="4686172"/>
            <a:ext cx="78876" cy="104965"/>
          </a:xfrm>
          <a:custGeom>
            <a:avLst/>
            <a:gdLst/>
            <a:ahLst/>
            <a:cxnLst/>
            <a:rect l="l" t="t" r="r" b="b"/>
            <a:pathLst>
              <a:path w="107314" h="144779" extrusionOk="0">
                <a:moveTo>
                  <a:pt x="105105" y="0"/>
                </a:moveTo>
                <a:lnTo>
                  <a:pt x="1701" y="0"/>
                </a:lnTo>
                <a:lnTo>
                  <a:pt x="0" y="1905"/>
                </a:lnTo>
                <a:lnTo>
                  <a:pt x="0" y="142468"/>
                </a:lnTo>
                <a:lnTo>
                  <a:pt x="1701" y="144386"/>
                </a:lnTo>
                <a:lnTo>
                  <a:pt x="105105" y="144386"/>
                </a:lnTo>
                <a:lnTo>
                  <a:pt x="107022" y="142684"/>
                </a:lnTo>
                <a:lnTo>
                  <a:pt x="107022" y="117627"/>
                </a:lnTo>
                <a:lnTo>
                  <a:pt x="105105" y="115722"/>
                </a:lnTo>
                <a:lnTo>
                  <a:pt x="35255" y="115722"/>
                </a:lnTo>
                <a:lnTo>
                  <a:pt x="33553" y="113804"/>
                </a:lnTo>
                <a:lnTo>
                  <a:pt x="33553" y="87693"/>
                </a:lnTo>
                <a:lnTo>
                  <a:pt x="35255" y="85775"/>
                </a:lnTo>
                <a:lnTo>
                  <a:pt x="83235" y="85775"/>
                </a:lnTo>
                <a:lnTo>
                  <a:pt x="85153" y="84086"/>
                </a:lnTo>
                <a:lnTo>
                  <a:pt x="85153" y="59029"/>
                </a:lnTo>
                <a:lnTo>
                  <a:pt x="83235" y="57111"/>
                </a:lnTo>
                <a:lnTo>
                  <a:pt x="35255" y="57111"/>
                </a:lnTo>
                <a:lnTo>
                  <a:pt x="33553" y="55410"/>
                </a:lnTo>
                <a:lnTo>
                  <a:pt x="33553" y="30568"/>
                </a:lnTo>
                <a:lnTo>
                  <a:pt x="35255" y="28663"/>
                </a:lnTo>
                <a:lnTo>
                  <a:pt x="105105" y="28663"/>
                </a:lnTo>
                <a:lnTo>
                  <a:pt x="107022" y="26962"/>
                </a:lnTo>
                <a:lnTo>
                  <a:pt x="107022" y="1905"/>
                </a:lnTo>
                <a:lnTo>
                  <a:pt x="105105" y="0"/>
                </a:lnTo>
                <a:close/>
              </a:path>
            </a:pathLst>
          </a:custGeom>
          <a:solidFill>
            <a:srgbClr val="F7F7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7" name="Google Shape;1097;g8030cad145_0_6406"/>
          <p:cNvSpPr/>
          <p:nvPr/>
        </p:nvSpPr>
        <p:spPr>
          <a:xfrm>
            <a:off x="1528509" y="4686172"/>
            <a:ext cx="109680" cy="104965"/>
          </a:xfrm>
          <a:custGeom>
            <a:avLst/>
            <a:gdLst/>
            <a:ahLst/>
            <a:cxnLst/>
            <a:rect l="l" t="t" r="r" b="b"/>
            <a:pathLst>
              <a:path w="149225" h="144779" extrusionOk="0">
                <a:moveTo>
                  <a:pt x="89827" y="0"/>
                </a:moveTo>
                <a:lnTo>
                  <a:pt x="60731" y="0"/>
                </a:lnTo>
                <a:lnTo>
                  <a:pt x="60096" y="634"/>
                </a:lnTo>
                <a:lnTo>
                  <a:pt x="58735" y="3606"/>
                </a:lnTo>
                <a:lnTo>
                  <a:pt x="1498" y="138861"/>
                </a:lnTo>
                <a:lnTo>
                  <a:pt x="0" y="142265"/>
                </a:lnTo>
                <a:lnTo>
                  <a:pt x="1701" y="144386"/>
                </a:lnTo>
                <a:lnTo>
                  <a:pt x="32702" y="144386"/>
                </a:lnTo>
                <a:lnTo>
                  <a:pt x="33337" y="143535"/>
                </a:lnTo>
                <a:lnTo>
                  <a:pt x="34404" y="140995"/>
                </a:lnTo>
                <a:lnTo>
                  <a:pt x="42900" y="119761"/>
                </a:lnTo>
                <a:lnTo>
                  <a:pt x="43319" y="118478"/>
                </a:lnTo>
                <a:lnTo>
                  <a:pt x="44386" y="117424"/>
                </a:lnTo>
                <a:lnTo>
                  <a:pt x="138824" y="117424"/>
                </a:lnTo>
                <a:lnTo>
                  <a:pt x="128812" y="93002"/>
                </a:lnTo>
                <a:lnTo>
                  <a:pt x="54571" y="93002"/>
                </a:lnTo>
                <a:lnTo>
                  <a:pt x="54152" y="91935"/>
                </a:lnTo>
                <a:lnTo>
                  <a:pt x="54787" y="90449"/>
                </a:lnTo>
                <a:lnTo>
                  <a:pt x="74117" y="42887"/>
                </a:lnTo>
                <a:lnTo>
                  <a:pt x="74320" y="42456"/>
                </a:lnTo>
                <a:lnTo>
                  <a:pt x="108090" y="42456"/>
                </a:lnTo>
                <a:lnTo>
                  <a:pt x="92068" y="3390"/>
                </a:lnTo>
                <a:lnTo>
                  <a:pt x="91312" y="1689"/>
                </a:lnTo>
                <a:lnTo>
                  <a:pt x="89827" y="0"/>
                </a:lnTo>
                <a:close/>
              </a:path>
              <a:path w="149225" h="144779" extrusionOk="0">
                <a:moveTo>
                  <a:pt x="138824" y="117424"/>
                </a:moveTo>
                <a:lnTo>
                  <a:pt x="103200" y="117424"/>
                </a:lnTo>
                <a:lnTo>
                  <a:pt x="103835" y="117627"/>
                </a:lnTo>
                <a:lnTo>
                  <a:pt x="113182" y="140995"/>
                </a:lnTo>
                <a:lnTo>
                  <a:pt x="114033" y="143319"/>
                </a:lnTo>
                <a:lnTo>
                  <a:pt x="115735" y="144386"/>
                </a:lnTo>
                <a:lnTo>
                  <a:pt x="147586" y="144386"/>
                </a:lnTo>
                <a:lnTo>
                  <a:pt x="148856" y="141833"/>
                </a:lnTo>
                <a:lnTo>
                  <a:pt x="147789" y="139293"/>
                </a:lnTo>
                <a:lnTo>
                  <a:pt x="138824" y="117424"/>
                </a:lnTo>
                <a:close/>
              </a:path>
              <a:path w="149225" h="144779" extrusionOk="0">
                <a:moveTo>
                  <a:pt x="108090" y="42456"/>
                </a:moveTo>
                <a:lnTo>
                  <a:pt x="74536" y="42456"/>
                </a:lnTo>
                <a:lnTo>
                  <a:pt x="74752" y="42887"/>
                </a:lnTo>
                <a:lnTo>
                  <a:pt x="93433" y="90449"/>
                </a:lnTo>
                <a:lnTo>
                  <a:pt x="94068" y="91732"/>
                </a:lnTo>
                <a:lnTo>
                  <a:pt x="93649" y="93002"/>
                </a:lnTo>
                <a:lnTo>
                  <a:pt x="128812" y="93002"/>
                </a:lnTo>
                <a:lnTo>
                  <a:pt x="108090" y="42456"/>
                </a:lnTo>
                <a:close/>
              </a:path>
            </a:pathLst>
          </a:custGeom>
          <a:solidFill>
            <a:srgbClr val="F7F7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8" name="Google Shape;1098;g8030cad145_0_6406"/>
          <p:cNvSpPr/>
          <p:nvPr/>
        </p:nvSpPr>
        <p:spPr>
          <a:xfrm>
            <a:off x="1646092" y="4686172"/>
            <a:ext cx="101746" cy="104965"/>
          </a:xfrm>
          <a:custGeom>
            <a:avLst/>
            <a:gdLst/>
            <a:ahLst/>
            <a:cxnLst/>
            <a:rect l="l" t="t" r="r" b="b"/>
            <a:pathLst>
              <a:path w="138430" h="144779" extrusionOk="0">
                <a:moveTo>
                  <a:pt x="61582" y="0"/>
                </a:moveTo>
                <a:lnTo>
                  <a:pt x="1701" y="0"/>
                </a:lnTo>
                <a:lnTo>
                  <a:pt x="0" y="1905"/>
                </a:lnTo>
                <a:lnTo>
                  <a:pt x="0" y="142468"/>
                </a:lnTo>
                <a:lnTo>
                  <a:pt x="1701" y="144386"/>
                </a:lnTo>
                <a:lnTo>
                  <a:pt x="61582" y="144386"/>
                </a:lnTo>
                <a:lnTo>
                  <a:pt x="91762" y="139144"/>
                </a:lnTo>
                <a:lnTo>
                  <a:pt x="115935" y="124428"/>
                </a:lnTo>
                <a:lnTo>
                  <a:pt x="122097" y="115722"/>
                </a:lnTo>
                <a:lnTo>
                  <a:pt x="35242" y="115722"/>
                </a:lnTo>
                <a:lnTo>
                  <a:pt x="33553" y="114020"/>
                </a:lnTo>
                <a:lnTo>
                  <a:pt x="33553" y="30568"/>
                </a:lnTo>
                <a:lnTo>
                  <a:pt x="35242" y="28663"/>
                </a:lnTo>
                <a:lnTo>
                  <a:pt x="121774" y="28663"/>
                </a:lnTo>
                <a:lnTo>
                  <a:pt x="115777" y="20145"/>
                </a:lnTo>
                <a:lnTo>
                  <a:pt x="91585" y="5285"/>
                </a:lnTo>
                <a:lnTo>
                  <a:pt x="61582" y="0"/>
                </a:lnTo>
                <a:close/>
              </a:path>
              <a:path w="138430" h="144779" extrusionOk="0">
                <a:moveTo>
                  <a:pt x="121774" y="28663"/>
                </a:moveTo>
                <a:lnTo>
                  <a:pt x="61366" y="28663"/>
                </a:lnTo>
                <a:lnTo>
                  <a:pt x="77688" y="31912"/>
                </a:lnTo>
                <a:lnTo>
                  <a:pt x="90825" y="40952"/>
                </a:lnTo>
                <a:lnTo>
                  <a:pt x="99583" y="54729"/>
                </a:lnTo>
                <a:lnTo>
                  <a:pt x="102768" y="72186"/>
                </a:lnTo>
                <a:lnTo>
                  <a:pt x="99587" y="89651"/>
                </a:lnTo>
                <a:lnTo>
                  <a:pt x="90852" y="103431"/>
                </a:lnTo>
                <a:lnTo>
                  <a:pt x="77779" y="112473"/>
                </a:lnTo>
                <a:lnTo>
                  <a:pt x="61582" y="115722"/>
                </a:lnTo>
                <a:lnTo>
                  <a:pt x="122097" y="115722"/>
                </a:lnTo>
                <a:lnTo>
                  <a:pt x="131987" y="101748"/>
                </a:lnTo>
                <a:lnTo>
                  <a:pt x="137807" y="72618"/>
                </a:lnTo>
                <a:lnTo>
                  <a:pt x="131928" y="43087"/>
                </a:lnTo>
                <a:lnTo>
                  <a:pt x="121774" y="28663"/>
                </a:lnTo>
                <a:close/>
              </a:path>
            </a:pathLst>
          </a:custGeom>
          <a:solidFill>
            <a:srgbClr val="F7F7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00" dirty="0">
              <a:solidFill>
                <a:schemeClr val="dk1"/>
              </a:solidFill>
              <a:latin typeface="Calibri"/>
              <a:ea typeface="Calibri"/>
              <a:cs typeface="Calibri"/>
              <a:sym typeface="Calibri"/>
            </a:endParaRPr>
          </a:p>
        </p:txBody>
      </p:sp>
      <p:sp>
        <p:nvSpPr>
          <p:cNvPr id="1099" name="Google Shape;1099;g8030cad145_0_6406"/>
          <p:cNvSpPr txBox="1"/>
          <p:nvPr/>
        </p:nvSpPr>
        <p:spPr>
          <a:xfrm>
            <a:off x="3712325" y="764325"/>
            <a:ext cx="5041800" cy="3922200"/>
          </a:xfrm>
          <a:prstGeom prst="rect">
            <a:avLst/>
          </a:prstGeom>
          <a:noFill/>
          <a:ln>
            <a:noFill/>
          </a:ln>
        </p:spPr>
        <p:txBody>
          <a:bodyPr spcFirstLastPara="1" wrap="square" lIns="0" tIns="46525" rIns="0" bIns="0" anchor="t" anchorCtr="0">
            <a:noAutofit/>
          </a:bodyPr>
          <a:lstStyle/>
          <a:p>
            <a:pPr marL="457200" marR="0" lvl="0" indent="-368300" algn="l" rtl="0">
              <a:lnSpc>
                <a:spcPct val="100000"/>
              </a:lnSpc>
              <a:spcBef>
                <a:spcPts val="0"/>
              </a:spcBef>
              <a:spcAft>
                <a:spcPts val="0"/>
              </a:spcAft>
              <a:buClr>
                <a:srgbClr val="343230"/>
              </a:buClr>
              <a:buSzPts val="2200"/>
              <a:buFont typeface="Helvetica Neue"/>
              <a:buAutoNum type="arabicPeriod"/>
            </a:pPr>
            <a:r>
              <a:rPr lang="ru-RU" sz="2200" b="1" dirty="0">
                <a:solidFill>
                  <a:srgbClr val="343230"/>
                </a:solidFill>
                <a:latin typeface="Times New Roman" panose="02020603050405020304" pitchFamily="18" charset="0"/>
                <a:ea typeface="Helvetica Neue"/>
                <a:cs typeface="Times New Roman" panose="02020603050405020304" pitchFamily="18" charset="0"/>
                <a:sym typeface="Helvetica Neue"/>
              </a:rPr>
              <a:t>Понимание нового контекста для иммунизации</a:t>
            </a:r>
            <a:endParaRPr sz="2200" b="1" dirty="0">
              <a:solidFill>
                <a:srgbClr val="343230"/>
              </a:solidFill>
              <a:latin typeface="Times New Roman" panose="02020603050405020304" pitchFamily="18" charset="0"/>
              <a:ea typeface="Helvetica Neue"/>
              <a:cs typeface="Times New Roman" panose="02020603050405020304" pitchFamily="18" charset="0"/>
              <a:sym typeface="Helvetica Neue"/>
            </a:endParaRPr>
          </a:p>
          <a:p>
            <a:pPr marL="457200" marR="0" lvl="0" indent="0" algn="l" rtl="0">
              <a:lnSpc>
                <a:spcPct val="100000"/>
              </a:lnSpc>
              <a:spcBef>
                <a:spcPts val="0"/>
              </a:spcBef>
              <a:spcAft>
                <a:spcPts val="0"/>
              </a:spcAft>
              <a:buNone/>
            </a:pPr>
            <a:endParaRPr sz="1000" b="1" dirty="0">
              <a:solidFill>
                <a:srgbClr val="343230"/>
              </a:solidFill>
              <a:latin typeface="Times New Roman" panose="02020603050405020304" pitchFamily="18" charset="0"/>
              <a:ea typeface="Helvetica Neue"/>
              <a:cs typeface="Times New Roman" panose="02020603050405020304" pitchFamily="18" charset="0"/>
              <a:sym typeface="Helvetica Neue"/>
            </a:endParaRPr>
          </a:p>
          <a:p>
            <a:pPr marL="457200" marR="0" lvl="0" indent="-368300" algn="l" rtl="0">
              <a:lnSpc>
                <a:spcPct val="100000"/>
              </a:lnSpc>
              <a:spcBef>
                <a:spcPts val="300"/>
              </a:spcBef>
              <a:spcAft>
                <a:spcPts val="0"/>
              </a:spcAft>
              <a:buClr>
                <a:srgbClr val="343230"/>
              </a:buClr>
              <a:buSzPts val="2200"/>
              <a:buFont typeface="Helvetica Neue"/>
              <a:buAutoNum type="arabicPeriod"/>
            </a:pPr>
            <a:r>
              <a:rPr lang="ru-RU" sz="2200" b="1" dirty="0">
                <a:solidFill>
                  <a:srgbClr val="343230"/>
                </a:solidFill>
                <a:latin typeface="Times New Roman" panose="02020603050405020304" pitchFamily="18" charset="0"/>
                <a:ea typeface="Helvetica Neue"/>
                <a:cs typeface="Times New Roman" panose="02020603050405020304" pitchFamily="18" charset="0"/>
                <a:sym typeface="Helvetica Neue"/>
              </a:rPr>
              <a:t>Рычаги, которые формируют изменение поведения</a:t>
            </a:r>
            <a:endParaRPr sz="2200" b="1" dirty="0">
              <a:solidFill>
                <a:srgbClr val="343230"/>
              </a:solidFill>
              <a:latin typeface="Times New Roman" panose="02020603050405020304" pitchFamily="18" charset="0"/>
              <a:ea typeface="Helvetica Neue"/>
              <a:cs typeface="Times New Roman" panose="02020603050405020304" pitchFamily="18" charset="0"/>
              <a:sym typeface="Helvetica Neue"/>
            </a:endParaRPr>
          </a:p>
          <a:p>
            <a:pPr marL="457200" marR="0" lvl="0" indent="0" algn="l" rtl="0">
              <a:lnSpc>
                <a:spcPct val="100000"/>
              </a:lnSpc>
              <a:spcBef>
                <a:spcPts val="300"/>
              </a:spcBef>
              <a:spcAft>
                <a:spcPts val="0"/>
              </a:spcAft>
              <a:buNone/>
            </a:pPr>
            <a:endParaRPr sz="1000" b="1" dirty="0">
              <a:solidFill>
                <a:srgbClr val="343230"/>
              </a:solidFill>
              <a:latin typeface="Times New Roman" panose="02020603050405020304" pitchFamily="18" charset="0"/>
              <a:ea typeface="Helvetica Neue"/>
              <a:cs typeface="Times New Roman" panose="02020603050405020304" pitchFamily="18" charset="0"/>
              <a:sym typeface="Helvetica Neue"/>
            </a:endParaRPr>
          </a:p>
          <a:p>
            <a:pPr marL="457200" marR="0" lvl="0" indent="-368300" algn="l" rtl="0">
              <a:lnSpc>
                <a:spcPct val="100000"/>
              </a:lnSpc>
              <a:spcBef>
                <a:spcPts val="300"/>
              </a:spcBef>
              <a:spcAft>
                <a:spcPts val="0"/>
              </a:spcAft>
              <a:buClr>
                <a:srgbClr val="343230"/>
              </a:buClr>
              <a:buSzPts val="2200"/>
              <a:buFont typeface="Helvetica Neue"/>
              <a:buAutoNum type="arabicPeriod"/>
            </a:pPr>
            <a:r>
              <a:rPr lang="ru-RU" sz="2200" b="1" dirty="0">
                <a:solidFill>
                  <a:srgbClr val="343230"/>
                </a:solidFill>
                <a:latin typeface="Times New Roman" panose="02020603050405020304" pitchFamily="18" charset="0"/>
                <a:ea typeface="Helvetica Neue"/>
                <a:cs typeface="Times New Roman" panose="02020603050405020304" pitchFamily="18" charset="0"/>
                <a:sym typeface="Helvetica Neue"/>
              </a:rPr>
              <a:t>Создание спроса на иммунизацию в условиях </a:t>
            </a:r>
            <a:r>
              <a:rPr lang="en-GB" sz="2200" b="1" dirty="0">
                <a:solidFill>
                  <a:srgbClr val="343230"/>
                </a:solidFill>
                <a:latin typeface="Times New Roman" panose="02020603050405020304" pitchFamily="18" charset="0"/>
                <a:ea typeface="Helvetica Neue"/>
                <a:cs typeface="Times New Roman" panose="02020603050405020304" pitchFamily="18" charset="0"/>
                <a:sym typeface="Helvetica Neue"/>
              </a:rPr>
              <a:t>Covid-19</a:t>
            </a:r>
            <a:endParaRPr sz="2200" b="1" dirty="0">
              <a:solidFill>
                <a:srgbClr val="343230"/>
              </a:solidFill>
              <a:latin typeface="Times New Roman" panose="02020603050405020304" pitchFamily="18" charset="0"/>
              <a:ea typeface="Helvetica Neue"/>
              <a:cs typeface="Times New Roman" panose="02020603050405020304" pitchFamily="18" charset="0"/>
              <a:sym typeface="Helvetica Neue"/>
            </a:endParaRPr>
          </a:p>
          <a:p>
            <a:pPr marL="457200" marR="0" lvl="0" indent="0" algn="l" rtl="0">
              <a:lnSpc>
                <a:spcPct val="100000"/>
              </a:lnSpc>
              <a:spcBef>
                <a:spcPts val="300"/>
              </a:spcBef>
              <a:spcAft>
                <a:spcPts val="0"/>
              </a:spcAft>
              <a:buNone/>
            </a:pPr>
            <a:endParaRPr sz="1000" b="1" dirty="0">
              <a:solidFill>
                <a:srgbClr val="343230"/>
              </a:solidFill>
              <a:latin typeface="Times New Roman" panose="02020603050405020304" pitchFamily="18" charset="0"/>
              <a:ea typeface="Helvetica Neue"/>
              <a:cs typeface="Times New Roman" panose="02020603050405020304" pitchFamily="18" charset="0"/>
              <a:sym typeface="Helvetica Neue"/>
            </a:endParaRPr>
          </a:p>
          <a:p>
            <a:pPr marL="457200" marR="0" lvl="0" indent="-368300" algn="l" rtl="0">
              <a:lnSpc>
                <a:spcPct val="100000"/>
              </a:lnSpc>
              <a:spcBef>
                <a:spcPts val="300"/>
              </a:spcBef>
              <a:spcAft>
                <a:spcPts val="0"/>
              </a:spcAft>
              <a:buClr>
                <a:srgbClr val="343230"/>
              </a:buClr>
              <a:buSzPts val="2200"/>
              <a:buFont typeface="Helvetica Neue"/>
              <a:buAutoNum type="arabicPeriod"/>
            </a:pPr>
            <a:r>
              <a:rPr lang="en-GB" sz="2200" b="1" dirty="0">
                <a:solidFill>
                  <a:srgbClr val="343230"/>
                </a:solidFill>
                <a:latin typeface="Times New Roman" panose="02020603050405020304" pitchFamily="18" charset="0"/>
                <a:ea typeface="Helvetica Neue"/>
                <a:cs typeface="Times New Roman" panose="02020603050405020304" pitchFamily="18" charset="0"/>
                <a:sym typeface="Helvetica Neue"/>
              </a:rPr>
              <a:t> </a:t>
            </a:r>
            <a:r>
              <a:rPr lang="ru-RU" sz="2200" b="1" dirty="0">
                <a:solidFill>
                  <a:srgbClr val="343230"/>
                </a:solidFill>
                <a:latin typeface="Times New Roman" panose="02020603050405020304" pitchFamily="18" charset="0"/>
                <a:ea typeface="Helvetica Neue"/>
                <a:cs typeface="Times New Roman" panose="02020603050405020304" pitchFamily="18" charset="0"/>
                <a:sym typeface="Helvetica Neue"/>
              </a:rPr>
              <a:t>Обсуждение</a:t>
            </a:r>
            <a:endParaRPr sz="2200" dirty="0">
              <a:solidFill>
                <a:schemeClr val="dk1"/>
              </a:solidFill>
              <a:latin typeface="Times New Roman" panose="02020603050405020304" pitchFamily="18" charset="0"/>
              <a:ea typeface="Helvetica Neue"/>
              <a:cs typeface="Times New Roman" panose="02020603050405020304" pitchFamily="18" charset="0"/>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2100" dirty="0">
                <a:latin typeface="Times New Roman" panose="02020603050405020304" pitchFamily="18" charset="0"/>
                <a:cs typeface="Times New Roman" panose="02020603050405020304" pitchFamily="18" charset="0"/>
              </a:rPr>
              <a:t>Обновление по ситуации с </a:t>
            </a:r>
            <a:r>
              <a:rPr lang="en-US" sz="2100" dirty="0">
                <a:latin typeface="Times New Roman" panose="02020603050405020304" pitchFamily="18" charset="0"/>
                <a:cs typeface="Times New Roman" panose="02020603050405020304" pitchFamily="18" charset="0"/>
              </a:rPr>
              <a:t>COVID-19 (</a:t>
            </a:r>
            <a:r>
              <a:rPr lang="ru-RU" sz="2100" dirty="0">
                <a:latin typeface="Times New Roman" panose="02020603050405020304" pitchFamily="18" charset="0"/>
                <a:cs typeface="Times New Roman" panose="02020603050405020304" pitchFamily="18" charset="0"/>
              </a:rPr>
              <a:t>на </a:t>
            </a:r>
            <a:r>
              <a:rPr lang="en-US" sz="2100" dirty="0">
                <a:latin typeface="Times New Roman" panose="02020603050405020304" pitchFamily="18" charset="0"/>
                <a:cs typeface="Times New Roman" panose="02020603050405020304" pitchFamily="18" charset="0"/>
              </a:rPr>
              <a:t>20</a:t>
            </a:r>
            <a:r>
              <a:rPr lang="ru-RU" sz="2100" dirty="0">
                <a:latin typeface="Times New Roman" panose="02020603050405020304" pitchFamily="18" charset="0"/>
                <a:cs typeface="Times New Roman" panose="02020603050405020304" pitchFamily="18" charset="0"/>
              </a:rPr>
              <a:t> мая</a:t>
            </a:r>
            <a:r>
              <a:rPr lang="en-US" sz="21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228600" y="751554"/>
            <a:ext cx="8600486" cy="323165"/>
          </a:xfrm>
          <a:prstGeom prst="rect">
            <a:avLst/>
          </a:prstGeom>
          <a:solidFill>
            <a:schemeClr val="accent1">
              <a:lumMod val="20000"/>
              <a:lumOff val="80000"/>
            </a:schemeClr>
          </a:solidFill>
        </p:spPr>
        <p:txBody>
          <a:bodyPr wrap="square" rtlCol="0">
            <a:spAutoFit/>
          </a:bodyPr>
          <a:lstStyle/>
          <a:p>
            <a:pPr algn="ctr"/>
            <a:r>
              <a:rPr lang="ru-RU" sz="1500" b="1" dirty="0">
                <a:latin typeface="Times New Roman" panose="02020603050405020304" pitchFamily="18" charset="0"/>
                <a:cs typeface="Times New Roman" panose="02020603050405020304" pitchFamily="18" charset="0"/>
              </a:rPr>
              <a:t>В течение последних 34 дней во Вьетнаме не было выявлено ни одного нового случая</a:t>
            </a:r>
            <a:endParaRPr lang="en-US" sz="1500" dirty="0">
              <a:latin typeface="Times New Roman" panose="02020603050405020304" pitchFamily="18" charset="0"/>
              <a:cs typeface="Times New Roman" panose="02020603050405020304" pitchFamily="18" charset="0"/>
            </a:endParaRPr>
          </a:p>
        </p:txBody>
      </p:sp>
      <p:sp>
        <p:nvSpPr>
          <p:cNvPr id="5" name="Rectangle 4"/>
          <p:cNvSpPr/>
          <p:nvPr/>
        </p:nvSpPr>
        <p:spPr>
          <a:xfrm>
            <a:off x="649705" y="1555683"/>
            <a:ext cx="1847502" cy="6605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500" dirty="0">
                <a:solidFill>
                  <a:schemeClr val="tx1"/>
                </a:solidFill>
                <a:latin typeface="Times New Roman" panose="02020603050405020304" pitchFamily="18" charset="0"/>
                <a:cs typeface="Times New Roman" panose="02020603050405020304" pitchFamily="18" charset="0"/>
              </a:rPr>
              <a:t>Подтвержденные случаи</a:t>
            </a: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49705" y="2324243"/>
            <a:ext cx="1847502" cy="6605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500" dirty="0">
                <a:solidFill>
                  <a:schemeClr val="tx1"/>
                </a:solidFill>
                <a:latin typeface="Times New Roman" panose="02020603050405020304" pitchFamily="18" charset="0"/>
                <a:cs typeface="Times New Roman" panose="02020603050405020304" pitchFamily="18" charset="0"/>
              </a:rPr>
              <a:t>Выздоровевшие</a:t>
            </a: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49705" y="3092802"/>
            <a:ext cx="1847502" cy="6605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500" dirty="0">
                <a:solidFill>
                  <a:schemeClr val="tx1"/>
                </a:solidFill>
                <a:latin typeface="Times New Roman" panose="02020603050405020304" pitchFamily="18" charset="0"/>
                <a:cs typeface="Times New Roman" panose="02020603050405020304" pitchFamily="18" charset="0"/>
              </a:rPr>
              <a:t>Летальный исход</a:t>
            </a: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653748" y="1555683"/>
            <a:ext cx="2587208" cy="6605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tx1"/>
                </a:solidFill>
                <a:latin typeface="Times New Roman" panose="02020603050405020304" pitchFamily="18" charset="0"/>
                <a:cs typeface="Times New Roman" panose="02020603050405020304" pitchFamily="18" charset="0"/>
              </a:rPr>
              <a:t>324</a:t>
            </a:r>
          </a:p>
          <a:p>
            <a:pPr algn="ctr"/>
            <a:r>
              <a:rPr lang="en-US" sz="1500" b="1" dirty="0">
                <a:solidFill>
                  <a:schemeClr val="tx1"/>
                </a:solidFill>
                <a:latin typeface="Times New Roman" panose="02020603050405020304" pitchFamily="18" charset="0"/>
                <a:cs typeface="Times New Roman" panose="02020603050405020304" pitchFamily="18" charset="0"/>
              </a:rPr>
              <a:t>(</a:t>
            </a:r>
            <a:r>
              <a:rPr lang="ru-RU" sz="1500" b="1" dirty="0">
                <a:solidFill>
                  <a:schemeClr val="tx1"/>
                </a:solidFill>
                <a:latin typeface="Times New Roman" panose="02020603050405020304" pitchFamily="18" charset="0"/>
                <a:cs typeface="Times New Roman" panose="02020603050405020304" pitchFamily="18" charset="0"/>
              </a:rPr>
              <a:t>в том числе импортированные -</a:t>
            </a:r>
            <a:r>
              <a:rPr lang="en-US" sz="1500" b="1" dirty="0">
                <a:solidFill>
                  <a:schemeClr val="tx1"/>
                </a:solidFill>
                <a:latin typeface="Times New Roman" panose="02020603050405020304" pitchFamily="18" charset="0"/>
                <a:cs typeface="Times New Roman" panose="02020603050405020304" pitchFamily="18" charset="0"/>
              </a:rPr>
              <a:t> 183)</a:t>
            </a:r>
          </a:p>
        </p:txBody>
      </p:sp>
      <p:pic>
        <p:nvPicPr>
          <p:cNvPr id="26" name="Picture 25"/>
          <p:cNvPicPr/>
          <p:nvPr/>
        </p:nvPicPr>
        <p:blipFill>
          <a:blip r:embed="rId2"/>
          <a:stretch>
            <a:fillRect/>
          </a:stretch>
        </p:blipFill>
        <p:spPr>
          <a:xfrm>
            <a:off x="5710031" y="1177787"/>
            <a:ext cx="2787926" cy="3775223"/>
          </a:xfrm>
          <a:prstGeom prst="rect">
            <a:avLst/>
          </a:prstGeom>
        </p:spPr>
      </p:pic>
      <p:sp>
        <p:nvSpPr>
          <p:cNvPr id="27" name="Rectangle 26"/>
          <p:cNvSpPr/>
          <p:nvPr/>
        </p:nvSpPr>
        <p:spPr>
          <a:xfrm>
            <a:off x="2653748" y="2306219"/>
            <a:ext cx="2587208" cy="6605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tx1"/>
                </a:solidFill>
              </a:rPr>
              <a:t>263</a:t>
            </a:r>
          </a:p>
        </p:txBody>
      </p:sp>
      <p:sp>
        <p:nvSpPr>
          <p:cNvPr id="28" name="Rectangle 27"/>
          <p:cNvSpPr/>
          <p:nvPr/>
        </p:nvSpPr>
        <p:spPr>
          <a:xfrm>
            <a:off x="2653747" y="3092802"/>
            <a:ext cx="2587208" cy="6605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tx1"/>
                </a:solidFill>
              </a:rPr>
              <a:t>0</a:t>
            </a:r>
          </a:p>
        </p:txBody>
      </p:sp>
    </p:spTree>
    <p:extLst>
      <p:ext uri="{BB962C8B-B14F-4D97-AF65-F5344CB8AC3E}">
        <p14:creationId xmlns:p14="http://schemas.microsoft.com/office/powerpoint/2010/main" val="313334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2100" dirty="0">
                <a:latin typeface="Times New Roman" panose="02020603050405020304" pitchFamily="18" charset="0"/>
                <a:cs typeface="Times New Roman" panose="02020603050405020304" pitchFamily="18" charset="0"/>
              </a:rPr>
              <a:t>Ответ Правительства</a:t>
            </a:r>
            <a:endParaRPr lang="en-US" sz="21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685800"/>
            <a:ext cx="8458200" cy="4248978"/>
          </a:xfrm>
        </p:spPr>
        <p:txBody>
          <a:bodyPr/>
          <a:lstStyle/>
          <a:p>
            <a:r>
              <a:rPr lang="ru-RU" sz="2100" dirty="0">
                <a:latin typeface="Times New Roman" panose="02020603050405020304" pitchFamily="18" charset="0"/>
                <a:cs typeface="Times New Roman" panose="02020603050405020304" pitchFamily="18" charset="0"/>
              </a:rPr>
              <a:t>Карантин (группы высокого риска, люди/сообщества, связанные с подтвержденными случаями)</a:t>
            </a:r>
            <a:endParaRPr lang="en-US" sz="2100" dirty="0">
              <a:latin typeface="Times New Roman" panose="02020603050405020304" pitchFamily="18" charset="0"/>
              <a:cs typeface="Times New Roman" panose="02020603050405020304" pitchFamily="18" charset="0"/>
            </a:endParaRPr>
          </a:p>
          <a:p>
            <a:r>
              <a:rPr lang="ru-RU" sz="2100" dirty="0">
                <a:latin typeface="Times New Roman" panose="02020603050405020304" pitchFamily="18" charset="0"/>
                <a:cs typeface="Times New Roman" panose="02020603050405020304" pitchFamily="18" charset="0"/>
              </a:rPr>
              <a:t>Социальное дистанцирование (закрытие школ, ограничение поездок и групповых собраний, обязательные маски для лица)</a:t>
            </a:r>
          </a:p>
          <a:p>
            <a:r>
              <a:rPr lang="ru-RU" sz="2100" dirty="0">
                <a:latin typeface="Times New Roman" panose="02020603050405020304" pitchFamily="18" charset="0"/>
                <a:cs typeface="Times New Roman" panose="02020603050405020304" pitchFamily="18" charset="0"/>
              </a:rPr>
              <a:t>Пограничный и иммиграционный контроль </a:t>
            </a:r>
          </a:p>
          <a:p>
            <a:r>
              <a:rPr lang="ru-RU" sz="2100" dirty="0">
                <a:latin typeface="Times New Roman" panose="02020603050405020304" pitchFamily="18" charset="0"/>
                <a:cs typeface="Times New Roman" panose="02020603050405020304" pitchFamily="18" charset="0"/>
              </a:rPr>
              <a:t>Расширение национальной лабораторной системы для тестирования SARS-COV</a:t>
            </a:r>
          </a:p>
          <a:p>
            <a:r>
              <a:rPr lang="ru-RU" sz="2100" dirty="0">
                <a:latin typeface="Times New Roman" panose="02020603050405020304" pitchFamily="18" charset="0"/>
                <a:cs typeface="Times New Roman" panose="02020603050405020304" pitchFamily="18" charset="0"/>
              </a:rPr>
              <a:t>Применение ИТ (для заявлений, информации в сфере здравоохранения) </a:t>
            </a:r>
          </a:p>
          <a:p>
            <a:r>
              <a:rPr lang="ru-RU" sz="2100" dirty="0">
                <a:latin typeface="Times New Roman" panose="02020603050405020304" pitchFamily="18" charset="0"/>
                <a:cs typeface="Times New Roman" panose="02020603050405020304" pitchFamily="18" charset="0"/>
              </a:rPr>
              <a:t>Подготовка к другому сценарию (производство вентиляторов и тестовых наборов, исследование вакцин…) </a:t>
            </a:r>
          </a:p>
          <a:p>
            <a:r>
              <a:rPr lang="ru-RU" sz="2100" dirty="0">
                <a:latin typeface="Times New Roman" panose="02020603050405020304" pitchFamily="18" charset="0"/>
                <a:cs typeface="Times New Roman" panose="02020603050405020304" pitchFamily="18" charset="0"/>
              </a:rPr>
              <a:t>Финансовая помощь для экономического воздействия</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874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2100" dirty="0">
                <a:latin typeface="Times New Roman" panose="02020603050405020304" pitchFamily="18" charset="0"/>
                <a:cs typeface="Times New Roman" panose="02020603050405020304" pitchFamily="18" charset="0"/>
              </a:rPr>
              <a:t>Факторы успеха</a:t>
            </a:r>
            <a:endParaRPr lang="en-US" sz="21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29968"/>
            <a:ext cx="8229600" cy="3369365"/>
          </a:xfrm>
        </p:spPr>
        <p:txBody>
          <a:bodyPr/>
          <a:lstStyle/>
          <a:p>
            <a:r>
              <a:rPr lang="ru-RU" sz="2100" dirty="0">
                <a:latin typeface="Times New Roman" panose="02020603050405020304" pitchFamily="18" charset="0"/>
                <a:cs typeface="Times New Roman" panose="02020603050405020304" pitchFamily="18" charset="0"/>
              </a:rPr>
              <a:t>Упреждающий ответ Правительства</a:t>
            </a:r>
          </a:p>
          <a:p>
            <a:r>
              <a:rPr lang="ru-RU" sz="2100" dirty="0">
                <a:latin typeface="Times New Roman" panose="02020603050405020304" pitchFamily="18" charset="0"/>
                <a:cs typeface="Times New Roman" panose="02020603050405020304" pitchFamily="18" charset="0"/>
              </a:rPr>
              <a:t>Сильное руководство и активное государственное вмешательство</a:t>
            </a:r>
          </a:p>
          <a:p>
            <a:r>
              <a:rPr lang="ru-RU" sz="2100" dirty="0">
                <a:latin typeface="Times New Roman" panose="02020603050405020304" pitchFamily="18" charset="0"/>
                <a:cs typeface="Times New Roman" panose="02020603050405020304" pitchFamily="18" charset="0"/>
              </a:rPr>
              <a:t>Привлечение внутренних ресурсов для реагирования на COVID-19: военные, полиция, здравоохранение, органы власти провинций, предприниматели, частный сектор, волонтеры. </a:t>
            </a:r>
          </a:p>
          <a:p>
            <a:r>
              <a:rPr lang="ru-RU" sz="2100" dirty="0">
                <a:latin typeface="Times New Roman" panose="02020603050405020304" pitchFamily="18" charset="0"/>
                <a:cs typeface="Times New Roman" panose="02020603050405020304" pitchFamily="18" charset="0"/>
              </a:rPr>
              <a:t>Предоставление информации с соблюдением прозрачности</a:t>
            </a:r>
          </a:p>
          <a:p>
            <a:r>
              <a:rPr lang="ru-RU" sz="2100" dirty="0">
                <a:latin typeface="Times New Roman" panose="02020603050405020304" pitchFamily="18" charset="0"/>
                <a:cs typeface="Times New Roman" panose="02020603050405020304" pitchFamily="18" charset="0"/>
              </a:rPr>
              <a:t>Максимизация коммуникации/пропаганды для поддержки со стороны сообщества.</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822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2100" dirty="0">
                <a:latin typeface="Times New Roman" panose="02020603050405020304" pitchFamily="18" charset="0"/>
                <a:cs typeface="Times New Roman" panose="02020603050405020304" pitchFamily="18" charset="0"/>
              </a:rPr>
              <a:t>Общественное мнение в отношении ответа Правительства и восстановления экономики</a:t>
            </a:r>
            <a:endParaRPr lang="en-US" sz="21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3"/>
          <a:stretch>
            <a:fillRect/>
          </a:stretch>
        </p:blipFill>
        <p:spPr>
          <a:xfrm>
            <a:off x="385203" y="685800"/>
            <a:ext cx="3617782" cy="4457700"/>
          </a:xfrm>
          <a:prstGeom prst="rect">
            <a:avLst/>
          </a:prstGeom>
        </p:spPr>
      </p:pic>
      <p:pic>
        <p:nvPicPr>
          <p:cNvPr id="6" name="Picture 5"/>
          <p:cNvPicPr>
            <a:picLocks noChangeAspect="1"/>
          </p:cNvPicPr>
          <p:nvPr/>
        </p:nvPicPr>
        <p:blipFill>
          <a:blip r:embed="rId4"/>
          <a:stretch>
            <a:fillRect/>
          </a:stretch>
        </p:blipFill>
        <p:spPr>
          <a:xfrm>
            <a:off x="4651146" y="1019293"/>
            <a:ext cx="3881965" cy="4014564"/>
          </a:xfrm>
          <a:prstGeom prst="rect">
            <a:avLst/>
          </a:prstGeom>
        </p:spPr>
      </p:pic>
    </p:spTree>
    <p:extLst>
      <p:ext uri="{BB962C8B-B14F-4D97-AF65-F5344CB8AC3E}">
        <p14:creationId xmlns:p14="http://schemas.microsoft.com/office/powerpoint/2010/main" val="236264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pic>
        <p:nvPicPr>
          <p:cNvPr id="7" name="Picture 6"/>
          <p:cNvPicPr>
            <a:picLocks noChangeAspect="1"/>
          </p:cNvPicPr>
          <p:nvPr/>
        </p:nvPicPr>
        <p:blipFill>
          <a:blip r:embed="rId2"/>
          <a:stretch>
            <a:fillRect/>
          </a:stretch>
        </p:blipFill>
        <p:spPr>
          <a:xfrm>
            <a:off x="285751" y="857249"/>
            <a:ext cx="6112565" cy="3913533"/>
          </a:xfrm>
          <a:prstGeom prst="rect">
            <a:avLst/>
          </a:prstGeom>
        </p:spPr>
      </p:pic>
      <p:sp>
        <p:nvSpPr>
          <p:cNvPr id="8" name="TextBox 7"/>
          <p:cNvSpPr txBox="1"/>
          <p:nvPr/>
        </p:nvSpPr>
        <p:spPr>
          <a:xfrm>
            <a:off x="285750" y="4770782"/>
            <a:ext cx="9166363" cy="253916"/>
          </a:xfrm>
          <a:prstGeom prst="rect">
            <a:avLst/>
          </a:prstGeom>
          <a:noFill/>
        </p:spPr>
        <p:txBody>
          <a:bodyPr wrap="square" rtlCol="0">
            <a:spAutoFit/>
          </a:bodyPr>
          <a:lstStyle/>
          <a:p>
            <a:r>
              <a:rPr lang="en-US" sz="1050" dirty="0"/>
              <a:t>Source: </a:t>
            </a:r>
            <a:r>
              <a:rPr lang="en-US" sz="1050" dirty="0">
                <a:hlinkClick r:id="rId3"/>
              </a:rPr>
              <a:t>https://video.vnexpress.net/tin-tuc/nhip-song/truyen-hinh-australia-ca-ngoi-cach-viet-nam-chong-dich-4102507.html</a:t>
            </a:r>
            <a:r>
              <a:rPr lang="en-US" sz="1050" dirty="0"/>
              <a:t> </a:t>
            </a:r>
          </a:p>
        </p:txBody>
      </p:sp>
      <p:sp>
        <p:nvSpPr>
          <p:cNvPr id="9" name="TextBox 8"/>
          <p:cNvSpPr txBox="1"/>
          <p:nvPr/>
        </p:nvSpPr>
        <p:spPr>
          <a:xfrm>
            <a:off x="6398315" y="2375435"/>
            <a:ext cx="2104611" cy="1477328"/>
          </a:xfrm>
          <a:prstGeom prst="rect">
            <a:avLst/>
          </a:prstGeom>
          <a:noFill/>
        </p:spPr>
        <p:txBody>
          <a:bodyPr wrap="square" rtlCol="0">
            <a:spAutoFit/>
          </a:bodyPr>
          <a:lstStyle/>
          <a:p>
            <a:pPr algn="ctr"/>
            <a:r>
              <a:rPr lang="ru-RU" sz="3000" dirty="0">
                <a:solidFill>
                  <a:schemeClr val="tx2"/>
                </a:solidFill>
                <a:latin typeface="Times New Roman" panose="02020603050405020304" pitchFamily="18" charset="0"/>
                <a:cs typeface="Times New Roman" panose="02020603050405020304" pitchFamily="18" charset="0"/>
              </a:rPr>
              <a:t>Благодарим за внимание</a:t>
            </a:r>
            <a:endParaRPr lang="en-US" sz="3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78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77a325e625_0_147"/>
          <p:cNvSpPr txBox="1"/>
          <p:nvPr/>
        </p:nvSpPr>
        <p:spPr>
          <a:xfrm>
            <a:off x="368425" y="537575"/>
            <a:ext cx="2565300" cy="134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600"/>
              </a:spcAft>
              <a:buClr>
                <a:srgbClr val="000000"/>
              </a:buClr>
              <a:buSzPts val="2400"/>
              <a:buFont typeface="Arial"/>
              <a:buNone/>
            </a:pPr>
            <a:r>
              <a:rPr lang="ru-RU" sz="3100" b="1" dirty="0">
                <a:solidFill>
                  <a:srgbClr val="0000FF"/>
                </a:solidFill>
                <a:latin typeface="Work Sans"/>
                <a:ea typeface="Work Sans"/>
                <a:cs typeface="Work Sans"/>
                <a:sym typeface="Work Sans"/>
              </a:rPr>
              <a:t>Доверие</a:t>
            </a:r>
            <a:endParaRPr sz="3100" b="1" i="0" u="none" strike="noStrike" cap="none" dirty="0">
              <a:solidFill>
                <a:srgbClr val="0000FF"/>
              </a:solidFill>
              <a:latin typeface="Work Sans"/>
              <a:ea typeface="Work Sans"/>
              <a:cs typeface="Work Sans"/>
              <a:sym typeface="Work Sans"/>
            </a:endParaRPr>
          </a:p>
        </p:txBody>
      </p:sp>
      <p:sp>
        <p:nvSpPr>
          <p:cNvPr id="1232" name="Google Shape;1232;g77a325e625_0_147"/>
          <p:cNvSpPr txBox="1"/>
          <p:nvPr/>
        </p:nvSpPr>
        <p:spPr>
          <a:xfrm>
            <a:off x="3729318" y="0"/>
            <a:ext cx="4662157" cy="4086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ru-RU" dirty="0">
                <a:latin typeface="Times New Roman" panose="02020603050405020304" pitchFamily="18" charset="0"/>
                <a:cs typeface="Times New Roman" panose="02020603050405020304" pitchFamily="18" charset="0"/>
              </a:rPr>
              <a:t>Доверие является краеугольным камнем успешного изменения поведения.</a:t>
            </a:r>
          </a:p>
          <a:p>
            <a:pPr marL="139700" lvl="0" algn="l" rtl="0">
              <a:spcBef>
                <a:spcPts val="0"/>
              </a:spcBef>
              <a:spcAft>
                <a:spcPts val="0"/>
              </a:spcAft>
              <a:buSzPts val="1400"/>
            </a:pPr>
            <a:endParaRPr lang="en-US" dirty="0">
              <a:latin typeface="Times New Roman" panose="02020603050405020304" pitchFamily="18" charset="0"/>
              <a:cs typeface="Times New Roman" panose="02020603050405020304" pitchFamily="18" charset="0"/>
            </a:endParaRPr>
          </a:p>
          <a:p>
            <a:pPr marL="457200" lvl="0" indent="-317500" algn="l" rtl="0">
              <a:spcBef>
                <a:spcPts val="0"/>
              </a:spcBef>
              <a:spcAft>
                <a:spcPts val="0"/>
              </a:spcAft>
              <a:buSzPts val="1400"/>
              <a:buChar char="●"/>
            </a:pPr>
            <a:r>
              <a:rPr lang="ru-RU" dirty="0">
                <a:latin typeface="Times New Roman" panose="02020603050405020304" pitchFamily="18" charset="0"/>
                <a:cs typeface="Times New Roman" panose="02020603050405020304" pitchFamily="18" charset="0"/>
              </a:rPr>
              <a:t> Поймите, кто пользуется доверием в Вашей стране и сообществе, и привлекайте этих людей и организации.</a:t>
            </a:r>
          </a:p>
          <a:p>
            <a:pPr marL="139700" lvl="0" algn="l" rtl="0">
              <a:spcBef>
                <a:spcPts val="0"/>
              </a:spcBef>
              <a:spcAft>
                <a:spcPts val="0"/>
              </a:spcAft>
              <a:buSzPts val="1400"/>
            </a:pPr>
            <a:endParaRPr lang="ru-RU" dirty="0">
              <a:latin typeface="Times New Roman" panose="02020603050405020304" pitchFamily="18" charset="0"/>
              <a:cs typeface="Times New Roman" panose="02020603050405020304" pitchFamily="18" charset="0"/>
            </a:endParaRPr>
          </a:p>
          <a:p>
            <a:pPr marL="457200" lvl="0" indent="-317500" algn="l" rtl="0">
              <a:spcBef>
                <a:spcPts val="0"/>
              </a:spcBef>
              <a:spcAft>
                <a:spcPts val="0"/>
              </a:spcAft>
              <a:buSzPts val="1400"/>
              <a:buChar char="●"/>
            </a:pPr>
            <a:r>
              <a:rPr lang="ru-RU" dirty="0">
                <a:latin typeface="Times New Roman" panose="02020603050405020304" pitchFamily="18" charset="0"/>
                <a:cs typeface="Times New Roman" panose="02020603050405020304" pitchFamily="18" charset="0"/>
              </a:rPr>
              <a:t>Доверие может быть очень локальным – люди и организации, которым доверяют в одной области, не всегда пользуются доверием в другой. </a:t>
            </a:r>
          </a:p>
          <a:p>
            <a:pPr marL="139700" lvl="0" algn="l" rtl="0">
              <a:spcBef>
                <a:spcPts val="0"/>
              </a:spcBef>
              <a:spcAft>
                <a:spcPts val="0"/>
              </a:spcAft>
              <a:buSzPts val="1400"/>
            </a:pPr>
            <a:endParaRPr lang="ru-RU" dirty="0">
              <a:latin typeface="Times New Roman" panose="02020603050405020304" pitchFamily="18" charset="0"/>
              <a:cs typeface="Times New Roman" panose="02020603050405020304" pitchFamily="18" charset="0"/>
            </a:endParaRPr>
          </a:p>
          <a:p>
            <a:pPr marL="457200" lvl="0" indent="-317500">
              <a:buSzPts val="1400"/>
              <a:buChar char="●"/>
            </a:pPr>
            <a:r>
              <a:rPr lang="ru-RU" dirty="0">
                <a:latin typeface="Times New Roman" panose="02020603050405020304" pitchFamily="18" charset="0"/>
                <a:cs typeface="Times New Roman" panose="02020603050405020304" pitchFamily="18" charset="0"/>
              </a:rPr>
              <a:t>Правительства имеют огромную возможность завоевать сейчас доверие населения.</a:t>
            </a:r>
          </a:p>
          <a:p>
            <a:pPr marL="139700" lvl="0" algn="l" rtl="0">
              <a:spcBef>
                <a:spcPts val="0"/>
              </a:spcBef>
              <a:spcAft>
                <a:spcPts val="0"/>
              </a:spcAft>
              <a:buSzPts val="1400"/>
            </a:pPr>
            <a:endParaRPr lang="ru-RU" dirty="0">
              <a:latin typeface="Times New Roman" panose="02020603050405020304" pitchFamily="18" charset="0"/>
              <a:cs typeface="Times New Roman" panose="02020603050405020304" pitchFamily="18" charset="0"/>
            </a:endParaRPr>
          </a:p>
          <a:p>
            <a:pPr marL="457200" lvl="0" indent="-317500" algn="l" rtl="0">
              <a:spcBef>
                <a:spcPts val="0"/>
              </a:spcBef>
              <a:spcAft>
                <a:spcPts val="0"/>
              </a:spcAft>
              <a:buSzPts val="1400"/>
              <a:buChar char="●"/>
            </a:pPr>
            <a:r>
              <a:rPr lang="ru-RU" dirty="0">
                <a:latin typeface="Times New Roman" panose="02020603050405020304" pitchFamily="18" charset="0"/>
                <a:cs typeface="Times New Roman" panose="02020603050405020304" pitchFamily="18" charset="0"/>
              </a:rPr>
              <a:t>Компетентность, сопереживание, равенство и справедливость являются ключевыми компонентами завоевания доверия. </a:t>
            </a:r>
          </a:p>
          <a:p>
            <a:pPr marL="139700" lvl="0" algn="l" rtl="0">
              <a:spcBef>
                <a:spcPts val="0"/>
              </a:spcBef>
              <a:spcAft>
                <a:spcPts val="0"/>
              </a:spcAft>
              <a:buSzPts val="1400"/>
            </a:pPr>
            <a:endParaRPr lang="ru-RU" dirty="0">
              <a:latin typeface="Times New Roman" panose="02020603050405020304" pitchFamily="18" charset="0"/>
              <a:cs typeface="Times New Roman" panose="02020603050405020304" pitchFamily="18" charset="0"/>
            </a:endParaRPr>
          </a:p>
          <a:p>
            <a:pPr marL="457200" lvl="0" indent="-317500" algn="l" rtl="0">
              <a:spcBef>
                <a:spcPts val="0"/>
              </a:spcBef>
              <a:spcAft>
                <a:spcPts val="0"/>
              </a:spcAft>
              <a:buSzPts val="1400"/>
              <a:buChar char="●"/>
            </a:pPr>
            <a:r>
              <a:rPr lang="ru-RU" dirty="0">
                <a:latin typeface="Times New Roman" panose="02020603050405020304" pitchFamily="18" charset="0"/>
                <a:cs typeface="Times New Roman" panose="02020603050405020304" pitchFamily="18" charset="0"/>
              </a:rPr>
              <a:t>Восприятие доверия может быстро измениться в любом направлении.</a:t>
            </a:r>
            <a:endParaRPr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g77a325e625_0_1708"/>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dirty="0"/>
              <a:t>Прозрачность</a:t>
            </a:r>
            <a:endParaRPr dirty="0"/>
          </a:p>
        </p:txBody>
      </p:sp>
      <p:sp>
        <p:nvSpPr>
          <p:cNvPr id="2" name="TextBox 1"/>
          <p:cNvSpPr txBox="1"/>
          <p:nvPr/>
        </p:nvSpPr>
        <p:spPr>
          <a:xfrm>
            <a:off x="452075" y="430306"/>
            <a:ext cx="2577996" cy="307777"/>
          </a:xfrm>
          <a:prstGeom prst="rect">
            <a:avLst/>
          </a:prstGeom>
          <a:solidFill>
            <a:schemeClr val="bg1"/>
          </a:solidFill>
        </p:spPr>
        <p:txBody>
          <a:bodyPr wrap="square" rtlCol="0">
            <a:spAutoFit/>
          </a:bodyPr>
          <a:lstStyle/>
          <a:p>
            <a:r>
              <a:rPr lang="ru-RU" dirty="0">
                <a:solidFill>
                  <a:schemeClr val="accent2"/>
                </a:solidFill>
                <a:latin typeface="Times New Roman" panose="02020603050405020304" pitchFamily="18" charset="0"/>
                <a:cs typeface="Times New Roman" panose="02020603050405020304" pitchFamily="18" charset="0"/>
              </a:rPr>
              <a:t>Поведенческие рычаги</a:t>
            </a:r>
            <a:endParaRPr lang="en-US"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g77a325e625_0_2223"/>
          <p:cNvPicPr preferRelativeResize="0"/>
          <p:nvPr/>
        </p:nvPicPr>
        <p:blipFill>
          <a:blip r:embed="rId3">
            <a:alphaModFix/>
          </a:blip>
          <a:stretch>
            <a:fillRect/>
          </a:stretch>
        </p:blipFill>
        <p:spPr>
          <a:xfrm>
            <a:off x="152400" y="152400"/>
            <a:ext cx="8669669" cy="4838699"/>
          </a:xfrm>
          <a:prstGeom prst="rect">
            <a:avLst/>
          </a:prstGeom>
          <a:noFill/>
          <a:ln>
            <a:noFill/>
          </a:ln>
        </p:spPr>
      </p:pic>
      <p:sp>
        <p:nvSpPr>
          <p:cNvPr id="2" name="TextBox 1"/>
          <p:cNvSpPr txBox="1"/>
          <p:nvPr/>
        </p:nvSpPr>
        <p:spPr>
          <a:xfrm>
            <a:off x="340658" y="459904"/>
            <a:ext cx="6436659" cy="738664"/>
          </a:xfrm>
          <a:prstGeom prst="rect">
            <a:avLst/>
          </a:prstGeom>
          <a:solidFill>
            <a:schemeClr val="bg1"/>
          </a:solidFill>
        </p:spPr>
        <p:txBody>
          <a:bodyPr wrap="square" rtlCol="0">
            <a:spAutoFit/>
          </a:bodyPr>
          <a:lstStyle/>
          <a:p>
            <a:r>
              <a:rPr lang="ru-RU" b="1" dirty="0">
                <a:latin typeface="Times New Roman" panose="02020603050405020304" pitchFamily="18" charset="0"/>
                <a:cs typeface="Times New Roman" panose="02020603050405020304" pitchFamily="18" charset="0"/>
              </a:rPr>
              <a:t>ПРОБЛЕМЫ С ЛОЖНЫМИ НОВОСТЯМИ УСИЛИВАЮТ НЕСТАБИЛЬНОСТЬ</a:t>
            </a:r>
          </a:p>
          <a:p>
            <a:r>
              <a:rPr lang="ru-RU" dirty="0">
                <a:latin typeface="Times New Roman" panose="02020603050405020304" pitchFamily="18" charset="0"/>
                <a:cs typeface="Times New Roman" panose="02020603050405020304" pitchFamily="18" charset="0"/>
              </a:rPr>
              <a:t>Процент тех, кто согласен</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19953" y="1506071"/>
            <a:ext cx="2447365" cy="769441"/>
          </a:xfrm>
          <a:prstGeom prst="rect">
            <a:avLst/>
          </a:prstGeom>
          <a:solidFill>
            <a:schemeClr val="bg1"/>
          </a:solidFill>
        </p:spPr>
        <p:txBody>
          <a:bodyPr wrap="square" rtlCol="0">
            <a:spAutoFit/>
          </a:bodyPr>
          <a:lstStyle/>
          <a:p>
            <a:r>
              <a:rPr lang="ru-RU" sz="1100" dirty="0">
                <a:latin typeface="Times New Roman" panose="02020603050405020304" pitchFamily="18" charset="0"/>
                <a:cs typeface="Times New Roman" panose="02020603050405020304" pitchFamily="18" charset="0"/>
              </a:rPr>
              <a:t>Меня беспокоит наличие большого объема </a:t>
            </a:r>
            <a:r>
              <a:rPr lang="ru-RU" sz="1100" b="1" dirty="0">
                <a:latin typeface="Times New Roman" panose="02020603050405020304" pitchFamily="18" charset="0"/>
                <a:cs typeface="Times New Roman" panose="02020603050405020304" pitchFamily="18" charset="0"/>
              </a:rPr>
              <a:t>ложных новостей и ложной информации</a:t>
            </a:r>
            <a:r>
              <a:rPr lang="ru-RU" sz="1100" dirty="0">
                <a:latin typeface="Times New Roman" panose="02020603050405020304" pitchFamily="18" charset="0"/>
                <a:cs typeface="Times New Roman" panose="02020603050405020304" pitchFamily="18" charset="0"/>
              </a:rPr>
              <a:t>, распространяемых о вирусе</a:t>
            </a:r>
            <a:endParaRPr lang="en-US" sz="11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514165" y="1506071"/>
            <a:ext cx="4419599" cy="430887"/>
          </a:xfrm>
          <a:prstGeom prst="rect">
            <a:avLst/>
          </a:prstGeom>
          <a:solidFill>
            <a:schemeClr val="bg1"/>
          </a:solidFill>
        </p:spPr>
        <p:txBody>
          <a:bodyPr wrap="square" rtlCol="0">
            <a:spAutoFit/>
          </a:bodyPr>
          <a:lstStyle/>
          <a:p>
            <a:r>
              <a:rPr lang="ru-RU" sz="1100" dirty="0">
                <a:latin typeface="Times New Roman" panose="02020603050405020304" pitchFamily="18" charset="0"/>
                <a:cs typeface="Times New Roman" panose="02020603050405020304" pitchFamily="18" charset="0"/>
              </a:rPr>
              <a:t>Мне затруднительно найти </a:t>
            </a:r>
            <a:r>
              <a:rPr lang="ru-RU" sz="1100" b="1" dirty="0">
                <a:latin typeface="Times New Roman" panose="02020603050405020304" pitchFamily="18" charset="0"/>
                <a:cs typeface="Times New Roman" panose="02020603050405020304" pitchFamily="18" charset="0"/>
              </a:rPr>
              <a:t>надежную и заслуживающую доверия информацию о</a:t>
            </a:r>
            <a:r>
              <a:rPr lang="ru-RU" sz="1100" dirty="0">
                <a:latin typeface="Times New Roman" panose="02020603050405020304" pitchFamily="18" charset="0"/>
                <a:cs typeface="Times New Roman" panose="02020603050405020304" pitchFamily="18" charset="0"/>
              </a:rPr>
              <a:t> вирусе и его  эффектах</a:t>
            </a:r>
            <a:endParaRPr lang="en-US" sz="1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40658" y="4276165"/>
            <a:ext cx="7700683" cy="584775"/>
          </a:xfrm>
          <a:prstGeom prst="rect">
            <a:avLst/>
          </a:prstGeom>
          <a:solidFill>
            <a:schemeClr val="bg1"/>
          </a:solidFill>
        </p:spPr>
        <p:txBody>
          <a:bodyPr wrap="square" rtlCol="0">
            <a:spAutoFit/>
          </a:bodyPr>
          <a:lstStyle/>
          <a:p>
            <a:r>
              <a:rPr lang="ru-RU" sz="800" b="1" dirty="0">
                <a:solidFill>
                  <a:schemeClr val="bg1">
                    <a:lumMod val="65000"/>
                  </a:schemeClr>
                </a:solidFill>
                <a:latin typeface="Times New Roman" panose="02020603050405020304" pitchFamily="18" charset="0"/>
                <a:cs typeface="Times New Roman" panose="02020603050405020304" pitchFamily="18" charset="0"/>
              </a:rPr>
              <a:t>2020 </a:t>
            </a:r>
            <a:r>
              <a:rPr lang="en-US" sz="800" b="1" dirty="0">
                <a:solidFill>
                  <a:schemeClr val="bg1">
                    <a:lumMod val="65000"/>
                  </a:schemeClr>
                </a:solidFill>
                <a:latin typeface="Times New Roman" panose="02020603050405020304" pitchFamily="18" charset="0"/>
                <a:cs typeface="Times New Roman" panose="02020603050405020304" pitchFamily="18" charset="0"/>
              </a:rPr>
              <a:t>Edelman Trust Barometer </a:t>
            </a:r>
            <a:r>
              <a:rPr lang="ru-RU" sz="800" b="1" dirty="0">
                <a:solidFill>
                  <a:schemeClr val="bg1">
                    <a:lumMod val="65000"/>
                  </a:schemeClr>
                </a:solidFill>
                <a:latin typeface="Times New Roman" panose="02020603050405020304" pitchFamily="18" charset="0"/>
                <a:cs typeface="Times New Roman" panose="02020603050405020304" pitchFamily="18" charset="0"/>
              </a:rPr>
              <a:t>(Барометр доверия). </a:t>
            </a:r>
            <a:r>
              <a:rPr lang="ru-RU" sz="800" dirty="0">
                <a:solidFill>
                  <a:schemeClr val="bg1">
                    <a:lumMod val="65000"/>
                  </a:schemeClr>
                </a:solidFill>
                <a:latin typeface="Times New Roman" panose="02020603050405020304" pitchFamily="18" charset="0"/>
                <a:cs typeface="Times New Roman" panose="02020603050405020304" pitchFamily="18" charset="0"/>
              </a:rPr>
              <a:t>Весеннее</a:t>
            </a:r>
            <a:r>
              <a:rPr lang="ru-RU" sz="800" b="1" dirty="0">
                <a:solidFill>
                  <a:schemeClr val="bg1">
                    <a:lumMod val="65000"/>
                  </a:schemeClr>
                </a:solidFill>
                <a:latin typeface="Times New Roman" panose="02020603050405020304" pitchFamily="18" charset="0"/>
                <a:cs typeface="Times New Roman" panose="02020603050405020304" pitchFamily="18" charset="0"/>
              </a:rPr>
              <a:t> </a:t>
            </a:r>
            <a:r>
              <a:rPr lang="ru-RU" sz="800" dirty="0">
                <a:solidFill>
                  <a:schemeClr val="bg1">
                    <a:lumMod val="65000"/>
                  </a:schemeClr>
                </a:solidFill>
                <a:latin typeface="Times New Roman" panose="02020603050405020304" pitchFamily="18" charset="0"/>
                <a:cs typeface="Times New Roman" panose="02020603050405020304" pitchFamily="18" charset="0"/>
              </a:rPr>
              <a:t>обновление. </a:t>
            </a:r>
            <a:r>
              <a:rPr lang="en-US" sz="800" dirty="0">
                <a:solidFill>
                  <a:schemeClr val="bg1">
                    <a:lumMod val="65000"/>
                  </a:schemeClr>
                </a:solidFill>
                <a:latin typeface="Times New Roman" panose="02020603050405020304" pitchFamily="18" charset="0"/>
                <a:cs typeface="Times New Roman" panose="02020603050405020304" pitchFamily="18" charset="0"/>
              </a:rPr>
              <a:t>CV1_COMMS.</a:t>
            </a:r>
            <a:r>
              <a:rPr lang="ru-RU" sz="800" dirty="0">
                <a:solidFill>
                  <a:schemeClr val="bg1">
                    <a:lumMod val="65000"/>
                  </a:schemeClr>
                </a:solidFill>
                <a:latin typeface="Times New Roman" panose="02020603050405020304" pitchFamily="18" charset="0"/>
                <a:cs typeface="Times New Roman" panose="02020603050405020304" pitchFamily="18" charset="0"/>
              </a:rPr>
              <a:t> Пожалуйста, укажите уровень Вашего согласия с нижеприведенными заявлениями, используя 9-балльную шкалу, где 1 означает «категорически не согласен», а 9 – «полностью согласен».  9-балльная шкала; верхние 4 графы –согласие. Основная популяция, 11 средн.рын.</a:t>
            </a:r>
          </a:p>
          <a:p>
            <a:endParaRPr lang="en-US" sz="800" dirty="0">
              <a:solidFill>
                <a:schemeClr val="bg1">
                  <a:lumMod val="6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47"/>
        <p:cNvGrpSpPr/>
        <p:nvPr/>
      </p:nvGrpSpPr>
      <p:grpSpPr>
        <a:xfrm>
          <a:off x="0" y="0"/>
          <a:ext cx="0" cy="0"/>
          <a:chOff x="0" y="0"/>
          <a:chExt cx="0" cy="0"/>
        </a:xfrm>
      </p:grpSpPr>
      <p:cxnSp>
        <p:nvCxnSpPr>
          <p:cNvPr id="1248" name="Google Shape;1248;g77a325e625_0_159"/>
          <p:cNvCxnSpPr/>
          <p:nvPr/>
        </p:nvCxnSpPr>
        <p:spPr>
          <a:xfrm>
            <a:off x="-26200" y="50863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249" name="Google Shape;1249;g77a325e625_0_159"/>
          <p:cNvCxnSpPr/>
          <p:nvPr/>
        </p:nvCxnSpPr>
        <p:spPr>
          <a:xfrm>
            <a:off x="-7150" y="53149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250" name="Google Shape;1250;g77a325e625_0_159"/>
          <p:cNvCxnSpPr/>
          <p:nvPr/>
        </p:nvCxnSpPr>
        <p:spPr>
          <a:xfrm>
            <a:off x="-16675" y="55435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251" name="Google Shape;1251;g77a325e625_0_159"/>
          <p:cNvCxnSpPr/>
          <p:nvPr/>
        </p:nvCxnSpPr>
        <p:spPr>
          <a:xfrm>
            <a:off x="2375" y="5772150"/>
            <a:ext cx="9144000" cy="0"/>
          </a:xfrm>
          <a:prstGeom prst="straightConnector1">
            <a:avLst/>
          </a:prstGeom>
          <a:noFill/>
          <a:ln w="9525" cap="flat" cmpd="sng">
            <a:solidFill>
              <a:schemeClr val="dk2"/>
            </a:solidFill>
            <a:prstDash val="dot"/>
            <a:round/>
            <a:headEnd type="none" w="med" len="med"/>
            <a:tailEnd type="none" w="med" len="med"/>
          </a:ln>
        </p:spPr>
      </p:cxnSp>
      <p:sp>
        <p:nvSpPr>
          <p:cNvPr id="1252" name="Google Shape;1252;g77a325e625_0_159"/>
          <p:cNvSpPr txBox="1"/>
          <p:nvPr/>
        </p:nvSpPr>
        <p:spPr>
          <a:xfrm>
            <a:off x="637975" y="1363775"/>
            <a:ext cx="3029100" cy="21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RU" sz="2500" b="1" dirty="0">
                <a:solidFill>
                  <a:srgbClr val="0432FF"/>
                </a:solidFill>
                <a:latin typeface="Work Sans"/>
                <a:ea typeface="Work Sans"/>
                <a:cs typeface="Work Sans"/>
                <a:sym typeface="Work Sans"/>
              </a:rPr>
              <a:t>Принципы Центра контроля заболеваний по коммуникации</a:t>
            </a:r>
          </a:p>
          <a:p>
            <a:pPr marL="0" lvl="0" indent="0" algn="l" rtl="0">
              <a:spcBef>
                <a:spcPts val="0"/>
              </a:spcBef>
              <a:spcAft>
                <a:spcPts val="0"/>
              </a:spcAft>
              <a:buClr>
                <a:schemeClr val="dk1"/>
              </a:buClr>
              <a:buSzPts val="1100"/>
              <a:buFont typeface="Arial"/>
              <a:buNone/>
            </a:pPr>
            <a:r>
              <a:rPr lang="ru-RU" sz="2500" b="1" dirty="0">
                <a:solidFill>
                  <a:srgbClr val="0432FF"/>
                </a:solidFill>
                <a:latin typeface="Work Sans"/>
                <a:ea typeface="Work Sans"/>
                <a:cs typeface="Work Sans"/>
                <a:sym typeface="Work Sans"/>
              </a:rPr>
              <a:t>при кризисе и чрезвычайном риске</a:t>
            </a:r>
            <a:endParaRPr sz="1800" b="1" dirty="0">
              <a:solidFill>
                <a:srgbClr val="081191"/>
              </a:solidFill>
              <a:latin typeface="Work Sans"/>
              <a:ea typeface="Work Sans"/>
              <a:cs typeface="Work Sans"/>
              <a:sym typeface="Work Sans"/>
            </a:endParaRPr>
          </a:p>
        </p:txBody>
      </p:sp>
      <p:sp>
        <p:nvSpPr>
          <p:cNvPr id="1253" name="Google Shape;1253;g77a325e625_0_159"/>
          <p:cNvSpPr txBox="1"/>
          <p:nvPr/>
        </p:nvSpPr>
        <p:spPr>
          <a:xfrm>
            <a:off x="4972075" y="1400175"/>
            <a:ext cx="2800200" cy="3438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ru-RU" sz="2000" b="1" dirty="0">
                <a:latin typeface="Times New Roman" panose="02020603050405020304" pitchFamily="18" charset="0"/>
                <a:cs typeface="Times New Roman" panose="02020603050405020304" pitchFamily="18" charset="0"/>
              </a:rPr>
              <a:t>Быть первым</a:t>
            </a:r>
            <a:endParaRPr sz="20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AutoNum type="arabicPeriod"/>
            </a:pPr>
            <a:r>
              <a:rPr lang="ru-RU" sz="2000" b="1" dirty="0">
                <a:latin typeface="Times New Roman" panose="02020603050405020304" pitchFamily="18" charset="0"/>
                <a:cs typeface="Times New Roman" panose="02020603050405020304" pitchFamily="18" charset="0"/>
              </a:rPr>
              <a:t>Быть  правым</a:t>
            </a:r>
            <a:endParaRPr sz="20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AutoNum type="arabicPeriod"/>
            </a:pPr>
            <a:r>
              <a:rPr lang="ru-RU" sz="2000" b="1" dirty="0">
                <a:latin typeface="Times New Roman" panose="02020603050405020304" pitchFamily="18" charset="0"/>
                <a:cs typeface="Times New Roman" panose="02020603050405020304" pitchFamily="18" charset="0"/>
              </a:rPr>
              <a:t>Заслуживать доверие</a:t>
            </a:r>
            <a:endParaRPr sz="20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Clr>
                <a:schemeClr val="dk1"/>
              </a:buClr>
              <a:buSzPts val="2000"/>
              <a:buAutoNum type="arabicPeriod"/>
            </a:pPr>
            <a:r>
              <a:rPr lang="ru-RU" sz="2000" b="1" dirty="0">
                <a:solidFill>
                  <a:schemeClr val="dk1"/>
                </a:solidFill>
                <a:latin typeface="Times New Roman" panose="02020603050405020304" pitchFamily="18" charset="0"/>
                <a:cs typeface="Times New Roman" panose="02020603050405020304" pitchFamily="18" charset="0"/>
              </a:rPr>
              <a:t>Выражать сопереживание</a:t>
            </a:r>
            <a:endParaRPr sz="20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AutoNum type="arabicPeriod"/>
            </a:pPr>
            <a:r>
              <a:rPr lang="ru-RU" sz="2000" b="1" dirty="0">
                <a:latin typeface="Times New Roman" panose="02020603050405020304" pitchFamily="18" charset="0"/>
                <a:cs typeface="Times New Roman" panose="02020603050405020304" pitchFamily="18" charset="0"/>
              </a:rPr>
              <a:t>Содействовать необходимым мерам</a:t>
            </a:r>
            <a:endParaRPr sz="20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AutoNum type="arabicPeriod"/>
            </a:pPr>
            <a:r>
              <a:rPr lang="ru-RU" sz="2000" b="1" dirty="0">
                <a:latin typeface="Times New Roman" panose="02020603050405020304" pitchFamily="18" charset="0"/>
                <a:cs typeface="Times New Roman" panose="02020603050405020304" pitchFamily="18" charset="0"/>
              </a:rPr>
              <a:t>Выражать уважение</a:t>
            </a:r>
            <a:endParaRPr sz="2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g77a325e625_0_2315"/>
          <p:cNvSpPr txBox="1"/>
          <p:nvPr/>
        </p:nvSpPr>
        <p:spPr>
          <a:xfrm>
            <a:off x="5145741" y="107576"/>
            <a:ext cx="3521934" cy="4169149"/>
          </a:xfrm>
          <a:prstGeom prst="rect">
            <a:avLst/>
          </a:prstGeom>
          <a:noFill/>
          <a:ln>
            <a:noFill/>
          </a:ln>
        </p:spPr>
        <p:txBody>
          <a:bodyPr spcFirstLastPara="1" wrap="square" lIns="91425" tIns="91425" rIns="91425" bIns="91425" anchor="t" anchorCtr="0">
            <a:noAutofit/>
          </a:bodyPr>
          <a:lstStyle/>
          <a:p>
            <a:pPr lvl="0"/>
            <a:r>
              <a:rPr lang="ru-RU" dirty="0">
                <a:latin typeface="Times New Roman" panose="02020603050405020304" pitchFamily="18" charset="0"/>
                <a:cs typeface="Times New Roman" panose="02020603050405020304" pitchFamily="18" charset="0"/>
              </a:rPr>
              <a:t>После нескольких недель отказов на местном уровне, на прошлой неделе группа должностных лиц, посланная президентом Нигерии Мухаммаду Бухари (</a:t>
            </a:r>
            <a:r>
              <a:rPr lang="en-GB" dirty="0">
                <a:solidFill>
                  <a:srgbClr val="121212"/>
                </a:solidFill>
                <a:highlight>
                  <a:srgbClr val="FFFFFF"/>
                </a:highlight>
                <a:latin typeface="Times New Roman" panose="02020603050405020304" pitchFamily="18" charset="0"/>
                <a:cs typeface="Times New Roman" panose="02020603050405020304" pitchFamily="18" charset="0"/>
              </a:rPr>
              <a:t>Muhammadu Buhari</a:t>
            </a:r>
            <a:r>
              <a:rPr lang="ru-RU" dirty="0">
                <a:solidFill>
                  <a:srgbClr val="121212"/>
                </a:solidFill>
                <a:highlight>
                  <a:srgbClr val="FFFFFF"/>
                </a:highlight>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заявила, что первоначальные расследования установили, что ... чрезмерное количество смертей было связано с Covid-19. </a:t>
            </a:r>
          </a:p>
          <a:p>
            <a:pPr lvl="0"/>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Низкий уровень тестирования в самой густонаселенной стране Африки создает препятствия для работников здравоохранения в таких штатах, как Кано. </a:t>
            </a:r>
          </a:p>
          <a:p>
            <a:pPr lvl="0"/>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Это, в сочетании с отсутствием защитной одежды для медицинского персонала, привело к тому, что многие медицинские учреждения в штате закрылись, оставив открытыми только пункты неотложной помощи</a:t>
            </a:r>
            <a:r>
              <a:rPr lang="en-GB" dirty="0">
                <a:solidFill>
                  <a:srgbClr val="121212"/>
                </a:solidFill>
                <a:highlight>
                  <a:srgbClr val="FFFFFF"/>
                </a:highlight>
                <a:latin typeface="Times New Roman" panose="02020603050405020304" pitchFamily="18" charset="0"/>
                <a:cs typeface="Times New Roman" panose="02020603050405020304" pitchFamily="18" charset="0"/>
              </a:rPr>
              <a:t>.</a:t>
            </a:r>
            <a:endParaRPr dirty="0">
              <a:solidFill>
                <a:srgbClr val="121212"/>
              </a:solidFill>
              <a:highlight>
                <a:srgbClr val="FFFFFF"/>
              </a:highlight>
              <a:latin typeface="Times New Roman" panose="02020603050405020304" pitchFamily="18" charset="0"/>
              <a:cs typeface="Times New Roman" panose="02020603050405020304" pitchFamily="18" charset="0"/>
            </a:endParaRPr>
          </a:p>
        </p:txBody>
      </p:sp>
      <p:sp>
        <p:nvSpPr>
          <p:cNvPr id="1259" name="Google Shape;1259;g77a325e625_0_2315"/>
          <p:cNvSpPr txBox="1"/>
          <p:nvPr/>
        </p:nvSpPr>
        <p:spPr>
          <a:xfrm>
            <a:off x="47625" y="4657725"/>
            <a:ext cx="86772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u="sng" dirty="0">
                <a:solidFill>
                  <a:schemeClr val="hlink"/>
                </a:solidFill>
                <a:hlinkClick r:id="rId3"/>
              </a:rPr>
              <a:t>https://www.theguardian.com/global-development/2020/may/11/we-depend-on-god-gravediggers-on-frontline-of-kanos-covid-19-outbreak</a:t>
            </a:r>
            <a:endParaRPr sz="1200" dirty="0"/>
          </a:p>
        </p:txBody>
      </p:sp>
      <p:pic>
        <p:nvPicPr>
          <p:cNvPr id="1260" name="Google Shape;1260;g77a325e625_0_2315"/>
          <p:cNvPicPr preferRelativeResize="0"/>
          <p:nvPr/>
        </p:nvPicPr>
        <p:blipFill>
          <a:blip r:embed="rId4">
            <a:alphaModFix/>
          </a:blip>
          <a:stretch>
            <a:fillRect/>
          </a:stretch>
        </p:blipFill>
        <p:spPr>
          <a:xfrm>
            <a:off x="285750" y="685800"/>
            <a:ext cx="4651376" cy="2790826"/>
          </a:xfrm>
          <a:prstGeom prst="rect">
            <a:avLst/>
          </a:prstGeom>
          <a:noFill/>
          <a:ln>
            <a:noFill/>
          </a:ln>
        </p:spPr>
      </p:pic>
      <p:sp>
        <p:nvSpPr>
          <p:cNvPr id="1261" name="Google Shape;1261;g77a325e625_0_2315"/>
          <p:cNvSpPr txBox="1"/>
          <p:nvPr/>
        </p:nvSpPr>
        <p:spPr>
          <a:xfrm>
            <a:off x="300088" y="3476625"/>
            <a:ext cx="4622700" cy="323700"/>
          </a:xfrm>
          <a:prstGeom prst="rect">
            <a:avLst/>
          </a:prstGeom>
          <a:noFill/>
          <a:ln>
            <a:noFill/>
          </a:ln>
        </p:spPr>
        <p:txBody>
          <a:bodyPr spcFirstLastPara="1" wrap="square" lIns="91425" tIns="91425" rIns="91425" bIns="91425" anchor="t" anchorCtr="0">
            <a:noAutofit/>
          </a:bodyPr>
          <a:lstStyle/>
          <a:p>
            <a:pPr lvl="0"/>
            <a:r>
              <a:rPr lang="en-GB" sz="900" dirty="0">
                <a:solidFill>
                  <a:srgbClr val="767676"/>
                </a:solidFill>
                <a:highlight>
                  <a:srgbClr val="FFFFFF"/>
                </a:highlight>
                <a:latin typeface="Helvetica Neue"/>
                <a:ea typeface="Helvetica Neue"/>
                <a:cs typeface="Helvetica Neue"/>
                <a:sym typeface="Helvetica Neue"/>
              </a:rPr>
              <a:t> </a:t>
            </a:r>
            <a:r>
              <a:rPr lang="ru-RU" sz="900" dirty="0">
                <a:solidFill>
                  <a:schemeClr val="bg1">
                    <a:lumMod val="65000"/>
                  </a:schemeClr>
                </a:solidFill>
                <a:latin typeface="Times New Roman" panose="02020603050405020304" pitchFamily="18" charset="0"/>
                <a:cs typeface="Times New Roman" panose="02020603050405020304" pitchFamily="18" charset="0"/>
              </a:rPr>
              <a:t>Люди носят маски в соответствии с государственной директивой об ограничении распространения Covid-19 в Лагосе. Фотограф: Пиус Утоми Экпей (</a:t>
            </a:r>
            <a:r>
              <a:rPr lang="en-GB" sz="900" dirty="0">
                <a:solidFill>
                  <a:schemeClr val="bg1">
                    <a:lumMod val="65000"/>
                  </a:schemeClr>
                </a:solidFill>
                <a:highlight>
                  <a:srgbClr val="FFFFFF"/>
                </a:highlight>
                <a:latin typeface="Times New Roman" panose="02020603050405020304" pitchFamily="18" charset="0"/>
                <a:ea typeface="Helvetica Neue"/>
                <a:cs typeface="Times New Roman" panose="02020603050405020304" pitchFamily="18" charset="0"/>
                <a:sym typeface="Helvetica Neue"/>
              </a:rPr>
              <a:t>Pius Utomi </a:t>
            </a:r>
            <a:r>
              <a:rPr lang="en-GB" sz="900" dirty="0" err="1">
                <a:solidFill>
                  <a:schemeClr val="bg1">
                    <a:lumMod val="65000"/>
                  </a:schemeClr>
                </a:solidFill>
                <a:highlight>
                  <a:srgbClr val="FFFFFF"/>
                </a:highlight>
                <a:latin typeface="Times New Roman" panose="02020603050405020304" pitchFamily="18" charset="0"/>
                <a:ea typeface="Helvetica Neue"/>
                <a:cs typeface="Times New Roman" panose="02020603050405020304" pitchFamily="18" charset="0"/>
                <a:sym typeface="Helvetica Neue"/>
              </a:rPr>
              <a:t>Ekpe</a:t>
            </a:r>
            <a:r>
              <a:rPr lang="en-US" sz="900" dirty="0" err="1">
                <a:solidFill>
                  <a:schemeClr val="bg1">
                    <a:lumMod val="65000"/>
                  </a:schemeClr>
                </a:solidFill>
                <a:highlight>
                  <a:srgbClr val="FFFFFF"/>
                </a:highlight>
                <a:latin typeface="Times New Roman" panose="02020603050405020304" pitchFamily="18" charset="0"/>
                <a:ea typeface="Helvetica Neue"/>
                <a:cs typeface="Times New Roman" panose="02020603050405020304" pitchFamily="18" charset="0"/>
                <a:sym typeface="Helvetica Neue"/>
              </a:rPr>
              <a:t>i</a:t>
            </a:r>
            <a:r>
              <a:rPr lang="ru-RU" sz="900" dirty="0">
                <a:solidFill>
                  <a:schemeClr val="bg1">
                    <a:lumMod val="65000"/>
                  </a:schemeClr>
                </a:solidFill>
                <a:highlight>
                  <a:srgbClr val="FFFFFF"/>
                </a:highlight>
                <a:latin typeface="Times New Roman" panose="02020603050405020304" pitchFamily="18" charset="0"/>
                <a:ea typeface="Helvetica Neue"/>
                <a:cs typeface="Times New Roman" panose="02020603050405020304" pitchFamily="18" charset="0"/>
                <a:sym typeface="Helvetica Neue"/>
              </a:rPr>
              <a:t>)</a:t>
            </a:r>
            <a:r>
              <a:rPr lang="ru-RU" sz="900" dirty="0">
                <a:solidFill>
                  <a:schemeClr val="bg1">
                    <a:lumMod val="65000"/>
                  </a:schemeClr>
                </a:solidFill>
                <a:latin typeface="Times New Roman" panose="02020603050405020304" pitchFamily="18" charset="0"/>
                <a:cs typeface="Times New Roman" panose="02020603050405020304" pitchFamily="18" charset="0"/>
              </a:rPr>
              <a:t>/ AFP через Getty Image </a:t>
            </a:r>
            <a:endParaRPr dirty="0">
              <a:solidFill>
                <a:schemeClr val="bg1">
                  <a:lumMod val="65000"/>
                </a:schemeClr>
              </a:solidFill>
              <a:latin typeface="Times New Roman" panose="02020603050405020304" pitchFamily="18" charset="0"/>
              <a:ea typeface="Work Sans Regular"/>
              <a:cs typeface="Times New Roman" panose="02020603050405020304" pitchFamily="18" charset="0"/>
              <a:sym typeface="Work Sans Regular"/>
            </a:endParaRPr>
          </a:p>
        </p:txBody>
      </p:sp>
      <p:sp>
        <p:nvSpPr>
          <p:cNvPr id="1262" name="Google Shape;1262;g77a325e625_0_2315"/>
          <p:cNvSpPr txBox="1"/>
          <p:nvPr/>
        </p:nvSpPr>
        <p:spPr>
          <a:xfrm>
            <a:off x="243050" y="221425"/>
            <a:ext cx="33303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2000" b="1" dirty="0">
                <a:solidFill>
                  <a:srgbClr val="0000FF"/>
                </a:solidFill>
                <a:latin typeface="Times New Roman" panose="02020603050405020304" pitchFamily="18" charset="0"/>
                <a:cs typeface="Times New Roman" panose="02020603050405020304" pitchFamily="18" charset="0"/>
              </a:rPr>
              <a:t>Нигерия</a:t>
            </a:r>
            <a:endParaRPr sz="2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2"/>
          <p:cNvSpPr txBox="1">
            <a:spLocks noGrp="1"/>
          </p:cNvSpPr>
          <p:nvPr>
            <p:ph type="title"/>
          </p:nvPr>
        </p:nvSpPr>
        <p:spPr>
          <a:xfrm>
            <a:off x="906900" y="1595075"/>
            <a:ext cx="7163400" cy="1775400"/>
          </a:xfrm>
          <a:prstGeom prst="rect">
            <a:avLst/>
          </a:prstGeom>
          <a:noFill/>
          <a:ln>
            <a:noFill/>
          </a:ln>
        </p:spPr>
        <p:txBody>
          <a:bodyPr spcFirstLastPara="1" wrap="square" lIns="91425" tIns="91425" rIns="91425" bIns="91425" anchor="ctr" anchorCtr="0">
            <a:noAutofit/>
          </a:bodyPr>
          <a:lstStyle/>
          <a:p>
            <a:pPr marL="457200" lvl="0" indent="-457200" algn="l" rtl="0">
              <a:lnSpc>
                <a:spcPct val="100000"/>
              </a:lnSpc>
              <a:spcBef>
                <a:spcPts val="0"/>
              </a:spcBef>
              <a:spcAft>
                <a:spcPts val="0"/>
              </a:spcAft>
              <a:buSzPts val="3600"/>
              <a:buAutoNum type="arabicPeriod"/>
            </a:pPr>
            <a:r>
              <a:rPr lang="en-GB" dirty="0"/>
              <a:t> Understanding the new Context for Immunization</a:t>
            </a:r>
            <a:endParaRPr dirty="0">
              <a:latin typeface="Helvetica Neue"/>
              <a:ea typeface="Helvetica Neue"/>
              <a:cs typeface="Helvetica Neue"/>
              <a:sym typeface="Helvetica Neue"/>
            </a:endParaRPr>
          </a:p>
        </p:txBody>
      </p:sp>
      <p:pic>
        <p:nvPicPr>
          <p:cNvPr id="1105" name="Google Shape;1105;p2"/>
          <p:cNvPicPr preferRelativeResize="0"/>
          <p:nvPr/>
        </p:nvPicPr>
        <p:blipFill>
          <a:blip r:embed="rId3">
            <a:alphaModFix amt="27000"/>
          </a:blip>
          <a:stretch>
            <a:fillRect/>
          </a:stretch>
        </p:blipFill>
        <p:spPr>
          <a:xfrm>
            <a:off x="238125" y="200475"/>
            <a:ext cx="8658227" cy="4742574"/>
          </a:xfrm>
          <a:prstGeom prst="rect">
            <a:avLst/>
          </a:prstGeom>
          <a:noFill/>
          <a:ln>
            <a:noFill/>
          </a:ln>
        </p:spPr>
      </p:pic>
      <p:sp>
        <p:nvSpPr>
          <p:cNvPr id="3" name="TextBox 2"/>
          <p:cNvSpPr txBox="1"/>
          <p:nvPr/>
        </p:nvSpPr>
        <p:spPr>
          <a:xfrm>
            <a:off x="1416424" y="1909737"/>
            <a:ext cx="6535271" cy="1323439"/>
          </a:xfrm>
          <a:prstGeom prst="rect">
            <a:avLst/>
          </a:prstGeom>
          <a:solidFill>
            <a:schemeClr val="bg1"/>
          </a:solidFill>
        </p:spPr>
        <p:txBody>
          <a:bodyPr wrap="square" rtlCol="0">
            <a:spAutoFit/>
          </a:bodyPr>
          <a:lstStyle/>
          <a:p>
            <a:r>
              <a:rPr lang="ru-RU" sz="4000" dirty="0">
                <a:solidFill>
                  <a:srgbClr val="C00000"/>
                </a:solidFill>
                <a:latin typeface="Times New Roman" panose="02020603050405020304" pitchFamily="18" charset="0"/>
                <a:cs typeface="Times New Roman" panose="02020603050405020304" pitchFamily="18" charset="0"/>
              </a:rPr>
              <a:t>Понимание нового контекста для иммунизации</a:t>
            </a:r>
            <a:endParaRPr lang="en-US" sz="4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g77f86c93e8_0_9"/>
          <p:cNvSpPr txBox="1"/>
          <p:nvPr/>
        </p:nvSpPr>
        <p:spPr>
          <a:xfrm>
            <a:off x="1850250" y="676750"/>
            <a:ext cx="6548400" cy="2728500"/>
          </a:xfrm>
          <a:prstGeom prst="rect">
            <a:avLst/>
          </a:prstGeom>
          <a:noFill/>
          <a:ln>
            <a:noFill/>
          </a:ln>
        </p:spPr>
        <p:txBody>
          <a:bodyPr spcFirstLastPara="1" wrap="square" lIns="91425" tIns="91425" rIns="91425" bIns="91425" anchor="t" anchorCtr="0">
            <a:noAutofit/>
          </a:bodyPr>
          <a:lstStyle/>
          <a:p>
            <a:pPr marR="381000" lvl="0">
              <a:lnSpc>
                <a:spcPct val="115000"/>
              </a:lnSpc>
            </a:pPr>
            <a:r>
              <a:rPr lang="ru-RU" sz="1800" dirty="0">
                <a:latin typeface="Times New Roman" panose="02020603050405020304" pitchFamily="18" charset="0"/>
                <a:cs typeface="Times New Roman" panose="02020603050405020304" pitchFamily="18" charset="0"/>
              </a:rPr>
              <a:t>В основе общественного здравоохранения лежат понимание и работа с поведением человека, а не обращение с людьми как с роботами. </a:t>
            </a:r>
          </a:p>
          <a:p>
            <a:pPr marR="381000" lvl="0">
              <a:lnSpc>
                <a:spcPct val="115000"/>
              </a:lnSpc>
            </a:pPr>
            <a:endParaRPr lang="ru-RU" sz="1800" dirty="0">
              <a:latin typeface="Times New Roman" panose="02020603050405020304" pitchFamily="18" charset="0"/>
              <a:cs typeface="Times New Roman" panose="02020603050405020304" pitchFamily="18" charset="0"/>
            </a:endParaRPr>
          </a:p>
          <a:p>
            <a:pPr marR="381000" lvl="0">
              <a:lnSpc>
                <a:spcPct val="115000"/>
              </a:lnSpc>
            </a:pPr>
            <a:r>
              <a:rPr lang="ru-RU" sz="1800" dirty="0">
                <a:latin typeface="Times New Roman" panose="02020603050405020304" pitchFamily="18" charset="0"/>
                <a:cs typeface="Times New Roman" panose="02020603050405020304" pitchFamily="18" charset="0"/>
              </a:rPr>
              <a:t>Компетентный ответ общественного здравоохранения не может обвинять в провале людей – это только указывает на то, что сама политика была плохо разработана. Обвинение общества – это признание провала.</a:t>
            </a:r>
            <a:endParaRPr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endParaRPr>
          </a:p>
          <a:p>
            <a:pPr marL="0" marR="381000" lvl="0" indent="0" algn="l" rtl="0">
              <a:lnSpc>
                <a:spcPct val="115000"/>
              </a:lnSpc>
              <a:spcBef>
                <a:spcPts val="0"/>
              </a:spcBef>
              <a:spcAft>
                <a:spcPts val="0"/>
              </a:spcAft>
              <a:buNone/>
            </a:pPr>
            <a:endParaRPr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endParaRPr>
          </a:p>
          <a:p>
            <a:pPr marL="0" marR="381000" lvl="0" indent="0" algn="l" rtl="0">
              <a:lnSpc>
                <a:spcPct val="115000"/>
              </a:lnSpc>
              <a:spcBef>
                <a:spcPts val="0"/>
              </a:spcBef>
              <a:spcAft>
                <a:spcPts val="0"/>
              </a:spcAft>
              <a:buNone/>
            </a:pPr>
            <a:r>
              <a:rPr lang="ru-RU"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Д-р Рави Раннан – Элиа (</a:t>
            </a:r>
            <a:r>
              <a:rPr lang="en-GB"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Ravi Rannan – Eliya</a:t>
            </a:r>
            <a:r>
              <a:rPr lang="ru-RU"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a:t>
            </a:r>
            <a:r>
              <a:rPr lang="en-GB"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 </a:t>
            </a:r>
            <a:r>
              <a:rPr lang="ru-RU" sz="130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исполнительный директор и научный сотрудник Института здравоохранения </a:t>
            </a:r>
            <a:r>
              <a:rPr lang="en-GB" sz="135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(IHP), </a:t>
            </a:r>
            <a:r>
              <a:rPr lang="ru-RU" sz="1350" dirty="0">
                <a:solidFill>
                  <a:srgbClr val="2A2A2A"/>
                </a:solidFill>
                <a:highlight>
                  <a:srgbClr val="FFFFFF"/>
                </a:highlight>
                <a:latin typeface="Times New Roman" panose="02020603050405020304" pitchFamily="18" charset="0"/>
                <a:ea typeface="Roboto"/>
                <a:cs typeface="Times New Roman" panose="02020603050405020304" pitchFamily="18" charset="0"/>
                <a:sym typeface="Roboto"/>
              </a:rPr>
              <a:t>Шри-Ланка</a:t>
            </a:r>
            <a:endParaRPr sz="1300" dirty="0">
              <a:solidFill>
                <a:srgbClr val="2A2A2A"/>
              </a:solidFill>
              <a:highlight>
                <a:srgbClr val="FFFFFF"/>
              </a:highlight>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g7804d215ec_1_75"/>
          <p:cNvSpPr txBox="1">
            <a:spLocks noGrp="1"/>
          </p:cNvSpPr>
          <p:nvPr>
            <p:ph type="ctrTitle"/>
          </p:nvPr>
        </p:nvSpPr>
        <p:spPr>
          <a:xfrm>
            <a:off x="3336550" y="1662550"/>
            <a:ext cx="2161200" cy="814200"/>
          </a:xfrm>
          <a:prstGeom prst="rect">
            <a:avLst/>
          </a:prstGeom>
          <a:noFill/>
          <a:ln>
            <a:noFill/>
          </a:ln>
        </p:spPr>
        <p:txBody>
          <a:bodyPr spcFirstLastPara="1" wrap="square" lIns="68575" tIns="34275" rIns="68575" bIns="34275" anchor="b" anchorCtr="0">
            <a:noAutofit/>
          </a:bodyPr>
          <a:lstStyle/>
          <a:p>
            <a:pPr marL="0" lvl="0" indent="0" algn="ctr" rtl="0">
              <a:lnSpc>
                <a:spcPct val="100000"/>
              </a:lnSpc>
              <a:spcBef>
                <a:spcPts val="0"/>
              </a:spcBef>
              <a:spcAft>
                <a:spcPts val="0"/>
              </a:spcAft>
              <a:buClr>
                <a:schemeClr val="dk1"/>
              </a:buClr>
              <a:buSzPts val="4100"/>
              <a:buFont typeface="Calibri"/>
              <a:buNone/>
            </a:pPr>
            <a:r>
              <a:rPr lang="ru-RU" sz="4100" b="1" dirty="0">
                <a:latin typeface="Times New Roman" panose="02020603050405020304" pitchFamily="18" charset="0"/>
                <a:cs typeface="Times New Roman" panose="02020603050405020304" pitchFamily="18" charset="0"/>
              </a:rPr>
              <a:t>Шри- Ланка</a:t>
            </a:r>
            <a:endParaRPr sz="4100" b="1" dirty="0">
              <a:latin typeface="Times New Roman" panose="02020603050405020304" pitchFamily="18" charset="0"/>
              <a:cs typeface="Times New Roman" panose="02020603050405020304" pitchFamily="18" charset="0"/>
            </a:endParaRPr>
          </a:p>
        </p:txBody>
      </p:sp>
      <p:sp>
        <p:nvSpPr>
          <p:cNvPr id="1289" name="Google Shape;1289;g7804d215ec_1_75"/>
          <p:cNvSpPr txBox="1">
            <a:spLocks noGrp="1"/>
          </p:cNvSpPr>
          <p:nvPr>
            <p:ph type="subTitle" idx="1"/>
          </p:nvPr>
        </p:nvSpPr>
        <p:spPr>
          <a:xfrm>
            <a:off x="1143000" y="2393304"/>
            <a:ext cx="6858000" cy="1241821"/>
          </a:xfrm>
          <a:prstGeom prst="rect">
            <a:avLst/>
          </a:prstGeom>
          <a:noFill/>
          <a:ln>
            <a:noFill/>
          </a:ln>
        </p:spPr>
        <p:txBody>
          <a:bodyPr spcFirstLastPara="1" wrap="square" lIns="68575" tIns="34275" rIns="68575" bIns="34275" anchor="t" anchorCtr="0">
            <a:noAutofit/>
          </a:bodyPr>
          <a:lstStyle/>
          <a:p>
            <a:pPr marL="0" lvl="0" indent="0">
              <a:spcBef>
                <a:spcPts val="0"/>
              </a:spcBef>
            </a:pPr>
            <a:r>
              <a:rPr lang="ru-RU" sz="1700" b="1" dirty="0">
                <a:solidFill>
                  <a:srgbClr val="0000FF"/>
                </a:solidFill>
                <a:latin typeface="Times New Roman" panose="02020603050405020304" pitchFamily="18" charset="0"/>
                <a:cs typeface="Times New Roman" panose="02020603050405020304" pitchFamily="18" charset="0"/>
              </a:rPr>
              <a:t>Как Правительство и другие игроки управляли общественной коммуникацией и прозрачностью в Шри-Ланке, особенно среди наиболее уязвимых групп населения?</a:t>
            </a:r>
            <a:endParaRPr lang="ru-RU" sz="1700" dirty="0">
              <a:solidFill>
                <a:srgbClr val="0000FF"/>
              </a:solidFill>
            </a:endParaRPr>
          </a:p>
          <a:p>
            <a:pPr marL="0" lvl="0" indent="0">
              <a:spcBef>
                <a:spcPts val="0"/>
              </a:spcBef>
            </a:pPr>
            <a:endParaRPr lang="ru-RU" sz="1700" b="1" dirty="0">
              <a:solidFill>
                <a:srgbClr val="0000FF"/>
              </a:solidFill>
              <a:latin typeface="Arial"/>
              <a:ea typeface="Arial"/>
              <a:cs typeface="Arial"/>
              <a:sym typeface="Arial"/>
            </a:endParaRPr>
          </a:p>
          <a:p>
            <a:pPr marL="0" lvl="0" indent="0">
              <a:spcBef>
                <a:spcPts val="0"/>
              </a:spcBef>
            </a:pPr>
            <a:r>
              <a:rPr lang="ru-RU" sz="2000" b="1" dirty="0">
                <a:solidFill>
                  <a:srgbClr val="999999"/>
                </a:solidFill>
                <a:latin typeface="Times New Roman" panose="02020603050405020304" pitchFamily="18" charset="0"/>
                <a:ea typeface="Arial"/>
                <a:cs typeface="Times New Roman" panose="02020603050405020304" pitchFamily="18" charset="0"/>
                <a:sym typeface="Arial"/>
              </a:rPr>
              <a:t>Д-р </a:t>
            </a:r>
            <a:r>
              <a:rPr lang="ru-RU" sz="2000" b="1" dirty="0" err="1">
                <a:solidFill>
                  <a:srgbClr val="999999"/>
                </a:solidFill>
                <a:latin typeface="Times New Roman" panose="02020603050405020304" pitchFamily="18" charset="0"/>
                <a:ea typeface="Arial"/>
                <a:cs typeface="Times New Roman" panose="02020603050405020304" pitchFamily="18" charset="0"/>
                <a:sym typeface="Arial"/>
              </a:rPr>
              <a:t>Ануджи</a:t>
            </a:r>
            <a:r>
              <a:rPr lang="ru-RU" sz="2000" b="1" dirty="0">
                <a:solidFill>
                  <a:srgbClr val="999999"/>
                </a:solidFill>
                <a:latin typeface="Times New Roman" panose="02020603050405020304" pitchFamily="18" charset="0"/>
                <a:ea typeface="Arial"/>
                <a:cs typeface="Times New Roman" panose="02020603050405020304" pitchFamily="18" charset="0"/>
                <a:sym typeface="Arial"/>
              </a:rPr>
              <a:t> </a:t>
            </a:r>
            <a:r>
              <a:rPr lang="en-GB" sz="2000" b="1" dirty="0">
                <a:solidFill>
                  <a:srgbClr val="999999"/>
                </a:solidFill>
                <a:latin typeface="Times New Roman" panose="02020603050405020304" pitchFamily="18" charset="0"/>
                <a:ea typeface="Arial"/>
                <a:cs typeface="Times New Roman" panose="02020603050405020304" pitchFamily="18" charset="0"/>
                <a:sym typeface="Arial"/>
              </a:rPr>
              <a:t> </a:t>
            </a:r>
            <a:r>
              <a:rPr lang="ru-RU" sz="2000" b="1" dirty="0" err="1">
                <a:solidFill>
                  <a:srgbClr val="999999"/>
                </a:solidFill>
                <a:latin typeface="Times New Roman" panose="02020603050405020304" pitchFamily="18" charset="0"/>
                <a:ea typeface="Arial"/>
                <a:cs typeface="Times New Roman" panose="02020603050405020304" pitchFamily="18" charset="0"/>
                <a:sym typeface="Arial"/>
              </a:rPr>
              <a:t>Упекшика</a:t>
            </a:r>
            <a:r>
              <a:rPr lang="ru-RU" sz="2000" b="1" dirty="0">
                <a:solidFill>
                  <a:srgbClr val="999999"/>
                </a:solidFill>
                <a:latin typeface="Times New Roman" panose="02020603050405020304" pitchFamily="18" charset="0"/>
                <a:ea typeface="Arial"/>
                <a:cs typeface="Times New Roman" panose="02020603050405020304" pitchFamily="18" charset="0"/>
                <a:sym typeface="Arial"/>
              </a:rPr>
              <a:t> </a:t>
            </a:r>
            <a:r>
              <a:rPr lang="ru-RU" sz="2000" b="1" dirty="0" err="1">
                <a:solidFill>
                  <a:srgbClr val="999999"/>
                </a:solidFill>
                <a:latin typeface="Times New Roman" panose="02020603050405020304" pitchFamily="18" charset="0"/>
                <a:ea typeface="Arial"/>
                <a:cs typeface="Times New Roman" panose="02020603050405020304" pitchFamily="18" charset="0"/>
                <a:sym typeface="Arial"/>
              </a:rPr>
              <a:t>Гамадж</a:t>
            </a:r>
            <a:r>
              <a:rPr lang="ru-RU" sz="2000" b="1" dirty="0">
                <a:solidFill>
                  <a:srgbClr val="999999"/>
                </a:solidFill>
                <a:latin typeface="Times New Roman" panose="02020603050405020304" pitchFamily="18" charset="0"/>
                <a:ea typeface="Arial"/>
                <a:cs typeface="Times New Roman" panose="02020603050405020304" pitchFamily="18" charset="0"/>
                <a:sym typeface="Arial"/>
              </a:rPr>
              <a:t> </a:t>
            </a:r>
          </a:p>
          <a:p>
            <a:pPr marL="0" lvl="0" indent="0">
              <a:spcBef>
                <a:spcPts val="0"/>
              </a:spcBef>
            </a:pPr>
            <a:r>
              <a:rPr lang="ru-RU" sz="2000" b="1" dirty="0">
                <a:solidFill>
                  <a:srgbClr val="999999"/>
                </a:solidFill>
                <a:latin typeface="Times New Roman" panose="02020603050405020304" pitchFamily="18" charset="0"/>
                <a:ea typeface="Arial"/>
                <a:cs typeface="Times New Roman" panose="02020603050405020304" pitchFamily="18" charset="0"/>
                <a:sym typeface="Arial"/>
              </a:rPr>
              <a:t>(</a:t>
            </a:r>
            <a:r>
              <a:rPr lang="en-GB" sz="2000" b="1" dirty="0">
                <a:solidFill>
                  <a:srgbClr val="999999"/>
                </a:solidFill>
                <a:latin typeface="Times New Roman" panose="02020603050405020304" pitchFamily="18" charset="0"/>
                <a:ea typeface="Arial"/>
                <a:cs typeface="Times New Roman" panose="02020603050405020304" pitchFamily="18" charset="0"/>
                <a:sym typeface="Arial"/>
              </a:rPr>
              <a:t>Anuji Upekshika Gamage</a:t>
            </a:r>
            <a:r>
              <a:rPr lang="ru-RU" sz="2000" b="1" dirty="0">
                <a:solidFill>
                  <a:srgbClr val="999999"/>
                </a:solidFill>
                <a:latin typeface="Times New Roman" panose="02020603050405020304" pitchFamily="18" charset="0"/>
                <a:ea typeface="Arial"/>
                <a:cs typeface="Times New Roman" panose="02020603050405020304" pitchFamily="18" charset="0"/>
                <a:sym typeface="Arial"/>
              </a:rPr>
              <a:t>)</a:t>
            </a:r>
            <a:endParaRPr sz="2000" b="1" dirty="0">
              <a:solidFill>
                <a:srgbClr val="999999"/>
              </a:solidFill>
              <a:latin typeface="Times New Roman" panose="02020603050405020304" pitchFamily="18" charset="0"/>
              <a:ea typeface="Arial"/>
              <a:cs typeface="Times New Roman" panose="02020603050405020304" pitchFamily="18" charset="0"/>
              <a:sym typeface="Arial"/>
            </a:endParaRPr>
          </a:p>
          <a:p>
            <a:pPr marL="0" lvl="0" indent="0" algn="ctr" rtl="0">
              <a:lnSpc>
                <a:spcPct val="90000"/>
              </a:lnSpc>
              <a:spcBef>
                <a:spcPts val="800"/>
              </a:spcBef>
              <a:spcAft>
                <a:spcPts val="0"/>
              </a:spcAft>
              <a:buClr>
                <a:schemeClr val="dk1"/>
              </a:buClr>
              <a:buSzPts val="1800"/>
              <a:buNone/>
            </a:pPr>
            <a:endParaRPr sz="17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g7804d215ec_1_81"/>
          <p:cNvSpPr txBox="1">
            <a:spLocks noGrp="1"/>
          </p:cNvSpPr>
          <p:nvPr>
            <p:ph type="title"/>
          </p:nvPr>
        </p:nvSpPr>
        <p:spPr>
          <a:xfrm>
            <a:off x="451420" y="42017"/>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ru-RU" sz="1100" dirty="0"/>
              <a:t>Ситуация с </a:t>
            </a:r>
            <a:r>
              <a:rPr lang="en-GB" sz="1100" dirty="0"/>
              <a:t>COVID-19 (8/5/2020) </a:t>
            </a:r>
            <a:endParaRPr sz="1100" dirty="0"/>
          </a:p>
        </p:txBody>
      </p:sp>
      <p:sp>
        <p:nvSpPr>
          <p:cNvPr id="1295" name="Google Shape;1295;g7804d215ec_1_81"/>
          <p:cNvSpPr txBox="1">
            <a:spLocks noGrp="1"/>
          </p:cNvSpPr>
          <p:nvPr>
            <p:ph type="body" idx="2"/>
          </p:nvPr>
        </p:nvSpPr>
        <p:spPr>
          <a:xfrm>
            <a:off x="3378272" y="42016"/>
            <a:ext cx="2703388" cy="4736172"/>
          </a:xfrm>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1900"/>
              <a:buChar char="•"/>
            </a:pPr>
            <a:r>
              <a:rPr lang="ru-RU" sz="1900" dirty="0">
                <a:latin typeface="Times New Roman" panose="02020603050405020304" pitchFamily="18" charset="0"/>
                <a:cs typeface="Times New Roman" panose="02020603050405020304" pitchFamily="18" charset="0"/>
              </a:rPr>
              <a:t>Подтвержденные случаи </a:t>
            </a:r>
            <a:r>
              <a:rPr lang="en-GB" sz="1900" dirty="0">
                <a:latin typeface="Times New Roman" panose="02020603050405020304" pitchFamily="18" charset="0"/>
                <a:cs typeface="Times New Roman" panose="02020603050405020304" pitchFamily="18" charset="0"/>
              </a:rPr>
              <a:t>- 824</a:t>
            </a:r>
            <a:endParaRPr sz="1100" dirty="0">
              <a:latin typeface="Times New Roman" panose="02020603050405020304" pitchFamily="18" charset="0"/>
              <a:cs typeface="Times New Roman" panose="02020603050405020304" pitchFamily="18" charset="0"/>
            </a:endParaRPr>
          </a:p>
          <a:p>
            <a:pPr marL="177800" lvl="0" indent="-171450" algn="l" rtl="0">
              <a:lnSpc>
                <a:spcPct val="80000"/>
              </a:lnSpc>
              <a:spcBef>
                <a:spcPts val="800"/>
              </a:spcBef>
              <a:spcAft>
                <a:spcPts val="0"/>
              </a:spcAft>
              <a:buClr>
                <a:schemeClr val="dk1"/>
              </a:buClr>
              <a:buSzPts val="1900"/>
              <a:buChar char="•"/>
            </a:pPr>
            <a:r>
              <a:rPr lang="ru-RU" sz="1900" dirty="0">
                <a:latin typeface="Times New Roman" panose="02020603050405020304" pitchFamily="18" charset="0"/>
                <a:cs typeface="Times New Roman" panose="02020603050405020304" pitchFamily="18" charset="0"/>
              </a:rPr>
              <a:t>Выздоровевшие - </a:t>
            </a:r>
            <a:r>
              <a:rPr lang="en-GB" sz="1900" dirty="0">
                <a:latin typeface="Times New Roman" panose="02020603050405020304" pitchFamily="18" charset="0"/>
                <a:cs typeface="Times New Roman" panose="02020603050405020304" pitchFamily="18" charset="0"/>
              </a:rPr>
              <a:t>232</a:t>
            </a:r>
            <a:endParaRPr sz="1100" dirty="0">
              <a:latin typeface="Times New Roman" panose="02020603050405020304" pitchFamily="18" charset="0"/>
              <a:cs typeface="Times New Roman" panose="02020603050405020304" pitchFamily="18" charset="0"/>
            </a:endParaRPr>
          </a:p>
          <a:p>
            <a:pPr marL="177800" lvl="0" indent="-171450" algn="l" rtl="0">
              <a:lnSpc>
                <a:spcPct val="80000"/>
              </a:lnSpc>
              <a:spcBef>
                <a:spcPts val="800"/>
              </a:spcBef>
              <a:spcAft>
                <a:spcPts val="0"/>
              </a:spcAft>
              <a:buClr>
                <a:schemeClr val="dk1"/>
              </a:buClr>
              <a:buSzPts val="1900"/>
              <a:buChar char="•"/>
            </a:pPr>
            <a:r>
              <a:rPr lang="ru-RU" sz="1900" dirty="0">
                <a:latin typeface="Times New Roman" panose="02020603050405020304" pitchFamily="18" charset="0"/>
                <a:cs typeface="Times New Roman" panose="02020603050405020304" pitchFamily="18" charset="0"/>
              </a:rPr>
              <a:t>Летальный исход - </a:t>
            </a:r>
            <a:r>
              <a:rPr lang="en-GB" sz="1900" dirty="0">
                <a:latin typeface="Times New Roman" panose="02020603050405020304" pitchFamily="18" charset="0"/>
                <a:cs typeface="Times New Roman" panose="02020603050405020304" pitchFamily="18" charset="0"/>
              </a:rPr>
              <a:t>9</a:t>
            </a:r>
            <a:endParaRPr sz="1100" dirty="0">
              <a:latin typeface="Times New Roman" panose="02020603050405020304" pitchFamily="18" charset="0"/>
              <a:cs typeface="Times New Roman" panose="02020603050405020304" pitchFamily="18" charset="0"/>
            </a:endParaRPr>
          </a:p>
          <a:p>
            <a:pPr marL="177800" lvl="0" indent="-171450">
              <a:lnSpc>
                <a:spcPct val="80000"/>
              </a:lnSpc>
              <a:buSzPts val="1900"/>
            </a:pPr>
            <a:r>
              <a:rPr lang="ru-RU" sz="2000" dirty="0">
                <a:latin typeface="Times New Roman" panose="02020603050405020304" pitchFamily="18" charset="0"/>
                <a:cs typeface="Times New Roman" panose="02020603050405020304" pitchFamily="18" charset="0"/>
              </a:rPr>
              <a:t>Сочетание импортированных и </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основном взаимосвязанных локальных случаев, но без устойчивой передачи среди сообщества</a:t>
            </a:r>
          </a:p>
          <a:p>
            <a:pPr marL="177800" lvl="0" indent="-171450">
              <a:lnSpc>
                <a:spcPct val="80000"/>
              </a:lnSpc>
              <a:buSzPts val="1900"/>
            </a:pPr>
            <a:r>
              <a:rPr lang="ru-RU" sz="2000" dirty="0">
                <a:latin typeface="Times New Roman" panose="02020603050405020304" pitchFamily="18" charset="0"/>
                <a:cs typeface="Times New Roman" panose="02020603050405020304" pitchFamily="18" charset="0"/>
              </a:rPr>
              <a:t>В значительной степени очаговое распространение с ослаблением изоляции в зависимости от статуса риска района</a:t>
            </a:r>
            <a:endParaRPr sz="1100" dirty="0">
              <a:latin typeface="Times New Roman" panose="02020603050405020304" pitchFamily="18" charset="0"/>
              <a:cs typeface="Times New Roman" panose="02020603050405020304" pitchFamily="18" charset="0"/>
            </a:endParaRPr>
          </a:p>
        </p:txBody>
      </p:sp>
      <p:pic>
        <p:nvPicPr>
          <p:cNvPr id="1296" name="Google Shape;1296;g7804d215ec_1_81"/>
          <p:cNvPicPr preferRelativeResize="0"/>
          <p:nvPr/>
        </p:nvPicPr>
        <p:blipFill rotWithShape="1">
          <a:blip r:embed="rId3">
            <a:alphaModFix/>
          </a:blip>
          <a:srcRect/>
          <a:stretch/>
        </p:blipFill>
        <p:spPr>
          <a:xfrm>
            <a:off x="389777" y="970908"/>
            <a:ext cx="2877406" cy="361165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97" name="Google Shape;1297;g7804d215ec_1_81"/>
          <p:cNvPicPr preferRelativeResize="0"/>
          <p:nvPr/>
        </p:nvPicPr>
        <p:blipFill rotWithShape="1">
          <a:blip r:embed="rId4">
            <a:alphaModFix/>
          </a:blip>
          <a:srcRect/>
          <a:stretch/>
        </p:blipFill>
        <p:spPr>
          <a:xfrm>
            <a:off x="6016671" y="603704"/>
            <a:ext cx="2877407" cy="406970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298" name="Google Shape;1298;g7804d215ec_1_81"/>
          <p:cNvSpPr txBox="1"/>
          <p:nvPr/>
        </p:nvSpPr>
        <p:spPr>
          <a:xfrm>
            <a:off x="315930" y="4638782"/>
            <a:ext cx="3062342"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RU" sz="1400" b="0" i="1" u="none" strike="noStrike" cap="none" dirty="0">
                <a:solidFill>
                  <a:schemeClr val="dk1"/>
                </a:solidFill>
                <a:latin typeface="Calibri"/>
                <a:ea typeface="Calibri"/>
                <a:cs typeface="Calibri"/>
                <a:sym typeface="Calibri"/>
              </a:rPr>
              <a:t>Источник</a:t>
            </a:r>
            <a:r>
              <a:rPr lang="en-GB" sz="1400" b="0" i="1" u="none" strike="noStrike" cap="none" dirty="0">
                <a:solidFill>
                  <a:schemeClr val="dk1"/>
                </a:solidFill>
                <a:latin typeface="Calibri"/>
                <a:ea typeface="Calibri"/>
                <a:cs typeface="Calibri"/>
                <a:sym typeface="Calibri"/>
              </a:rPr>
              <a:t> : </a:t>
            </a:r>
            <a:r>
              <a:rPr lang="ru-RU" sz="1400" b="0" i="0" u="none" strike="noStrike" cap="none" dirty="0">
                <a:solidFill>
                  <a:schemeClr val="dk1"/>
                </a:solidFill>
                <a:latin typeface="Calibri"/>
                <a:ea typeface="Calibri"/>
                <a:cs typeface="Calibri"/>
                <a:sym typeface="Calibri"/>
              </a:rPr>
              <a:t>Служба укрепления здоровья </a:t>
            </a:r>
            <a:r>
              <a:rPr lang="en-GB" sz="1400" b="0" i="0" u="none" strike="noStrike" cap="none" dirty="0">
                <a:solidFill>
                  <a:schemeClr val="dk1"/>
                </a:solidFill>
                <a:latin typeface="Calibri"/>
                <a:ea typeface="Calibri"/>
                <a:cs typeface="Calibri"/>
                <a:sym typeface="Calibri"/>
              </a:rPr>
              <a:t>2020</a:t>
            </a:r>
            <a:r>
              <a:rPr lang="ru-RU" sz="1400" b="0" i="0" u="none" strike="noStrike" cap="none" dirty="0">
                <a:solidFill>
                  <a:schemeClr val="dk1"/>
                </a:solidFill>
                <a:latin typeface="Calibri"/>
                <a:ea typeface="Calibri"/>
                <a:cs typeface="Calibri"/>
                <a:sym typeface="Calibri"/>
              </a:rPr>
              <a:t> г.</a:t>
            </a:r>
            <a:endParaRPr sz="1100" dirty="0"/>
          </a:p>
        </p:txBody>
      </p:sp>
      <p:sp>
        <p:nvSpPr>
          <p:cNvPr id="1299" name="Google Shape;1299;g7804d215ec_1_81"/>
          <p:cNvSpPr txBox="1"/>
          <p:nvPr/>
        </p:nvSpPr>
        <p:spPr>
          <a:xfrm>
            <a:off x="6016671" y="4673407"/>
            <a:ext cx="338033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RU" sz="1400" dirty="0">
                <a:solidFill>
                  <a:schemeClr val="dk1"/>
                </a:solidFill>
                <a:latin typeface="Calibri"/>
                <a:ea typeface="Calibri"/>
                <a:cs typeface="Calibri"/>
                <a:sym typeface="Calibri"/>
              </a:rPr>
              <a:t>Источник</a:t>
            </a:r>
            <a:r>
              <a:rPr lang="en-GB" sz="1400" dirty="0">
                <a:solidFill>
                  <a:schemeClr val="dk1"/>
                </a:solidFill>
                <a:latin typeface="Calibri"/>
                <a:ea typeface="Calibri"/>
                <a:cs typeface="Calibri"/>
                <a:sym typeface="Calibri"/>
              </a:rPr>
              <a:t> :</a:t>
            </a:r>
            <a:r>
              <a:rPr lang="en-GB" sz="1400" u="sng" dirty="0">
                <a:solidFill>
                  <a:schemeClr val="hlink"/>
                </a:solidFill>
                <a:latin typeface="Calibri"/>
                <a:ea typeface="Calibri"/>
                <a:cs typeface="Calibri"/>
                <a:sym typeface="Calibri"/>
                <a:hlinkClick r:id="rId5"/>
              </a:rPr>
              <a:t>http://www.ft.lk/columns/Mapping-the-risk-of-spreading-COVID-19/4-698762</a:t>
            </a:r>
            <a:endParaRPr sz="1400"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g7804d215ec_1_90"/>
          <p:cNvSpPr txBox="1">
            <a:spLocks noGrp="1"/>
          </p:cNvSpPr>
          <p:nvPr>
            <p:ph type="title"/>
          </p:nvPr>
        </p:nvSpPr>
        <p:spPr>
          <a:xfrm>
            <a:off x="628650" y="273844"/>
            <a:ext cx="8381595"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ru-RU" sz="3000" dirty="0">
                <a:latin typeface="Times New Roman" panose="02020603050405020304" pitchFamily="18" charset="0"/>
                <a:cs typeface="Times New Roman" panose="02020603050405020304" pitchFamily="18" charset="0"/>
              </a:rPr>
              <a:t>Нарушения  в предоставлении услуг из-за </a:t>
            </a:r>
            <a:r>
              <a:rPr lang="en-US" sz="3000" dirty="0">
                <a:latin typeface="Times New Roman" panose="02020603050405020304" pitchFamily="18" charset="0"/>
                <a:cs typeface="Times New Roman" panose="02020603050405020304" pitchFamily="18" charset="0"/>
              </a:rPr>
              <a:t>COVID</a:t>
            </a:r>
            <a:r>
              <a:rPr lang="ka-GE" sz="3000" dirty="0">
                <a:cs typeface="Times New Roman" panose="02020603050405020304" pitchFamily="18" charset="0"/>
              </a:rPr>
              <a:t>-19 </a:t>
            </a:r>
            <a:r>
              <a:rPr lang="ru-RU" sz="3000" dirty="0">
                <a:latin typeface="Times New Roman" panose="02020603050405020304" pitchFamily="18" charset="0"/>
                <a:cs typeface="Times New Roman" panose="02020603050405020304" pitchFamily="18" charset="0"/>
              </a:rPr>
              <a:t>и других проблем</a:t>
            </a:r>
            <a:br>
              <a:rPr lang="en-GB" sz="3000" dirty="0"/>
            </a:br>
            <a:endParaRPr sz="3000" dirty="0"/>
          </a:p>
        </p:txBody>
      </p:sp>
      <p:sp>
        <p:nvSpPr>
          <p:cNvPr id="1305" name="Google Shape;1305;g7804d215ec_1_90"/>
          <p:cNvSpPr txBox="1">
            <a:spLocks noGrp="1"/>
          </p:cNvSpPr>
          <p:nvPr>
            <p:ph type="body" idx="1"/>
          </p:nvPr>
        </p:nvSpPr>
        <p:spPr>
          <a:xfrm>
            <a:off x="628650" y="1070093"/>
            <a:ext cx="7886700" cy="3263504"/>
          </a:xfrm>
          <a:prstGeom prst="rect">
            <a:avLst/>
          </a:prstGeom>
          <a:noFill/>
          <a:ln>
            <a:noFill/>
          </a:ln>
        </p:spPr>
        <p:txBody>
          <a:bodyPr spcFirstLastPara="1" wrap="square" lIns="68575" tIns="34275" rIns="68575" bIns="34275" anchor="t" anchorCtr="0">
            <a:noAutofit/>
          </a:bodyPr>
          <a:lstStyle/>
          <a:p>
            <a:pPr marL="177800" lvl="0" indent="-177800">
              <a:lnSpc>
                <a:spcPct val="140000"/>
              </a:lnSpc>
              <a:spcBef>
                <a:spcPts val="0"/>
              </a:spcBef>
              <a:buSzPts val="1800"/>
            </a:pPr>
            <a:r>
              <a:rPr lang="ru-RU" sz="1800" dirty="0">
                <a:latin typeface="Times New Roman" panose="02020603050405020304" pitchFamily="18" charset="0"/>
                <a:cs typeface="Times New Roman" panose="02020603050405020304" pitchFamily="18" charset="0"/>
              </a:rPr>
              <a:t>Ограничения в рамках системы здравоохранения (человеческие и финансовые ресурсы) </a:t>
            </a:r>
          </a:p>
          <a:p>
            <a:pPr marL="177800" lvl="0" indent="-177800">
              <a:lnSpc>
                <a:spcPct val="140000"/>
              </a:lnSpc>
              <a:spcBef>
                <a:spcPts val="0"/>
              </a:spcBef>
              <a:buSzPts val="1800"/>
            </a:pPr>
            <a:r>
              <a:rPr lang="ru-RU" sz="1800" dirty="0">
                <a:latin typeface="Times New Roman" panose="02020603050405020304" pitchFamily="18" charset="0"/>
                <a:cs typeface="Times New Roman" panose="02020603050405020304" pitchFamily="18" charset="0"/>
              </a:rPr>
              <a:t>Принятие мер по социальному дистанцированию для смягчения продолжающейся пандемии COVID-19 </a:t>
            </a:r>
          </a:p>
          <a:p>
            <a:pPr marL="177800" lvl="0" indent="-177800">
              <a:lnSpc>
                <a:spcPct val="140000"/>
              </a:lnSpc>
              <a:spcBef>
                <a:spcPts val="0"/>
              </a:spcBef>
              <a:buSzPts val="1800"/>
            </a:pPr>
            <a:r>
              <a:rPr lang="ru-RU" sz="1800" dirty="0">
                <a:latin typeface="Times New Roman" panose="02020603050405020304" pitchFamily="18" charset="0"/>
                <a:cs typeface="Times New Roman" panose="02020603050405020304" pitchFamily="18" charset="0"/>
              </a:rPr>
              <a:t>Прекращение оказания плановых услуг, функционируют только неотложные и необходимые службы </a:t>
            </a:r>
          </a:p>
          <a:p>
            <a:pPr marL="177800" lvl="0" indent="-177800">
              <a:lnSpc>
                <a:spcPct val="140000"/>
              </a:lnSpc>
              <a:spcBef>
                <a:spcPts val="0"/>
              </a:spcBef>
              <a:buSzPts val="1800"/>
            </a:pPr>
            <a:r>
              <a:rPr lang="ru-RU" sz="1800" dirty="0">
                <a:latin typeface="Times New Roman" panose="02020603050405020304" pitchFamily="18" charset="0"/>
                <a:cs typeface="Times New Roman" panose="02020603050405020304" pitchFamily="18" charset="0"/>
              </a:rPr>
              <a:t>Нарушение цепи поставок из-за перебоев с транспортом</a:t>
            </a:r>
          </a:p>
          <a:p>
            <a:pPr marL="177800" lvl="0" indent="-177800">
              <a:lnSpc>
                <a:spcPct val="140000"/>
              </a:lnSpc>
              <a:spcBef>
                <a:spcPts val="0"/>
              </a:spcBef>
              <a:buSzPts val="1800"/>
            </a:pPr>
            <a:r>
              <a:rPr lang="ru-RU" sz="1800" dirty="0">
                <a:latin typeface="Times New Roman" panose="02020603050405020304" pitchFamily="18" charset="0"/>
                <a:cs typeface="Times New Roman" panose="02020603050405020304" pitchFamily="18" charset="0"/>
              </a:rPr>
              <a:t>Осуществляющие уход лица не решаются пройти иммунизацию </a:t>
            </a:r>
          </a:p>
          <a:p>
            <a:pPr marL="177800" lvl="0" indent="-177800">
              <a:lnSpc>
                <a:spcPct val="140000"/>
              </a:lnSpc>
              <a:spcBef>
                <a:spcPts val="0"/>
              </a:spcBef>
              <a:buSzPts val="1800"/>
            </a:pPr>
            <a:r>
              <a:rPr lang="ru-RU" sz="1800" dirty="0">
                <a:latin typeface="Times New Roman" panose="02020603050405020304" pitchFamily="18" charset="0"/>
                <a:cs typeface="Times New Roman" panose="02020603050405020304" pitchFamily="18" charset="0"/>
              </a:rPr>
              <a:t>Боязнь заражения/пребывания в карантине</a:t>
            </a:r>
            <a:endParaRPr sz="1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g7804d215ec_1_95"/>
          <p:cNvSpPr txBox="1">
            <a:spLocks noGrp="1"/>
          </p:cNvSpPr>
          <p:nvPr>
            <p:ph type="title"/>
          </p:nvPr>
        </p:nvSpPr>
        <p:spPr>
          <a:xfrm>
            <a:off x="-53266" y="0"/>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ru-RU" sz="1400" b="1" dirty="0">
                <a:latin typeface="Times New Roman" panose="02020603050405020304" pitchFamily="18" charset="0"/>
                <a:cs typeface="Times New Roman" panose="02020603050405020304" pitchFamily="18" charset="0"/>
              </a:rPr>
              <a:t>Информирование о риске </a:t>
            </a:r>
            <a:r>
              <a:rPr lang="en-GB" sz="1400" b="1" dirty="0">
                <a:latin typeface="Times New Roman" panose="02020603050405020304" pitchFamily="18" charset="0"/>
                <a:cs typeface="Times New Roman" panose="02020603050405020304" pitchFamily="18" charset="0"/>
              </a:rPr>
              <a:t>COVID-19</a:t>
            </a:r>
            <a:endParaRPr sz="1400" b="1" dirty="0">
              <a:latin typeface="Times New Roman" panose="02020603050405020304" pitchFamily="18" charset="0"/>
              <a:cs typeface="Times New Roman" panose="02020603050405020304" pitchFamily="18" charset="0"/>
            </a:endParaRPr>
          </a:p>
        </p:txBody>
      </p:sp>
      <p:sp>
        <p:nvSpPr>
          <p:cNvPr id="1311" name="Google Shape;1311;g7804d215ec_1_95"/>
          <p:cNvSpPr txBox="1">
            <a:spLocks noGrp="1"/>
          </p:cNvSpPr>
          <p:nvPr>
            <p:ph type="body" idx="1"/>
          </p:nvPr>
        </p:nvSpPr>
        <p:spPr>
          <a:xfrm>
            <a:off x="73057" y="1879961"/>
            <a:ext cx="3262687" cy="1998137"/>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2100"/>
              <a:buChar char="•"/>
            </a:pPr>
            <a:r>
              <a:rPr lang="ru-RU" sz="1100" dirty="0"/>
              <a:t>Горячая линия </a:t>
            </a:r>
            <a:endParaRPr sz="1100" dirty="0"/>
          </a:p>
        </p:txBody>
      </p:sp>
      <p:sp>
        <p:nvSpPr>
          <p:cNvPr id="1312" name="Google Shape;1312;g7804d215ec_1_95"/>
          <p:cNvSpPr txBox="1">
            <a:spLocks noGrp="1"/>
          </p:cNvSpPr>
          <p:nvPr>
            <p:ph type="body" idx="2"/>
          </p:nvPr>
        </p:nvSpPr>
        <p:spPr>
          <a:xfrm>
            <a:off x="5593847" y="80006"/>
            <a:ext cx="2967305" cy="229095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2100"/>
              <a:buChar char="•"/>
            </a:pPr>
            <a:r>
              <a:rPr lang="ru-RU" sz="1100" dirty="0"/>
              <a:t>Информационная панель</a:t>
            </a:r>
            <a:r>
              <a:rPr lang="en-GB" sz="1100" dirty="0"/>
              <a:t> </a:t>
            </a:r>
            <a:endParaRPr sz="1100" dirty="0"/>
          </a:p>
        </p:txBody>
      </p:sp>
      <p:sp>
        <p:nvSpPr>
          <p:cNvPr id="1313" name="Google Shape;1313;g7804d215ec_1_95"/>
          <p:cNvSpPr txBox="1"/>
          <p:nvPr/>
        </p:nvSpPr>
        <p:spPr>
          <a:xfrm>
            <a:off x="2845969" y="1415045"/>
            <a:ext cx="3262687" cy="1998137"/>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ts val="2100"/>
              <a:buFont typeface="Arial"/>
              <a:buChar char="•"/>
            </a:pPr>
            <a:r>
              <a:rPr lang="ru-RU" sz="2100" dirty="0">
                <a:solidFill>
                  <a:schemeClr val="dk1"/>
                </a:solidFill>
                <a:latin typeface="Calibri"/>
                <a:ea typeface="Calibri"/>
                <a:cs typeface="Calibri"/>
                <a:sym typeface="Calibri"/>
              </a:rPr>
              <a:t>Отчет о ситуации</a:t>
            </a:r>
            <a:endParaRPr sz="1100" dirty="0"/>
          </a:p>
        </p:txBody>
      </p:sp>
      <p:pic>
        <p:nvPicPr>
          <p:cNvPr id="1314" name="Google Shape;1314;g7804d215ec_1_95"/>
          <p:cNvPicPr preferRelativeResize="0"/>
          <p:nvPr/>
        </p:nvPicPr>
        <p:blipFill rotWithShape="1">
          <a:blip r:embed="rId3">
            <a:alphaModFix/>
          </a:blip>
          <a:srcRect/>
          <a:stretch/>
        </p:blipFill>
        <p:spPr>
          <a:xfrm>
            <a:off x="83516" y="2384636"/>
            <a:ext cx="2512673" cy="2512673"/>
          </a:xfrm>
          <a:prstGeom prst="rect">
            <a:avLst/>
          </a:prstGeom>
          <a:noFill/>
          <a:ln>
            <a:noFill/>
          </a:ln>
        </p:spPr>
      </p:pic>
      <p:pic>
        <p:nvPicPr>
          <p:cNvPr id="1315" name="Google Shape;1315;g7804d215ec_1_95"/>
          <p:cNvPicPr preferRelativeResize="0"/>
          <p:nvPr/>
        </p:nvPicPr>
        <p:blipFill rotWithShape="1">
          <a:blip r:embed="rId4">
            <a:alphaModFix/>
          </a:blip>
          <a:srcRect/>
          <a:stretch/>
        </p:blipFill>
        <p:spPr>
          <a:xfrm>
            <a:off x="2759412" y="1855346"/>
            <a:ext cx="2349450" cy="3319189"/>
          </a:xfrm>
          <a:prstGeom prst="rect">
            <a:avLst/>
          </a:prstGeom>
          <a:noFill/>
          <a:ln>
            <a:noFill/>
          </a:ln>
        </p:spPr>
      </p:pic>
      <p:pic>
        <p:nvPicPr>
          <p:cNvPr id="1316" name="Google Shape;1316;g7804d215ec_1_95"/>
          <p:cNvPicPr preferRelativeResize="0"/>
          <p:nvPr/>
        </p:nvPicPr>
        <p:blipFill rotWithShape="1">
          <a:blip r:embed="rId5">
            <a:alphaModFix/>
          </a:blip>
          <a:srcRect/>
          <a:stretch/>
        </p:blipFill>
        <p:spPr>
          <a:xfrm>
            <a:off x="5466330" y="423566"/>
            <a:ext cx="3404614" cy="2562042"/>
          </a:xfrm>
          <a:prstGeom prst="rect">
            <a:avLst/>
          </a:prstGeom>
          <a:noFill/>
          <a:ln>
            <a:noFill/>
          </a:ln>
        </p:spPr>
      </p:pic>
      <p:pic>
        <p:nvPicPr>
          <p:cNvPr id="1317" name="Google Shape;1317;g7804d215ec_1_95"/>
          <p:cNvPicPr preferRelativeResize="0"/>
          <p:nvPr/>
        </p:nvPicPr>
        <p:blipFill rotWithShape="1">
          <a:blip r:embed="rId6">
            <a:alphaModFix/>
          </a:blip>
          <a:srcRect/>
          <a:stretch/>
        </p:blipFill>
        <p:spPr>
          <a:xfrm>
            <a:off x="5641880" y="3027819"/>
            <a:ext cx="3053512" cy="2035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g7804d215ec_1_106"/>
          <p:cNvSpPr txBox="1">
            <a:spLocks noGrp="1"/>
          </p:cNvSpPr>
          <p:nvPr>
            <p:ph type="title"/>
          </p:nvPr>
        </p:nvSpPr>
        <p:spPr>
          <a:xfrm>
            <a:off x="119964" y="73179"/>
            <a:ext cx="7886700" cy="402688"/>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ru-RU" sz="3000" dirty="0"/>
              <a:t>Риск-коммуникация</a:t>
            </a:r>
            <a:endParaRPr sz="3000" dirty="0"/>
          </a:p>
        </p:txBody>
      </p:sp>
      <p:sp>
        <p:nvSpPr>
          <p:cNvPr id="1323" name="Google Shape;1323;g7804d215ec_1_106"/>
          <p:cNvSpPr txBox="1">
            <a:spLocks noGrp="1"/>
          </p:cNvSpPr>
          <p:nvPr>
            <p:ph type="body" idx="2"/>
          </p:nvPr>
        </p:nvSpPr>
        <p:spPr>
          <a:xfrm>
            <a:off x="23169" y="3076832"/>
            <a:ext cx="4137969" cy="2402681"/>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500"/>
              <a:buNone/>
            </a:pPr>
            <a:r>
              <a:rPr lang="ru-RU" sz="1500" dirty="0">
                <a:latin typeface="Times New Roman" panose="02020603050405020304" pitchFamily="18" charset="0"/>
                <a:cs typeface="Times New Roman" panose="02020603050405020304" pitchFamily="18" charset="0"/>
              </a:rPr>
              <a:t>Сфокусирована на следующих ключевых сферах:</a:t>
            </a:r>
            <a:endParaRPr sz="1100" dirty="0">
              <a:latin typeface="Times New Roman" panose="02020603050405020304" pitchFamily="18" charset="0"/>
              <a:cs typeface="Times New Roman" panose="02020603050405020304" pitchFamily="18" charset="0"/>
            </a:endParaRPr>
          </a:p>
          <a:p>
            <a:pPr marL="520700" lvl="1" indent="-171450">
              <a:buSzPts val="1500"/>
              <a:buFont typeface="Noto Sans Symbols"/>
              <a:buChar char="✔"/>
            </a:pPr>
            <a:r>
              <a:rPr lang="ru-RU" sz="1600" dirty="0">
                <a:latin typeface="Times New Roman" panose="02020603050405020304" pitchFamily="18" charset="0"/>
                <a:cs typeface="Times New Roman" panose="02020603050405020304" pitchFamily="18" charset="0"/>
              </a:rPr>
              <a:t>Усиление системы риск-коммуникации,</a:t>
            </a:r>
          </a:p>
          <a:p>
            <a:pPr marL="520700" lvl="1" indent="-171450">
              <a:buSzPts val="1500"/>
              <a:buFont typeface="Noto Sans Symbols"/>
              <a:buChar char="✔"/>
            </a:pPr>
            <a:r>
              <a:rPr lang="ru-RU" sz="1600" dirty="0">
                <a:latin typeface="Times New Roman" panose="02020603050405020304" pitchFamily="18" charset="0"/>
                <a:cs typeface="Times New Roman" panose="02020603050405020304" pitchFamily="18" charset="0"/>
              </a:rPr>
              <a:t>Укрепление внутренней и партнерской коммуникации, </a:t>
            </a:r>
          </a:p>
          <a:p>
            <a:pPr marL="520700" lvl="1" indent="-171450">
              <a:buSzPts val="1500"/>
              <a:buFont typeface="Noto Sans Symbols"/>
              <a:buChar char="✔"/>
            </a:pPr>
            <a:r>
              <a:rPr lang="ru-RU" sz="1600" dirty="0">
                <a:latin typeface="Times New Roman" panose="02020603050405020304" pitchFamily="18" charset="0"/>
                <a:cs typeface="Times New Roman" panose="02020603050405020304" pitchFamily="18" charset="0"/>
              </a:rPr>
              <a:t>Публичная коммуникация,</a:t>
            </a:r>
          </a:p>
          <a:p>
            <a:pPr marL="520700" lvl="1" indent="-171450">
              <a:buSzPts val="1500"/>
              <a:buFont typeface="Noto Sans Symbols"/>
              <a:buChar char="✔"/>
            </a:pPr>
            <a:r>
              <a:rPr lang="ru-RU" sz="1600" dirty="0">
                <a:latin typeface="Times New Roman" panose="02020603050405020304" pitchFamily="18" charset="0"/>
                <a:cs typeface="Times New Roman" panose="02020603050405020304" pitchFamily="18" charset="0"/>
              </a:rPr>
              <a:t>Коммуникация с пострадавшими общинами, </a:t>
            </a:r>
          </a:p>
          <a:p>
            <a:pPr marL="520700" lvl="1" indent="-171450">
              <a:buSzPts val="1500"/>
              <a:buFont typeface="Noto Sans Symbols"/>
              <a:buChar char="✔"/>
            </a:pPr>
            <a:r>
              <a:rPr lang="ru-RU" sz="1600" dirty="0">
                <a:latin typeface="Times New Roman" panose="02020603050405020304" pitchFamily="18" charset="0"/>
                <a:cs typeface="Times New Roman" panose="02020603050405020304" pitchFamily="18" charset="0"/>
              </a:rPr>
              <a:t>Мониторинг слухов, их идентификация, проверка и управление</a:t>
            </a:r>
            <a:endParaRPr sz="1100" dirty="0">
              <a:latin typeface="Times New Roman" panose="02020603050405020304" pitchFamily="18" charset="0"/>
              <a:cs typeface="Times New Roman" panose="02020603050405020304" pitchFamily="18" charset="0"/>
            </a:endParaRPr>
          </a:p>
        </p:txBody>
      </p:sp>
      <p:pic>
        <p:nvPicPr>
          <p:cNvPr id="1324" name="Google Shape;1324;g7804d215ec_1_106" descr="page1image5958592"/>
          <p:cNvPicPr preferRelativeResize="0"/>
          <p:nvPr/>
        </p:nvPicPr>
        <p:blipFill rotWithShape="1">
          <a:blip r:embed="rId3">
            <a:alphaModFix/>
          </a:blip>
          <a:srcRect b="22020"/>
          <a:stretch/>
        </p:blipFill>
        <p:spPr>
          <a:xfrm>
            <a:off x="119964" y="510778"/>
            <a:ext cx="3962400" cy="2473379"/>
          </a:xfrm>
          <a:prstGeom prst="rect">
            <a:avLst/>
          </a:prstGeom>
          <a:noFill/>
          <a:ln>
            <a:noFill/>
          </a:ln>
        </p:spPr>
      </p:pic>
      <p:pic>
        <p:nvPicPr>
          <p:cNvPr id="1325" name="Google Shape;1325;g7804d215ec_1_106"/>
          <p:cNvPicPr preferRelativeResize="0">
            <a:picLocks noGrp="1"/>
          </p:cNvPicPr>
          <p:nvPr>
            <p:ph type="body" idx="1"/>
          </p:nvPr>
        </p:nvPicPr>
        <p:blipFill rotWithShape="1">
          <a:blip r:embed="rId4">
            <a:alphaModFix/>
          </a:blip>
          <a:srcRect l="587" t="-9352" r="-586" b="26178"/>
          <a:stretch/>
        </p:blipFill>
        <p:spPr>
          <a:xfrm>
            <a:off x="5200651" y="510778"/>
            <a:ext cx="3160384" cy="2752468"/>
          </a:xfrm>
          <a:prstGeom prst="rect">
            <a:avLst/>
          </a:prstGeom>
          <a:noFill/>
          <a:ln>
            <a:noFill/>
          </a:ln>
        </p:spPr>
      </p:pic>
      <p:sp>
        <p:nvSpPr>
          <p:cNvPr id="1326" name="Google Shape;1326;g7804d215ec_1_106"/>
          <p:cNvSpPr txBox="1"/>
          <p:nvPr/>
        </p:nvSpPr>
        <p:spPr>
          <a:xfrm>
            <a:off x="4356722" y="2665592"/>
            <a:ext cx="4667314" cy="3397778"/>
          </a:xfrm>
          <a:prstGeom prst="rect">
            <a:avLst/>
          </a:prstGeom>
          <a:noFill/>
          <a:ln>
            <a:noFill/>
          </a:ln>
        </p:spPr>
        <p:txBody>
          <a:bodyPr spcFirstLastPara="1" wrap="square" lIns="68575" tIns="34275" rIns="68575" bIns="34275" anchor="t" anchorCtr="0">
            <a:noAutofit/>
          </a:bodyPr>
          <a:lstStyle/>
          <a:p>
            <a:pPr marL="177800" marR="0" lvl="0" indent="-38100" algn="l" rtl="0">
              <a:lnSpc>
                <a:spcPct val="90000"/>
              </a:lnSpc>
              <a:spcBef>
                <a:spcPts val="0"/>
              </a:spcBef>
              <a:spcAft>
                <a:spcPts val="0"/>
              </a:spcAft>
              <a:buClr>
                <a:schemeClr val="dk1"/>
              </a:buClr>
              <a:buSzPts val="2100"/>
              <a:buFont typeface="Arial"/>
              <a:buNone/>
            </a:pPr>
            <a:endParaRPr sz="2100" dirty="0">
              <a:solidFill>
                <a:schemeClr val="dk1"/>
              </a:solidFill>
              <a:highlight>
                <a:srgbClr val="FFFF00"/>
              </a:highlight>
              <a:latin typeface="Calibri"/>
              <a:ea typeface="Calibri"/>
              <a:cs typeface="Calibri"/>
              <a:sym typeface="Calibri"/>
            </a:endParaRPr>
          </a:p>
          <a:p>
            <a:pPr marL="177800" marR="0" lvl="0" indent="-38100" algn="l" rtl="0">
              <a:lnSpc>
                <a:spcPct val="90000"/>
              </a:lnSpc>
              <a:spcBef>
                <a:spcPts val="800"/>
              </a:spcBef>
              <a:spcAft>
                <a:spcPts val="0"/>
              </a:spcAft>
              <a:buClr>
                <a:schemeClr val="dk1"/>
              </a:buClr>
              <a:buSzPts val="2100"/>
              <a:buFont typeface="Arial"/>
              <a:buNone/>
            </a:pPr>
            <a:endParaRPr sz="2100" dirty="0">
              <a:solidFill>
                <a:schemeClr val="dk1"/>
              </a:solidFill>
              <a:highlight>
                <a:srgbClr val="FFFF00"/>
              </a:highlight>
              <a:latin typeface="Calibri"/>
              <a:ea typeface="Calibri"/>
              <a:cs typeface="Calibri"/>
              <a:sym typeface="Calibri"/>
            </a:endParaRPr>
          </a:p>
          <a:p>
            <a:pPr marL="177800" marR="0" lvl="0" indent="-171450" algn="l" rtl="0">
              <a:lnSpc>
                <a:spcPct val="90000"/>
              </a:lnSpc>
              <a:spcBef>
                <a:spcPts val="800"/>
              </a:spcBef>
              <a:spcAft>
                <a:spcPts val="0"/>
              </a:spcAft>
              <a:buClr>
                <a:schemeClr val="dk1"/>
              </a:buClr>
              <a:buSzPts val="1500"/>
              <a:buFont typeface="Arial"/>
              <a:buChar char="•"/>
            </a:pPr>
            <a:r>
              <a:rPr lang="ru-RU" sz="1500" dirty="0">
                <a:solidFill>
                  <a:schemeClr val="dk1"/>
                </a:solidFill>
                <a:highlight>
                  <a:srgbClr val="FFFF00"/>
                </a:highlight>
                <a:latin typeface="Times New Roman" panose="02020603050405020304" pitchFamily="18" charset="0"/>
                <a:ea typeface="Calibri"/>
                <a:cs typeface="Times New Roman" panose="02020603050405020304" pitchFamily="18" charset="0"/>
                <a:sym typeface="Calibri"/>
              </a:rPr>
              <a:t>Зоны высокого риска</a:t>
            </a:r>
            <a:r>
              <a:rPr lang="en-GB" sz="1500" dirty="0">
                <a:solidFill>
                  <a:schemeClr val="dk1"/>
                </a:solidFill>
                <a:highlight>
                  <a:srgbClr val="FFFF00"/>
                </a:highlight>
                <a:latin typeface="Times New Roman" panose="02020603050405020304" pitchFamily="18" charset="0"/>
                <a:ea typeface="Calibri"/>
                <a:cs typeface="Times New Roman" panose="02020603050405020304" pitchFamily="18" charset="0"/>
                <a:sym typeface="Calibri"/>
              </a:rPr>
              <a:t>: </a:t>
            </a:r>
            <a:r>
              <a:rPr lang="ru-RU" sz="1500" dirty="0">
                <a:solidFill>
                  <a:schemeClr val="dk1"/>
                </a:solidFill>
                <a:latin typeface="Times New Roman" panose="02020603050405020304" pitchFamily="18" charset="0"/>
                <a:ea typeface="Calibri"/>
                <a:cs typeface="Times New Roman" panose="02020603050405020304" pitchFamily="18" charset="0"/>
                <a:sym typeface="Calibri"/>
              </a:rPr>
              <a:t>могут оставаться под действием строгих ограничений в плане общественного передвижения, тогда как</a:t>
            </a:r>
            <a:endParaRPr sz="1100" dirty="0">
              <a:latin typeface="Times New Roman" panose="02020603050405020304" pitchFamily="18" charset="0"/>
              <a:cs typeface="Times New Roman" panose="02020603050405020304" pitchFamily="18" charset="0"/>
            </a:endParaRPr>
          </a:p>
          <a:p>
            <a:pPr marL="215900" marR="0" lvl="0" indent="-209550" algn="l" rtl="0">
              <a:lnSpc>
                <a:spcPct val="90000"/>
              </a:lnSpc>
              <a:spcBef>
                <a:spcPts val="800"/>
              </a:spcBef>
              <a:spcAft>
                <a:spcPts val="0"/>
              </a:spcAft>
              <a:buClr>
                <a:schemeClr val="dk1"/>
              </a:buClr>
              <a:buSzPts val="1500"/>
              <a:buFont typeface="Arial"/>
              <a:buChar char="•"/>
            </a:pPr>
            <a:r>
              <a:rPr lang="ru-RU" sz="1500" dirty="0">
                <a:solidFill>
                  <a:schemeClr val="dk1"/>
                </a:solidFill>
                <a:latin typeface="Times New Roman" panose="02020603050405020304" pitchFamily="18" charset="0"/>
                <a:ea typeface="Calibri"/>
                <a:cs typeface="Times New Roman" panose="02020603050405020304" pitchFamily="18" charset="0"/>
                <a:sym typeface="Calibri"/>
              </a:rPr>
              <a:t>Полевые клиники начинают работу после отмечены чрезвычайного положения </a:t>
            </a:r>
            <a:endParaRPr sz="1500" dirty="0">
              <a:solidFill>
                <a:schemeClr val="dk1"/>
              </a:solidFill>
              <a:latin typeface="Times New Roman" panose="02020603050405020304" pitchFamily="18" charset="0"/>
              <a:ea typeface="Calibri"/>
              <a:cs typeface="Times New Roman" panose="02020603050405020304" pitchFamily="18" charset="0"/>
              <a:sym typeface="Calibri"/>
            </a:endParaRPr>
          </a:p>
          <a:p>
            <a:pPr marL="177800" marR="0" lvl="0" indent="-171450" algn="l" rtl="0">
              <a:lnSpc>
                <a:spcPct val="90000"/>
              </a:lnSpc>
              <a:spcBef>
                <a:spcPts val="800"/>
              </a:spcBef>
              <a:spcAft>
                <a:spcPts val="0"/>
              </a:spcAft>
              <a:buClr>
                <a:schemeClr val="dk1"/>
              </a:buClr>
              <a:buSzPts val="1500"/>
              <a:buFont typeface="Arial"/>
              <a:buChar char="•"/>
            </a:pPr>
            <a:r>
              <a:rPr lang="ru-RU" sz="1500" dirty="0">
                <a:solidFill>
                  <a:schemeClr val="dk1"/>
                </a:solidFill>
                <a:highlight>
                  <a:srgbClr val="FFFF00"/>
                </a:highlight>
                <a:latin typeface="Times New Roman" panose="02020603050405020304" pitchFamily="18" charset="0"/>
                <a:ea typeface="Calibri"/>
                <a:cs typeface="Times New Roman" panose="02020603050405020304" pitchFamily="18" charset="0"/>
                <a:sym typeface="Calibri"/>
              </a:rPr>
              <a:t>Зоны низкого риска</a:t>
            </a:r>
            <a:r>
              <a:rPr lang="en-GB" sz="1500" dirty="0">
                <a:solidFill>
                  <a:schemeClr val="dk1"/>
                </a:solidFill>
                <a:highlight>
                  <a:srgbClr val="FFFF00"/>
                </a:highlight>
                <a:latin typeface="Times New Roman" panose="02020603050405020304" pitchFamily="18" charset="0"/>
                <a:ea typeface="Calibri"/>
                <a:cs typeface="Times New Roman" panose="02020603050405020304" pitchFamily="18" charset="0"/>
                <a:sym typeface="Calibri"/>
              </a:rPr>
              <a:t>: </a:t>
            </a:r>
            <a:r>
              <a:rPr lang="ru-RU" sz="1500" dirty="0">
                <a:solidFill>
                  <a:schemeClr val="dk1"/>
                </a:solidFill>
                <a:latin typeface="Times New Roman" panose="02020603050405020304" pitchFamily="18" charset="0"/>
                <a:ea typeface="Calibri"/>
                <a:cs typeface="Times New Roman" panose="02020603050405020304" pitchFamily="18" charset="0"/>
                <a:sym typeface="Calibri"/>
              </a:rPr>
              <a:t>поэтапное возобновление ежедневных плановых услуг со строгим соблюдением правил здравоохранения и безопасности.</a:t>
            </a:r>
            <a:endParaRPr sz="1500" dirty="0">
              <a:solidFill>
                <a:schemeClr val="dk1"/>
              </a:solidFill>
              <a:latin typeface="Times New Roman" panose="02020603050405020304" pitchFamily="18" charset="0"/>
              <a:ea typeface="Calibri"/>
              <a:cs typeface="Times New Roman" panose="02020603050405020304" pitchFamily="18" charset="0"/>
              <a:sym typeface="Calibri"/>
            </a:endParaRPr>
          </a:p>
          <a:p>
            <a:pPr marL="177800" marR="0" lvl="0" indent="-171450" algn="l" rtl="0">
              <a:lnSpc>
                <a:spcPct val="90000"/>
              </a:lnSpc>
              <a:spcBef>
                <a:spcPts val="800"/>
              </a:spcBef>
              <a:spcAft>
                <a:spcPts val="0"/>
              </a:spcAft>
              <a:buClr>
                <a:schemeClr val="dk1"/>
              </a:buClr>
              <a:buSzPts val="1500"/>
              <a:buFont typeface="Arial"/>
              <a:buChar char="•"/>
            </a:pPr>
            <a:r>
              <a:rPr lang="ru-RU" sz="1500" dirty="0">
                <a:solidFill>
                  <a:schemeClr val="dk1"/>
                </a:solidFill>
                <a:latin typeface="Times New Roman" panose="02020603050405020304" pitchFamily="18" charset="0"/>
                <a:cs typeface="Times New Roman" panose="02020603050405020304" pitchFamily="18" charset="0"/>
                <a:sym typeface="Calibri"/>
              </a:rPr>
              <a:t>Начато возобновление услуг иммунизации</a:t>
            </a:r>
            <a:endParaRPr sz="1100" dirty="0">
              <a:latin typeface="Times New Roman" panose="02020603050405020304" pitchFamily="18" charset="0"/>
              <a:cs typeface="Times New Roman" panose="02020603050405020304" pitchFamily="18" charset="0"/>
            </a:endParaRPr>
          </a:p>
        </p:txBody>
      </p:sp>
      <p:sp>
        <p:nvSpPr>
          <p:cNvPr id="1327" name="Google Shape;1327;g7804d215ec_1_106"/>
          <p:cNvSpPr txBox="1"/>
          <p:nvPr/>
        </p:nvSpPr>
        <p:spPr>
          <a:xfrm>
            <a:off x="4451927" y="0"/>
            <a:ext cx="4775200" cy="657999"/>
          </a:xfrm>
          <a:prstGeom prst="rect">
            <a:avLst/>
          </a:prstGeom>
          <a:noFill/>
          <a:ln>
            <a:noFill/>
          </a:ln>
        </p:spPr>
        <p:txBody>
          <a:bodyPr spcFirstLastPara="1" wrap="square" lIns="68575" tIns="34275" rIns="68575" bIns="34275" anchor="ctr" anchorCtr="0">
            <a:noAutofit/>
          </a:bodyPr>
          <a:lstStyle/>
          <a:p>
            <a:pPr marL="0" marR="0" lvl="0" indent="0" algn="l" rtl="0">
              <a:lnSpc>
                <a:spcPct val="80000"/>
              </a:lnSpc>
              <a:spcBef>
                <a:spcPts val="0"/>
              </a:spcBef>
              <a:spcAft>
                <a:spcPts val="0"/>
              </a:spcAft>
              <a:buClr>
                <a:schemeClr val="dk1"/>
              </a:buClr>
              <a:buSzPts val="2800"/>
              <a:buFont typeface="Calibri"/>
              <a:buNone/>
            </a:pPr>
            <a:r>
              <a:rPr lang="ru-RU" sz="2800" dirty="0">
                <a:solidFill>
                  <a:schemeClr val="dk1"/>
                </a:solidFill>
                <a:latin typeface="Calibri"/>
                <a:ea typeface="Calibri"/>
                <a:cs typeface="Calibri"/>
                <a:sym typeface="Calibri"/>
              </a:rPr>
              <a:t>Иммунизация в Шри-Ланке</a:t>
            </a:r>
            <a:endParaRPr sz="1100" dirty="0"/>
          </a:p>
        </p:txBody>
      </p:sp>
      <p:sp>
        <p:nvSpPr>
          <p:cNvPr id="2" name="TextBox 1"/>
          <p:cNvSpPr txBox="1"/>
          <p:nvPr/>
        </p:nvSpPr>
        <p:spPr>
          <a:xfrm>
            <a:off x="824753" y="582706"/>
            <a:ext cx="2805953" cy="584775"/>
          </a:xfrm>
          <a:prstGeom prst="rect">
            <a:avLst/>
          </a:prstGeom>
          <a:solidFill>
            <a:schemeClr val="bg1"/>
          </a:solidFill>
        </p:spPr>
        <p:txBody>
          <a:bodyPr wrap="square" rtlCol="0">
            <a:spAutoFit/>
          </a:bodyPr>
          <a:lstStyle/>
          <a:p>
            <a:r>
              <a:rPr lang="ru-RU" sz="800" dirty="0">
                <a:latin typeface="Times New Roman" panose="02020603050405020304" pitchFamily="18" charset="0"/>
                <a:cs typeface="Times New Roman" panose="02020603050405020304" pitchFamily="18" charset="0"/>
              </a:rPr>
              <a:t>Риск-коммуникация (Фаза 3)</a:t>
            </a:r>
          </a:p>
          <a:p>
            <a:r>
              <a:rPr lang="ru-RU" sz="800" dirty="0">
                <a:latin typeface="Times New Roman" panose="02020603050405020304" pitchFamily="18" charset="0"/>
                <a:cs typeface="Times New Roman" panose="02020603050405020304" pitchFamily="18" charset="0"/>
              </a:rPr>
              <a:t>(на стадии поэтапного выхода из стратегии изоляции)</a:t>
            </a:r>
          </a:p>
          <a:p>
            <a:endParaRPr lang="ru-RU" sz="800" dirty="0">
              <a:latin typeface="Times New Roman" panose="02020603050405020304" pitchFamily="18" charset="0"/>
              <a:cs typeface="Times New Roman" panose="02020603050405020304" pitchFamily="18" charset="0"/>
            </a:endParaRPr>
          </a:p>
          <a:p>
            <a:r>
              <a:rPr lang="ru-RU" sz="800" dirty="0">
                <a:latin typeface="Times New Roman" panose="02020603050405020304" pitchFamily="18" charset="0"/>
                <a:cs typeface="Times New Roman" panose="02020603050405020304" pitchFamily="18" charset="0"/>
              </a:rPr>
              <a:t>Служба укрепления здоровья</a:t>
            </a:r>
            <a:endParaRPr lang="en-US" sz="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g7804d215ec_1_115"/>
          <p:cNvSpPr txBox="1">
            <a:spLocks noGrp="1"/>
          </p:cNvSpPr>
          <p:nvPr>
            <p:ph type="title"/>
          </p:nvPr>
        </p:nvSpPr>
        <p:spPr>
          <a:xfrm>
            <a:off x="350196" y="0"/>
            <a:ext cx="8556297" cy="74416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ru-RU" sz="2100" dirty="0">
                <a:latin typeface="Times New Roman" panose="02020603050405020304" pitchFamily="18" charset="0"/>
                <a:cs typeface="Times New Roman" panose="02020603050405020304" pitchFamily="18" charset="0"/>
              </a:rPr>
              <a:t>Необходим детальный план риск-коммуникации</a:t>
            </a:r>
            <a:endParaRPr sz="1100" dirty="0">
              <a:latin typeface="Times New Roman" panose="02020603050405020304" pitchFamily="18" charset="0"/>
              <a:cs typeface="Times New Roman" panose="02020603050405020304" pitchFamily="18" charset="0"/>
            </a:endParaRPr>
          </a:p>
        </p:txBody>
      </p:sp>
      <p:sp>
        <p:nvSpPr>
          <p:cNvPr id="1333" name="Google Shape;1333;g7804d215ec_1_115"/>
          <p:cNvSpPr txBox="1">
            <a:spLocks noGrp="1"/>
          </p:cNvSpPr>
          <p:nvPr>
            <p:ph type="body" idx="1"/>
          </p:nvPr>
        </p:nvSpPr>
        <p:spPr>
          <a:xfrm>
            <a:off x="445324" y="678504"/>
            <a:ext cx="8461169" cy="436096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2100"/>
              <a:buChar char="•"/>
            </a:pPr>
            <a:r>
              <a:rPr lang="ru-RU" sz="1100" dirty="0">
                <a:latin typeface="Times New Roman" panose="02020603050405020304" pitchFamily="18" charset="0"/>
                <a:cs typeface="Times New Roman" panose="02020603050405020304" pitchFamily="18" charset="0"/>
              </a:rPr>
              <a:t>Для профилактических здравоохранительных услуг </a:t>
            </a:r>
            <a:r>
              <a:rPr lang="en-GB"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иммунизационные клиники</a:t>
            </a:r>
            <a:r>
              <a:rPr lang="en-GB" sz="1100" dirty="0">
                <a:latin typeface="Times New Roman" panose="02020603050405020304" pitchFamily="18" charset="0"/>
                <a:cs typeface="Times New Roman" panose="02020603050405020304" pitchFamily="18" charset="0"/>
              </a:rPr>
              <a:t>)</a:t>
            </a:r>
            <a:endParaRPr sz="1100" dirty="0">
              <a:latin typeface="Times New Roman" panose="02020603050405020304" pitchFamily="18" charset="0"/>
              <a:cs typeface="Times New Roman" panose="02020603050405020304" pitchFamily="18" charset="0"/>
            </a:endParaRPr>
          </a:p>
          <a:p>
            <a:pPr marL="177800" lvl="0" indent="-171450" algn="l" rtl="0">
              <a:lnSpc>
                <a:spcPct val="90000"/>
              </a:lnSpc>
              <a:spcBef>
                <a:spcPts val="800"/>
              </a:spcBef>
              <a:spcAft>
                <a:spcPts val="0"/>
              </a:spcAft>
              <a:buClr>
                <a:schemeClr val="dk1"/>
              </a:buClr>
              <a:buSzPts val="2100"/>
              <a:buChar char="•"/>
            </a:pPr>
            <a:r>
              <a:rPr lang="en-GB"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Дополнительные преимущества</a:t>
            </a:r>
            <a:r>
              <a:rPr lang="en-GB" sz="1100" dirty="0">
                <a:latin typeface="Times New Roman" panose="02020603050405020304" pitchFamily="18" charset="0"/>
                <a:cs typeface="Times New Roman" panose="02020603050405020304" pitchFamily="18" charset="0"/>
              </a:rPr>
              <a:t>: </a:t>
            </a:r>
            <a:endParaRPr sz="1100" dirty="0">
              <a:latin typeface="Times New Roman" panose="02020603050405020304" pitchFamily="18" charset="0"/>
              <a:cs typeface="Times New Roman" panose="02020603050405020304" pitchFamily="18" charset="0"/>
            </a:endParaRPr>
          </a:p>
          <a:p>
            <a:pPr marL="520700" lvl="1" indent="-177800" algn="l" rtl="0">
              <a:lnSpc>
                <a:spcPct val="160000"/>
              </a:lnSpc>
              <a:spcBef>
                <a:spcPts val="400"/>
              </a:spcBef>
              <a:spcAft>
                <a:spcPts val="0"/>
              </a:spcAft>
              <a:buClr>
                <a:schemeClr val="dk1"/>
              </a:buClr>
              <a:buSzPts val="1200"/>
              <a:buFont typeface="Noto Sans Symbols"/>
              <a:buChar char="✔"/>
            </a:pPr>
            <a:r>
              <a:rPr lang="ru-RU" sz="1200" dirty="0">
                <a:latin typeface="Times New Roman" panose="02020603050405020304" pitchFamily="18" charset="0"/>
                <a:cs typeface="Times New Roman" panose="02020603050405020304" pitchFamily="18" charset="0"/>
              </a:rPr>
              <a:t>Сфера МЗ, которое также играет главную роль  в превенции и контроле носителей  </a:t>
            </a:r>
            <a:r>
              <a:rPr lang="en-GB" sz="1200" dirty="0">
                <a:latin typeface="Times New Roman" panose="02020603050405020304" pitchFamily="18" charset="0"/>
                <a:cs typeface="Times New Roman" panose="02020603050405020304" pitchFamily="18" charset="0"/>
              </a:rPr>
              <a:t>COVID</a:t>
            </a:r>
            <a:endParaRPr sz="1100" dirty="0">
              <a:latin typeface="Times New Roman" panose="02020603050405020304" pitchFamily="18" charset="0"/>
              <a:cs typeface="Times New Roman" panose="02020603050405020304" pitchFamily="18" charset="0"/>
            </a:endParaRPr>
          </a:p>
          <a:p>
            <a:pPr marL="520700" lvl="1" indent="-177800">
              <a:lnSpc>
                <a:spcPct val="160000"/>
              </a:lnSpc>
              <a:buSzPts val="1200"/>
              <a:buFont typeface="Noto Sans Symbols"/>
              <a:buChar char="✔"/>
            </a:pPr>
            <a:r>
              <a:rPr lang="ru-RU" sz="1200" dirty="0">
                <a:latin typeface="Times New Roman" panose="02020603050405020304" pitchFamily="18" charset="0"/>
                <a:cs typeface="Times New Roman" panose="02020603050405020304" pitchFamily="18" charset="0"/>
              </a:rPr>
              <a:t>Поскольку услуги в основном предоставляются сотрудниками МЗ, имеющими тесные связи с сообществом, это помогает общаться с лицами, обеспечивающими уход, и приглашать их в клинику по предварительной записи.</a:t>
            </a:r>
            <a:endParaRPr sz="1100" dirty="0">
              <a:latin typeface="Times New Roman" panose="02020603050405020304" pitchFamily="18" charset="0"/>
              <a:cs typeface="Times New Roman" panose="02020603050405020304" pitchFamily="18" charset="0"/>
            </a:endParaRPr>
          </a:p>
          <a:p>
            <a:pPr marL="177800" lvl="0" indent="-171450" algn="l" rtl="0">
              <a:lnSpc>
                <a:spcPct val="90000"/>
              </a:lnSpc>
              <a:spcBef>
                <a:spcPts val="800"/>
              </a:spcBef>
              <a:spcAft>
                <a:spcPts val="0"/>
              </a:spcAft>
              <a:buClr>
                <a:schemeClr val="dk1"/>
              </a:buClr>
              <a:buSzPts val="2100"/>
              <a:buChar char="•"/>
            </a:pPr>
            <a:r>
              <a:rPr lang="ru-RU" sz="1100" dirty="0">
                <a:latin typeface="Times New Roman" panose="02020603050405020304" pitchFamily="18" charset="0"/>
                <a:cs typeface="Times New Roman" panose="02020603050405020304" pitchFamily="18" charset="0"/>
              </a:rPr>
              <a:t>Текущие наблюдения</a:t>
            </a:r>
            <a:endParaRPr sz="1100" dirty="0">
              <a:latin typeface="Times New Roman" panose="02020603050405020304" pitchFamily="18" charset="0"/>
              <a:cs typeface="Times New Roman" panose="02020603050405020304" pitchFamily="18" charset="0"/>
            </a:endParaRPr>
          </a:p>
          <a:p>
            <a:pPr marL="520700" lvl="1" indent="-177800" algn="l" rtl="0">
              <a:lnSpc>
                <a:spcPct val="90000"/>
              </a:lnSpc>
              <a:spcBef>
                <a:spcPts val="400"/>
              </a:spcBef>
              <a:spcAft>
                <a:spcPts val="0"/>
              </a:spcAft>
              <a:buClr>
                <a:schemeClr val="dk1"/>
              </a:buClr>
              <a:buSzPts val="1200"/>
              <a:buFont typeface="Noto Sans Symbols"/>
              <a:buChar char="✔"/>
            </a:pPr>
            <a:r>
              <a:rPr lang="ru-RU" sz="1200" dirty="0">
                <a:latin typeface="Times New Roman" panose="02020603050405020304" pitchFamily="18" charset="0"/>
                <a:cs typeface="Times New Roman" panose="02020603050405020304" pitchFamily="18" charset="0"/>
              </a:rPr>
              <a:t>На данный момент не отмечается нерешительности</a:t>
            </a:r>
            <a:endParaRPr sz="1100" dirty="0">
              <a:latin typeface="Times New Roman" panose="02020603050405020304" pitchFamily="18" charset="0"/>
              <a:cs typeface="Times New Roman" panose="02020603050405020304" pitchFamily="18" charset="0"/>
            </a:endParaRPr>
          </a:p>
          <a:p>
            <a:pPr marL="520700" lvl="1" indent="-177800">
              <a:buSzPts val="1200"/>
              <a:buFont typeface="Noto Sans Symbols"/>
              <a:buChar char="✔"/>
            </a:pPr>
            <a:r>
              <a:rPr lang="ru-RU" sz="1200" dirty="0">
                <a:latin typeface="Times New Roman" panose="02020603050405020304" pitchFamily="18" charset="0"/>
                <a:cs typeface="Times New Roman" panose="02020603050405020304" pitchFamily="18" charset="0"/>
              </a:rPr>
              <a:t>У осуществляющих уход лиц/родителей, как правило, хорошие отношения с персоналом МЗ, и отношение к вакцинации удовлетворительное. </a:t>
            </a:r>
          </a:p>
          <a:p>
            <a:pPr marL="520700" lvl="1" indent="-177800">
              <a:buSzPts val="1200"/>
              <a:buFont typeface="Noto Sans Symbols"/>
              <a:buChar char="✔"/>
            </a:pPr>
            <a:r>
              <a:rPr lang="ru-RU" sz="1200" dirty="0">
                <a:latin typeface="Times New Roman" panose="02020603050405020304" pitchFamily="18" charset="0"/>
                <a:cs typeface="Times New Roman" panose="02020603050405020304" pitchFamily="18" charset="0"/>
              </a:rPr>
              <a:t>Может возникнуть нерешительность, которая будет связана с </a:t>
            </a:r>
            <a:r>
              <a:rPr lang="en-GB" sz="1200" dirty="0">
                <a:latin typeface="Times New Roman" panose="02020603050405020304" pitchFamily="18" charset="0"/>
                <a:cs typeface="Times New Roman" panose="02020603050405020304" pitchFamily="18" charset="0"/>
              </a:rPr>
              <a:t>COVID-19 </a:t>
            </a:r>
            <a:endParaRPr sz="1100" dirty="0">
              <a:latin typeface="Times New Roman" panose="02020603050405020304" pitchFamily="18" charset="0"/>
              <a:cs typeface="Times New Roman" panose="02020603050405020304" pitchFamily="18" charset="0"/>
            </a:endParaRPr>
          </a:p>
          <a:p>
            <a:pPr marL="520700" lvl="1" indent="-177800" algn="l" rtl="0">
              <a:lnSpc>
                <a:spcPct val="90000"/>
              </a:lnSpc>
              <a:spcBef>
                <a:spcPts val="400"/>
              </a:spcBef>
              <a:spcAft>
                <a:spcPts val="0"/>
              </a:spcAft>
              <a:buClr>
                <a:schemeClr val="dk1"/>
              </a:buClr>
              <a:buSzPts val="1200"/>
              <a:buFont typeface="Noto Sans Symbols"/>
              <a:buChar char="✔"/>
            </a:pPr>
            <a:r>
              <a:rPr lang="ru-RU" sz="1200" dirty="0">
                <a:latin typeface="Times New Roman" panose="02020603050405020304" pitchFamily="18" charset="0"/>
                <a:cs typeface="Times New Roman" panose="02020603050405020304" pitchFamily="18" charset="0"/>
              </a:rPr>
              <a:t>Боязнь инфекции и карантина</a:t>
            </a:r>
            <a:endParaRPr sz="1100" dirty="0">
              <a:latin typeface="Times New Roman" panose="02020603050405020304" pitchFamily="18" charset="0"/>
              <a:cs typeface="Times New Roman" panose="02020603050405020304" pitchFamily="18" charset="0"/>
            </a:endParaRPr>
          </a:p>
          <a:p>
            <a:pPr marL="177800" lvl="0" indent="-171450" algn="l" rtl="0">
              <a:lnSpc>
                <a:spcPct val="90000"/>
              </a:lnSpc>
              <a:spcBef>
                <a:spcPts val="800"/>
              </a:spcBef>
              <a:spcAft>
                <a:spcPts val="0"/>
              </a:spcAft>
              <a:buClr>
                <a:schemeClr val="dk1"/>
              </a:buClr>
              <a:buSzPts val="2100"/>
              <a:buChar char="•"/>
            </a:pPr>
            <a:r>
              <a:rPr lang="ru-RU" sz="1100" dirty="0">
                <a:latin typeface="Times New Roman" panose="02020603050405020304" pitchFamily="18" charset="0"/>
                <a:cs typeface="Times New Roman" panose="02020603050405020304" pitchFamily="18" charset="0"/>
              </a:rPr>
              <a:t>Рекомендации</a:t>
            </a:r>
            <a:endParaRPr sz="1100" dirty="0">
              <a:latin typeface="Times New Roman" panose="02020603050405020304" pitchFamily="18" charset="0"/>
              <a:cs typeface="Times New Roman" panose="02020603050405020304" pitchFamily="18" charset="0"/>
            </a:endParaRPr>
          </a:p>
          <a:p>
            <a:pPr marL="520700" lvl="1" indent="-177800" algn="l" rtl="0">
              <a:lnSpc>
                <a:spcPct val="110000"/>
              </a:lnSpc>
              <a:spcBef>
                <a:spcPts val="400"/>
              </a:spcBef>
              <a:spcAft>
                <a:spcPts val="0"/>
              </a:spcAft>
              <a:buClr>
                <a:schemeClr val="dk1"/>
              </a:buClr>
              <a:buSzPts val="1400"/>
              <a:buFont typeface="Noto Sans Symbols"/>
              <a:buChar char="✔"/>
            </a:pPr>
            <a:r>
              <a:rPr lang="ru-RU" sz="1400" dirty="0">
                <a:latin typeface="Times New Roman" panose="02020603050405020304" pitchFamily="18" charset="0"/>
                <a:cs typeface="Times New Roman" panose="02020603050405020304" pitchFamily="18" charset="0"/>
              </a:rPr>
              <a:t>Стратегия риск-коммуникации в сфере иммунизации</a:t>
            </a:r>
            <a:endParaRPr sz="1100" dirty="0">
              <a:latin typeface="Times New Roman" panose="02020603050405020304" pitchFamily="18" charset="0"/>
              <a:cs typeface="Times New Roman" panose="02020603050405020304" pitchFamily="18" charset="0"/>
            </a:endParaRPr>
          </a:p>
          <a:p>
            <a:pPr marL="520700" lvl="1" indent="-177800">
              <a:lnSpc>
                <a:spcPct val="110000"/>
              </a:lnSpc>
              <a:buFont typeface="Noto Sans Symbols"/>
              <a:buChar char="✔"/>
            </a:pPr>
            <a:r>
              <a:rPr lang="ru-RU" sz="1400" dirty="0">
                <a:latin typeface="Times New Roman" panose="02020603050405020304" pitchFamily="18" charset="0"/>
                <a:cs typeface="Times New Roman" panose="02020603050405020304" pitchFamily="18" charset="0"/>
              </a:rPr>
              <a:t>Иммунизация на карантинных объектах для предотвращения возможных вспышек - иммунизация</a:t>
            </a:r>
          </a:p>
          <a:p>
            <a:pPr marL="520700" lvl="1" indent="-177800">
              <a:lnSpc>
                <a:spcPct val="110000"/>
              </a:lnSpc>
              <a:buFont typeface="Noto Sans Symbols"/>
              <a:buChar char="✔"/>
            </a:pPr>
            <a:r>
              <a:rPr lang="en-GB"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Вакцинация против гриппа для групп высокого риска</a:t>
            </a:r>
            <a:endParaRPr sz="1100" dirty="0">
              <a:latin typeface="Times New Roman" panose="02020603050405020304" pitchFamily="18" charset="0"/>
              <a:cs typeface="Times New Roman" panose="02020603050405020304" pitchFamily="18" charset="0"/>
            </a:endParaRPr>
          </a:p>
          <a:p>
            <a:pPr marL="177800" lvl="0" indent="-38100" algn="l" rtl="0">
              <a:lnSpc>
                <a:spcPct val="110000"/>
              </a:lnSpc>
              <a:spcBef>
                <a:spcPts val="800"/>
              </a:spcBef>
              <a:spcAft>
                <a:spcPts val="0"/>
              </a:spcAft>
              <a:buClr>
                <a:schemeClr val="dk1"/>
              </a:buClr>
              <a:buSzPts val="2100"/>
              <a:buNone/>
            </a:pPr>
            <a:endParaRPr sz="1100" dirty="0">
              <a:latin typeface="Times New Roman" panose="02020603050405020304" pitchFamily="18" charset="0"/>
              <a:cs typeface="Times New Roman" panose="02020603050405020304" pitchFamily="18" charset="0"/>
            </a:endParaRPr>
          </a:p>
          <a:p>
            <a:pPr marL="177800" lvl="0" indent="-38100" algn="l" rtl="0">
              <a:lnSpc>
                <a:spcPct val="90000"/>
              </a:lnSpc>
              <a:spcBef>
                <a:spcPts val="800"/>
              </a:spcBef>
              <a:spcAft>
                <a:spcPts val="0"/>
              </a:spcAft>
              <a:buClr>
                <a:schemeClr val="dk1"/>
              </a:buClr>
              <a:buSzPts val="2100"/>
              <a:buNone/>
            </a:pPr>
            <a:endParaRPr sz="11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3534" y="150863"/>
            <a:ext cx="8702934" cy="914610"/>
          </a:xfrm>
          <a:prstGeom prst="rect">
            <a:avLst/>
          </a:prstGeom>
          <a:blipFill>
            <a:blip r:embed="rId2" cstate="print"/>
            <a:stretch>
              <a:fillRect/>
            </a:stretch>
          </a:blipFill>
        </p:spPr>
        <p:txBody>
          <a:bodyPr wrap="square" lIns="0" tIns="0" rIns="0" bIns="0" rtlCol="0"/>
          <a:lstStyle/>
          <a:p>
            <a:endParaRPr sz="1039" dirty="0"/>
          </a:p>
        </p:txBody>
      </p:sp>
      <p:sp>
        <p:nvSpPr>
          <p:cNvPr id="3" name="object 3"/>
          <p:cNvSpPr txBox="1">
            <a:spLocks noGrp="1"/>
          </p:cNvSpPr>
          <p:nvPr>
            <p:ph type="title"/>
          </p:nvPr>
        </p:nvSpPr>
        <p:spPr>
          <a:xfrm>
            <a:off x="2418424" y="278011"/>
            <a:ext cx="3677296" cy="250394"/>
          </a:xfrm>
          <a:prstGeom prst="rect">
            <a:avLst/>
          </a:prstGeom>
        </p:spPr>
        <p:txBody>
          <a:bodyPr spcFirstLastPara="1" vert="horz" wrap="square" lIns="0" tIns="8958" rIns="0" bIns="0" rtlCol="0" anchor="t" anchorCtr="0">
            <a:spAutoFit/>
          </a:bodyPr>
          <a:lstStyle/>
          <a:p>
            <a:pPr marL="9428">
              <a:spcBef>
                <a:spcPts val="71"/>
              </a:spcBef>
            </a:pPr>
            <a:r>
              <a:rPr lang="ru-RU" sz="1485" spc="-4" dirty="0">
                <a:solidFill>
                  <a:srgbClr val="000000"/>
                </a:solidFill>
                <a:latin typeface="Times New Roman" panose="02020603050405020304" pitchFamily="18" charset="0"/>
                <a:cs typeface="Times New Roman" panose="02020603050405020304" pitchFamily="18" charset="0"/>
              </a:rPr>
              <a:t>Вебинар от </a:t>
            </a:r>
            <a:r>
              <a:rPr sz="1485" spc="-4" dirty="0">
                <a:solidFill>
                  <a:srgbClr val="000000"/>
                </a:solidFill>
                <a:latin typeface="Times New Roman" panose="02020603050405020304" pitchFamily="18" charset="0"/>
                <a:cs typeface="Times New Roman" panose="02020603050405020304" pitchFamily="18" charset="0"/>
              </a:rPr>
              <a:t>21 </a:t>
            </a:r>
            <a:r>
              <a:rPr lang="ru-RU" sz="1485" spc="-4" dirty="0">
                <a:solidFill>
                  <a:srgbClr val="000000"/>
                </a:solidFill>
                <a:latin typeface="Times New Roman" panose="02020603050405020304" pitchFamily="18" charset="0"/>
                <a:cs typeface="Times New Roman" panose="02020603050405020304" pitchFamily="18" charset="0"/>
              </a:rPr>
              <a:t>мая </a:t>
            </a:r>
            <a:r>
              <a:rPr sz="1485" spc="-4" dirty="0">
                <a:solidFill>
                  <a:srgbClr val="000000"/>
                </a:solidFill>
                <a:latin typeface="Times New Roman" panose="02020603050405020304" pitchFamily="18" charset="0"/>
                <a:cs typeface="Times New Roman" panose="02020603050405020304" pitchFamily="18" charset="0"/>
              </a:rPr>
              <a:t>2020</a:t>
            </a:r>
            <a:r>
              <a:rPr lang="ru-RU" sz="1485" spc="-4" dirty="0">
                <a:solidFill>
                  <a:srgbClr val="000000"/>
                </a:solidFill>
                <a:latin typeface="Times New Roman" panose="02020603050405020304" pitchFamily="18" charset="0"/>
                <a:cs typeface="Times New Roman" panose="02020603050405020304" pitchFamily="18" charset="0"/>
              </a:rPr>
              <a:t> года</a:t>
            </a:r>
            <a:r>
              <a:rPr sz="1485" spc="-4" dirty="0">
                <a:solidFill>
                  <a:srgbClr val="000000"/>
                </a:solidFill>
                <a:latin typeface="Times New Roman" panose="02020603050405020304" pitchFamily="18" charset="0"/>
                <a:cs typeface="Times New Roman" panose="02020603050405020304" pitchFamily="18" charset="0"/>
              </a:rPr>
              <a:t>:</a:t>
            </a:r>
            <a:endParaRPr sz="1485" dirty="0">
              <a:latin typeface="Times New Roman" panose="02020603050405020304" pitchFamily="18" charset="0"/>
              <a:cs typeface="Times New Roman" panose="02020603050405020304" pitchFamily="18" charset="0"/>
            </a:endParaRPr>
          </a:p>
        </p:txBody>
      </p:sp>
      <p:sp>
        <p:nvSpPr>
          <p:cNvPr id="4" name="object 4"/>
          <p:cNvSpPr txBox="1"/>
          <p:nvPr/>
        </p:nvSpPr>
        <p:spPr>
          <a:xfrm>
            <a:off x="2535344" y="642708"/>
            <a:ext cx="2887809" cy="237570"/>
          </a:xfrm>
          <a:prstGeom prst="rect">
            <a:avLst/>
          </a:prstGeom>
        </p:spPr>
        <p:txBody>
          <a:bodyPr vert="horz" wrap="square" lIns="0" tIns="8958" rIns="0" bIns="0" rtlCol="0">
            <a:spAutoFit/>
          </a:bodyPr>
          <a:lstStyle/>
          <a:p>
            <a:pPr marL="9428">
              <a:spcBef>
                <a:spcPts val="71"/>
              </a:spcBef>
            </a:pPr>
            <a:r>
              <a:rPr lang="ru-RU" sz="1485" b="1" spc="-4" dirty="0">
                <a:latin typeface="Times New Roman" panose="02020603050405020304" pitchFamily="18" charset="0"/>
                <a:cs typeface="Times New Roman" panose="02020603050405020304" pitchFamily="18" charset="0"/>
              </a:rPr>
              <a:t>Организован Сетью </a:t>
            </a:r>
            <a:r>
              <a:rPr sz="1485" b="1" spc="-4" dirty="0">
                <a:latin typeface="Times New Roman" panose="02020603050405020304" pitchFamily="18" charset="0"/>
                <a:cs typeface="Times New Roman" panose="02020603050405020304" pitchFamily="18" charset="0"/>
              </a:rPr>
              <a:t>LNCT</a:t>
            </a:r>
            <a:endParaRPr sz="1485" dirty="0">
              <a:latin typeface="Times New Roman" panose="02020603050405020304" pitchFamily="18" charset="0"/>
              <a:cs typeface="Times New Roman" panose="02020603050405020304" pitchFamily="18" charset="0"/>
            </a:endParaRPr>
          </a:p>
        </p:txBody>
      </p:sp>
      <p:sp>
        <p:nvSpPr>
          <p:cNvPr id="5" name="object 5"/>
          <p:cNvSpPr txBox="1"/>
          <p:nvPr/>
        </p:nvSpPr>
        <p:spPr>
          <a:xfrm>
            <a:off x="1017092" y="1894468"/>
            <a:ext cx="6996291" cy="1025946"/>
          </a:xfrm>
          <a:prstGeom prst="rect">
            <a:avLst/>
          </a:prstGeom>
        </p:spPr>
        <p:txBody>
          <a:bodyPr vert="horz" wrap="square" lIns="0" tIns="7072" rIns="0" bIns="0" rtlCol="0">
            <a:spAutoFit/>
          </a:bodyPr>
          <a:lstStyle/>
          <a:p>
            <a:pPr marL="9428" marR="3771" indent="15086" algn="just">
              <a:lnSpc>
                <a:spcPct val="100600"/>
              </a:lnSpc>
              <a:spcBef>
                <a:spcPts val="56"/>
              </a:spcBef>
            </a:pPr>
            <a:r>
              <a:rPr lang="ru-RU" sz="2227" b="1" dirty="0">
                <a:solidFill>
                  <a:srgbClr val="FF0000"/>
                </a:solidFill>
                <a:latin typeface="Times New Roman" panose="02020603050405020304" pitchFamily="18" charset="0"/>
                <a:cs typeface="Times New Roman" panose="02020603050405020304" pitchFamily="18" charset="0"/>
              </a:rPr>
              <a:t>Каковы слухи о Covid-19 и/или вакцинации? Как Вы думаете, почему они были распространены и каков их источник?</a:t>
            </a:r>
            <a:endParaRPr sz="2227" dirty="0">
              <a:latin typeface="Times New Roman" panose="02020603050405020304" pitchFamily="18" charset="0"/>
              <a:cs typeface="Times New Roman" panose="02020603050405020304" pitchFamily="18" charset="0"/>
            </a:endParaRPr>
          </a:p>
        </p:txBody>
      </p:sp>
      <p:sp>
        <p:nvSpPr>
          <p:cNvPr id="6" name="object 6"/>
          <p:cNvSpPr txBox="1"/>
          <p:nvPr/>
        </p:nvSpPr>
        <p:spPr>
          <a:xfrm>
            <a:off x="2943617" y="3680690"/>
            <a:ext cx="3152103" cy="860588"/>
          </a:xfrm>
          <a:prstGeom prst="rect">
            <a:avLst/>
          </a:prstGeom>
        </p:spPr>
        <p:txBody>
          <a:bodyPr vert="horz" wrap="square" lIns="0" tIns="9429" rIns="0" bIns="0" rtlCol="0">
            <a:spAutoFit/>
          </a:bodyPr>
          <a:lstStyle/>
          <a:p>
            <a:pPr marL="554395" marR="557223" algn="ctr">
              <a:lnSpc>
                <a:spcPct val="106100"/>
              </a:lnSpc>
              <a:spcBef>
                <a:spcPts val="74"/>
              </a:spcBef>
            </a:pPr>
            <a:r>
              <a:rPr lang="ru-RU" sz="1039" b="1" spc="-4" dirty="0">
                <a:solidFill>
                  <a:srgbClr val="4471C4"/>
                </a:solidFill>
                <a:latin typeface="Times New Roman" panose="02020603050405020304" pitchFamily="18" charset="0"/>
                <a:cs typeface="Times New Roman" panose="02020603050405020304" pitchFamily="18" charset="0"/>
              </a:rPr>
              <a:t>ЭКРА Куадио Даниэл</a:t>
            </a:r>
            <a:r>
              <a:rPr sz="1336" b="1" spc="-4" dirty="0">
                <a:solidFill>
                  <a:srgbClr val="4471C4"/>
                </a:solidFill>
                <a:latin typeface="Times New Roman" panose="02020603050405020304" pitchFamily="18" charset="0"/>
                <a:cs typeface="Times New Roman" panose="02020603050405020304" pitchFamily="18" charset="0"/>
              </a:rPr>
              <a:t> </a:t>
            </a:r>
            <a:r>
              <a:rPr lang="ru-RU" sz="1336" b="1" spc="-4" dirty="0">
                <a:solidFill>
                  <a:srgbClr val="4471C4"/>
                </a:solidFill>
                <a:latin typeface="Times New Roman" panose="02020603050405020304" pitchFamily="18" charset="0"/>
                <a:cs typeface="Times New Roman" panose="02020603050405020304" pitchFamily="18" charset="0"/>
              </a:rPr>
              <a:t>(</a:t>
            </a:r>
            <a:r>
              <a:rPr sz="1336" b="1" spc="-4" dirty="0">
                <a:solidFill>
                  <a:srgbClr val="4471C4"/>
                </a:solidFill>
                <a:latin typeface="Times New Roman" panose="02020603050405020304" pitchFamily="18" charset="0"/>
                <a:cs typeface="Times New Roman" panose="02020603050405020304" pitchFamily="18" charset="0"/>
              </a:rPr>
              <a:t>EKRA Kouadio</a:t>
            </a:r>
            <a:r>
              <a:rPr sz="1336" b="1" spc="-56" dirty="0">
                <a:solidFill>
                  <a:srgbClr val="4471C4"/>
                </a:solidFill>
                <a:latin typeface="Times New Roman" panose="02020603050405020304" pitchFamily="18" charset="0"/>
                <a:cs typeface="Times New Roman" panose="02020603050405020304" pitchFamily="18" charset="0"/>
              </a:rPr>
              <a:t> </a:t>
            </a:r>
            <a:r>
              <a:rPr sz="1336" b="1" spc="-4" dirty="0">
                <a:solidFill>
                  <a:srgbClr val="4471C4"/>
                </a:solidFill>
                <a:latin typeface="Times New Roman" panose="02020603050405020304" pitchFamily="18" charset="0"/>
                <a:cs typeface="Times New Roman" panose="02020603050405020304" pitchFamily="18" charset="0"/>
              </a:rPr>
              <a:t>Daniel</a:t>
            </a:r>
            <a:r>
              <a:rPr lang="ru-RU" sz="1336" b="1" spc="-4" dirty="0">
                <a:solidFill>
                  <a:srgbClr val="4471C4"/>
                </a:solidFill>
                <a:latin typeface="Times New Roman" panose="02020603050405020304" pitchFamily="18" charset="0"/>
                <a:cs typeface="Times New Roman" panose="02020603050405020304" pitchFamily="18" charset="0"/>
              </a:rPr>
              <a:t>)</a:t>
            </a:r>
            <a:r>
              <a:rPr sz="1336" b="1" spc="-4" dirty="0">
                <a:solidFill>
                  <a:srgbClr val="4471C4"/>
                </a:solidFill>
                <a:latin typeface="Times New Roman" panose="02020603050405020304" pitchFamily="18" charset="0"/>
                <a:cs typeface="Times New Roman" panose="02020603050405020304" pitchFamily="18" charset="0"/>
              </a:rPr>
              <a:t>  </a:t>
            </a:r>
            <a:r>
              <a:rPr lang="ru-RU" sz="1336" b="1" spc="-4" dirty="0">
                <a:solidFill>
                  <a:srgbClr val="4471C4"/>
                </a:solidFill>
                <a:latin typeface="Times New Roman" panose="02020603050405020304" pitchFamily="18" charset="0"/>
                <a:cs typeface="Times New Roman" panose="02020603050405020304" pitchFamily="18" charset="0"/>
              </a:rPr>
              <a:t>Директор-координатор</a:t>
            </a:r>
            <a:endParaRPr sz="1336" dirty="0">
              <a:latin typeface="Times New Roman" panose="02020603050405020304" pitchFamily="18" charset="0"/>
              <a:cs typeface="Times New Roman" panose="02020603050405020304" pitchFamily="18" charset="0"/>
            </a:endParaRPr>
          </a:p>
          <a:p>
            <a:pPr marL="9428" marR="3771" algn="ctr">
              <a:lnSpc>
                <a:spcPct val="101699"/>
              </a:lnSpc>
            </a:pPr>
            <a:r>
              <a:rPr lang="ru-RU" sz="1336" b="1" spc="-4" dirty="0">
                <a:solidFill>
                  <a:srgbClr val="4471C4"/>
                </a:solidFill>
                <a:latin typeface="Times New Roman" panose="02020603050405020304" pitchFamily="18" charset="0"/>
                <a:cs typeface="Times New Roman" panose="02020603050405020304" pitchFamily="18" charset="0"/>
              </a:rPr>
              <a:t>Расширенная программа иммунизации</a:t>
            </a:r>
            <a:endParaRPr sz="1336"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5540" y="308799"/>
            <a:ext cx="7976904" cy="191622"/>
          </a:xfrm>
          <a:prstGeom prst="rect">
            <a:avLst/>
          </a:prstGeom>
        </p:spPr>
        <p:txBody>
          <a:bodyPr spcFirstLastPara="1" vert="horz" wrap="square" lIns="0" tIns="9429" rIns="0" bIns="0" rtlCol="0" anchor="t" anchorCtr="0">
            <a:spAutoFit/>
          </a:bodyPr>
          <a:lstStyle/>
          <a:p>
            <a:pPr marL="9428">
              <a:spcBef>
                <a:spcPts val="74"/>
              </a:spcBef>
            </a:pPr>
            <a:r>
              <a:rPr lang="ru-RU" spc="-4" dirty="0">
                <a:latin typeface="Times New Roman" panose="02020603050405020304" pitchFamily="18" charset="0"/>
                <a:cs typeface="Times New Roman" panose="02020603050405020304" pitchFamily="18" charset="0"/>
              </a:rPr>
              <a:t>Слухи распространяются как часть борьбы </a:t>
            </a:r>
            <a:r>
              <a:rPr spc="-4" dirty="0">
                <a:latin typeface="Times New Roman" panose="02020603050405020304" pitchFamily="18" charset="0"/>
                <a:cs typeface="Times New Roman" panose="02020603050405020304" pitchFamily="18" charset="0"/>
              </a:rPr>
              <a:t>(1)</a:t>
            </a:r>
          </a:p>
        </p:txBody>
      </p:sp>
      <p:sp>
        <p:nvSpPr>
          <p:cNvPr id="3" name="object 3"/>
          <p:cNvSpPr txBox="1"/>
          <p:nvPr/>
        </p:nvSpPr>
        <p:spPr>
          <a:xfrm>
            <a:off x="498688" y="874537"/>
            <a:ext cx="8023766" cy="3501759"/>
          </a:xfrm>
          <a:prstGeom prst="rect">
            <a:avLst/>
          </a:prstGeom>
        </p:spPr>
        <p:txBody>
          <a:bodyPr vert="horz" wrap="square" lIns="0" tIns="9429" rIns="0" bIns="0" rtlCol="0">
            <a:spAutoFit/>
          </a:bodyPr>
          <a:lstStyle/>
          <a:p>
            <a:pPr marL="160284" marR="631708" indent="-151327">
              <a:lnSpc>
                <a:spcPct val="129600"/>
              </a:lnSpc>
              <a:spcBef>
                <a:spcPts val="74"/>
              </a:spcBef>
              <a:buChar char="•"/>
              <a:tabLst>
                <a:tab pos="160756" algn="l"/>
              </a:tabLst>
            </a:pPr>
            <a:r>
              <a:rPr lang="ru-RU" sz="1782" dirty="0">
                <a:latin typeface="Times New Roman" panose="02020603050405020304" pitchFamily="18" charset="0"/>
                <a:cs typeface="Times New Roman" panose="02020603050405020304" pitchFamily="18" charset="0"/>
              </a:rPr>
              <a:t>Слухи о Covid-19 касаются в основном лечения (чеснок, листья нима ...) </a:t>
            </a:r>
          </a:p>
          <a:p>
            <a:pPr marL="160284" marR="631708" indent="-151327">
              <a:lnSpc>
                <a:spcPct val="129600"/>
              </a:lnSpc>
              <a:spcBef>
                <a:spcPts val="74"/>
              </a:spcBef>
              <a:buChar char="•"/>
              <a:tabLst>
                <a:tab pos="160756" algn="l"/>
              </a:tabLst>
            </a:pPr>
            <a:r>
              <a:rPr lang="ru-RU" sz="1782" dirty="0">
                <a:latin typeface="Times New Roman" panose="02020603050405020304" pitchFamily="18" charset="0"/>
                <a:cs typeface="Times New Roman" panose="02020603050405020304" pitchFamily="18" charset="0"/>
              </a:rPr>
              <a:t>Постоянные слухи и дезинформация о вакцинации: вакцина против Covid-19 проходит испытания в Африке и, в частности, в Кот-д’Ивуаре; болезнь будет распространяться через эту прививку</a:t>
            </a:r>
          </a:p>
          <a:p>
            <a:pPr marL="160284" marR="631708" indent="-151327">
              <a:lnSpc>
                <a:spcPct val="129600"/>
              </a:lnSpc>
              <a:spcBef>
                <a:spcPts val="74"/>
              </a:spcBef>
              <a:buChar char="•"/>
              <a:tabLst>
                <a:tab pos="160756" algn="l"/>
              </a:tabLst>
            </a:pPr>
            <a:r>
              <a:rPr lang="ru-RU" sz="1782" dirty="0">
                <a:latin typeface="Times New Roman" panose="02020603050405020304" pitchFamily="18" charset="0"/>
                <a:cs typeface="Times New Roman" panose="02020603050405020304" pitchFamily="18" charset="0"/>
              </a:rPr>
              <a:t>Призыв к вакцинации, предлагаемой в медицинских центрах, будет отклонен:</a:t>
            </a:r>
            <a:endParaRPr sz="1782" dirty="0">
              <a:latin typeface="Times New Roman" panose="02020603050405020304" pitchFamily="18" charset="0"/>
              <a:cs typeface="Times New Roman" panose="02020603050405020304" pitchFamily="18" charset="0"/>
            </a:endParaRPr>
          </a:p>
          <a:p>
            <a:pPr marL="443139" marR="403068" lvl="1" indent="-151327">
              <a:lnSpc>
                <a:spcPct val="128000"/>
              </a:lnSpc>
              <a:spcBef>
                <a:spcPts val="45"/>
              </a:spcBef>
              <a:buChar char="•"/>
              <a:tabLst>
                <a:tab pos="443610" algn="l"/>
              </a:tabLst>
            </a:pPr>
            <a:r>
              <a:rPr lang="ru-RU" sz="1782" dirty="0">
                <a:latin typeface="Times New Roman" panose="02020603050405020304" pitchFamily="18" charset="0"/>
                <a:cs typeface="Times New Roman" panose="02020603050405020304" pitchFamily="18" charset="0"/>
              </a:rPr>
              <a:t>иллюстрация: в городе </a:t>
            </a:r>
            <a:r>
              <a:rPr lang="ru-RU" sz="1782" dirty="0" err="1">
                <a:latin typeface="Times New Roman" panose="02020603050405020304" pitchFamily="18" charset="0"/>
                <a:cs typeface="Times New Roman" panose="02020603050405020304" pitchFamily="18" charset="0"/>
              </a:rPr>
              <a:t>Банголо</a:t>
            </a:r>
            <a:r>
              <a:rPr lang="ru-RU" sz="1782" dirty="0">
                <a:latin typeface="Times New Roman" panose="02020603050405020304" pitchFamily="18" charset="0"/>
                <a:cs typeface="Times New Roman" panose="02020603050405020304" pitchFamily="18" charset="0"/>
              </a:rPr>
              <a:t> был заблокирован грузовик под предлогом того, что перевозил вакцину против Covid.</a:t>
            </a:r>
            <a:endParaRPr sz="1782" dirty="0">
              <a:latin typeface="Times New Roman" panose="02020603050405020304" pitchFamily="18" charset="0"/>
              <a:cs typeface="Times New Roman" panose="02020603050405020304" pitchFamily="18" charset="0"/>
            </a:endParaRPr>
          </a:p>
          <a:p>
            <a:pPr marL="160284" indent="-151327">
              <a:spcBef>
                <a:spcPts val="635"/>
              </a:spcBef>
              <a:buChar char="•"/>
              <a:tabLst>
                <a:tab pos="160756" algn="l"/>
              </a:tabLst>
            </a:pPr>
            <a:r>
              <a:rPr lang="ru-RU" sz="1782" dirty="0">
                <a:latin typeface="Times New Roman" panose="02020603050405020304" pitchFamily="18" charset="0"/>
                <a:cs typeface="Times New Roman" panose="02020603050405020304" pitchFamily="18" charset="0"/>
              </a:rPr>
              <a:t>Слухи и призывы последовали за предложением европейского врача в эфире зарубежного телеканала протестировать возможную вакцину в Африке</a:t>
            </a:r>
            <a:endParaRPr sz="1782"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966" y="1"/>
            <a:ext cx="7976904" cy="427969"/>
          </a:xfrm>
          <a:prstGeom prst="rect">
            <a:avLst/>
          </a:prstGeom>
        </p:spPr>
        <p:txBody>
          <a:bodyPr spcFirstLastPara="1" vert="horz" wrap="square" lIns="0" tIns="9429" rIns="0" bIns="0" rtlCol="0" anchor="t" anchorCtr="0">
            <a:spAutoFit/>
          </a:bodyPr>
          <a:lstStyle/>
          <a:p>
            <a:pPr marL="9428">
              <a:spcBef>
                <a:spcPts val="74"/>
              </a:spcBef>
            </a:pPr>
            <a:r>
              <a:rPr lang="ru-RU" sz="2636" dirty="0">
                <a:latin typeface="Times New Roman" panose="02020603050405020304" pitchFamily="18" charset="0"/>
                <a:cs typeface="Times New Roman" panose="02020603050405020304" pitchFamily="18" charset="0"/>
              </a:rPr>
              <a:t>Слухи распространяются как часть борьбы</a:t>
            </a:r>
            <a:r>
              <a:rPr sz="2636" spc="-56" dirty="0">
                <a:latin typeface="Times New Roman" panose="02020603050405020304" pitchFamily="18" charset="0"/>
                <a:cs typeface="Times New Roman" panose="02020603050405020304" pitchFamily="18" charset="0"/>
              </a:rPr>
              <a:t> </a:t>
            </a:r>
            <a:r>
              <a:rPr sz="2636" dirty="0">
                <a:latin typeface="Times New Roman" panose="02020603050405020304" pitchFamily="18" charset="0"/>
                <a:cs typeface="Times New Roman" panose="02020603050405020304" pitchFamily="18" charset="0"/>
              </a:rPr>
              <a:t>(1)</a:t>
            </a:r>
          </a:p>
        </p:txBody>
      </p:sp>
      <p:sp>
        <p:nvSpPr>
          <p:cNvPr id="3" name="object 3"/>
          <p:cNvSpPr txBox="1"/>
          <p:nvPr/>
        </p:nvSpPr>
        <p:spPr>
          <a:xfrm>
            <a:off x="328966" y="535095"/>
            <a:ext cx="7582019" cy="4697279"/>
          </a:xfrm>
          <a:prstGeom prst="rect">
            <a:avLst/>
          </a:prstGeom>
        </p:spPr>
        <p:txBody>
          <a:bodyPr vert="horz" wrap="square" lIns="0" tIns="9429" rIns="0" bIns="0" rtlCol="0">
            <a:spAutoFit/>
          </a:bodyPr>
          <a:lstStyle/>
          <a:p>
            <a:pPr marL="160284" marR="3771" indent="-151327" algn="just">
              <a:lnSpc>
                <a:spcPct val="129000"/>
              </a:lnSpc>
              <a:spcBef>
                <a:spcPts val="74"/>
              </a:spcBef>
              <a:buChar char="•"/>
              <a:tabLst>
                <a:tab pos="160756" algn="l"/>
              </a:tabLst>
            </a:pPr>
            <a:r>
              <a:rPr lang="ru-RU" sz="2079" dirty="0">
                <a:latin typeface="Times New Roman" panose="02020603050405020304" pitchFamily="18" charset="0"/>
                <a:cs typeface="Times New Roman" panose="02020603050405020304" pitchFamily="18" charset="0"/>
              </a:rPr>
              <a:t>Источники: слухи, распространяемые через социальные сети лицами, возмущенными и негодующими по поводу сообщения о планах тестирования вакцины в Африке. Последние не понимают, что наименее пострадавший континент предлагается в качестве места для испытаний вакцины</a:t>
            </a:r>
            <a:r>
              <a:rPr sz="1856" dirty="0">
                <a:latin typeface="Times New Roman" panose="02020603050405020304" pitchFamily="18" charset="0"/>
                <a:cs typeface="Times New Roman" panose="02020603050405020304" pitchFamily="18" charset="0"/>
              </a:rPr>
              <a:t>;</a:t>
            </a:r>
          </a:p>
          <a:p>
            <a:pPr marL="160284" marR="479438" indent="-151327">
              <a:lnSpc>
                <a:spcPts val="2888"/>
              </a:lnSpc>
              <a:spcBef>
                <a:spcPts val="204"/>
              </a:spcBef>
              <a:buChar char="•"/>
              <a:tabLst>
                <a:tab pos="160756" algn="l"/>
              </a:tabLst>
            </a:pPr>
            <a:r>
              <a:rPr lang="ru-RU" sz="2079" dirty="0">
                <a:latin typeface="Times New Roman" panose="02020603050405020304" pitchFamily="18" charset="0"/>
                <a:cs typeface="Times New Roman" panose="02020603050405020304" pitchFamily="18" charset="0"/>
              </a:rPr>
              <a:t>Это не представляет собой реальный отказ от вакцинации, это – недоверие из-за страха перед болезнью; </a:t>
            </a:r>
          </a:p>
          <a:p>
            <a:pPr marL="160284" marR="479438" indent="-151327">
              <a:lnSpc>
                <a:spcPts val="2888"/>
              </a:lnSpc>
              <a:spcBef>
                <a:spcPts val="204"/>
              </a:spcBef>
              <a:buChar char="•"/>
              <a:tabLst>
                <a:tab pos="160756" algn="l"/>
              </a:tabLst>
            </a:pPr>
            <a:r>
              <a:rPr lang="ru-RU" sz="2079" dirty="0">
                <a:latin typeface="Times New Roman" panose="02020603050405020304" pitchFamily="18" charset="0"/>
                <a:cs typeface="Times New Roman" panose="02020603050405020304" pitchFamily="18" charset="0"/>
              </a:rPr>
              <a:t>Что действительно вызывает беспокойство, так это –  сообщения, распространяемые сторонниками антивакцинации посредством видео, в поддержку слухов, они вновь заявили о заговоре производителей и организаций, финансирующих вакцины.</a:t>
            </a:r>
            <a:endParaRPr sz="1856"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09"/>
        <p:cNvGrpSpPr/>
        <p:nvPr/>
      </p:nvGrpSpPr>
      <p:grpSpPr>
        <a:xfrm>
          <a:off x="0" y="0"/>
          <a:ext cx="0" cy="0"/>
          <a:chOff x="0" y="0"/>
          <a:chExt cx="0" cy="0"/>
        </a:xfrm>
      </p:grpSpPr>
      <p:sp>
        <p:nvSpPr>
          <p:cNvPr id="1110" name="Google Shape;1110;p7"/>
          <p:cNvSpPr/>
          <p:nvPr/>
        </p:nvSpPr>
        <p:spPr>
          <a:xfrm>
            <a:off x="1646092" y="4686172"/>
            <a:ext cx="101746" cy="104965"/>
          </a:xfrm>
          <a:custGeom>
            <a:avLst/>
            <a:gdLst/>
            <a:ahLst/>
            <a:cxnLst/>
            <a:rect l="l" t="t" r="r" b="b"/>
            <a:pathLst>
              <a:path w="138430" h="144779" extrusionOk="0">
                <a:moveTo>
                  <a:pt x="61582" y="0"/>
                </a:moveTo>
                <a:lnTo>
                  <a:pt x="1701" y="0"/>
                </a:lnTo>
                <a:lnTo>
                  <a:pt x="0" y="1905"/>
                </a:lnTo>
                <a:lnTo>
                  <a:pt x="0" y="142468"/>
                </a:lnTo>
                <a:lnTo>
                  <a:pt x="1701" y="144386"/>
                </a:lnTo>
                <a:lnTo>
                  <a:pt x="61582" y="144386"/>
                </a:lnTo>
                <a:lnTo>
                  <a:pt x="91762" y="139144"/>
                </a:lnTo>
                <a:lnTo>
                  <a:pt x="115935" y="124428"/>
                </a:lnTo>
                <a:lnTo>
                  <a:pt x="122097" y="115722"/>
                </a:lnTo>
                <a:lnTo>
                  <a:pt x="35242" y="115722"/>
                </a:lnTo>
                <a:lnTo>
                  <a:pt x="33553" y="114020"/>
                </a:lnTo>
                <a:lnTo>
                  <a:pt x="33553" y="30568"/>
                </a:lnTo>
                <a:lnTo>
                  <a:pt x="35242" y="28663"/>
                </a:lnTo>
                <a:lnTo>
                  <a:pt x="121774" y="28663"/>
                </a:lnTo>
                <a:lnTo>
                  <a:pt x="115777" y="20145"/>
                </a:lnTo>
                <a:lnTo>
                  <a:pt x="91585" y="5285"/>
                </a:lnTo>
                <a:lnTo>
                  <a:pt x="61582" y="0"/>
                </a:lnTo>
                <a:close/>
              </a:path>
              <a:path w="138430" h="144779" extrusionOk="0">
                <a:moveTo>
                  <a:pt x="121774" y="28663"/>
                </a:moveTo>
                <a:lnTo>
                  <a:pt x="61366" y="28663"/>
                </a:lnTo>
                <a:lnTo>
                  <a:pt x="77688" y="31912"/>
                </a:lnTo>
                <a:lnTo>
                  <a:pt x="90825" y="40952"/>
                </a:lnTo>
                <a:lnTo>
                  <a:pt x="99583" y="54729"/>
                </a:lnTo>
                <a:lnTo>
                  <a:pt x="102768" y="72186"/>
                </a:lnTo>
                <a:lnTo>
                  <a:pt x="99587" y="89651"/>
                </a:lnTo>
                <a:lnTo>
                  <a:pt x="90852" y="103431"/>
                </a:lnTo>
                <a:lnTo>
                  <a:pt x="77779" y="112473"/>
                </a:lnTo>
                <a:lnTo>
                  <a:pt x="61582" y="115722"/>
                </a:lnTo>
                <a:lnTo>
                  <a:pt x="122097" y="115722"/>
                </a:lnTo>
                <a:lnTo>
                  <a:pt x="131987" y="101748"/>
                </a:lnTo>
                <a:lnTo>
                  <a:pt x="137807" y="72618"/>
                </a:lnTo>
                <a:lnTo>
                  <a:pt x="131928" y="43087"/>
                </a:lnTo>
                <a:lnTo>
                  <a:pt x="121774" y="28663"/>
                </a:lnTo>
                <a:close/>
              </a:path>
            </a:pathLst>
          </a:custGeom>
          <a:solidFill>
            <a:srgbClr val="F7F7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Calibri"/>
              <a:ea typeface="Calibri"/>
              <a:cs typeface="Calibri"/>
              <a:sym typeface="Calibri"/>
            </a:endParaRPr>
          </a:p>
        </p:txBody>
      </p:sp>
      <p:pic>
        <p:nvPicPr>
          <p:cNvPr id="1111" name="Google Shape;1111;p7"/>
          <p:cNvPicPr preferRelativeResize="0"/>
          <p:nvPr/>
        </p:nvPicPr>
        <p:blipFill rotWithShape="1">
          <a:blip r:embed="rId3">
            <a:alphaModFix/>
          </a:blip>
          <a:srcRect/>
          <a:stretch/>
        </p:blipFill>
        <p:spPr>
          <a:xfrm rot="5400000">
            <a:off x="8408996" y="2342468"/>
            <a:ext cx="1147900" cy="458564"/>
          </a:xfrm>
          <a:prstGeom prst="rect">
            <a:avLst/>
          </a:prstGeom>
          <a:noFill/>
          <a:ln>
            <a:noFill/>
          </a:ln>
        </p:spPr>
      </p:pic>
      <p:sp>
        <p:nvSpPr>
          <p:cNvPr id="1113" name="Google Shape;1113;p7"/>
          <p:cNvSpPr txBox="1"/>
          <p:nvPr/>
        </p:nvSpPr>
        <p:spPr>
          <a:xfrm>
            <a:off x="304600" y="3728350"/>
            <a:ext cx="8299800" cy="13277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ru-RU" dirty="0">
                <a:latin typeface="Times New Roman" panose="02020603050405020304" pitchFamily="18" charset="0"/>
                <a:cs typeface="Times New Roman" panose="02020603050405020304" pitchFamily="18" charset="0"/>
              </a:rPr>
              <a:t>Примечание</a:t>
            </a:r>
            <a:r>
              <a:rPr lang="en-GB"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Многие страны мира с низким и средним уровнем доходов все еще находятся на ранних стадиях пандемии </a:t>
            </a:r>
            <a:r>
              <a:rPr lang="en-GB" dirty="0">
                <a:latin typeface="Times New Roman" panose="02020603050405020304" pitchFamily="18" charset="0"/>
                <a:cs typeface="Times New Roman" panose="02020603050405020304" pitchFamily="18" charset="0"/>
              </a:rPr>
              <a:t>COVID-19.</a:t>
            </a:r>
            <a:endParaRPr dirty="0">
              <a:latin typeface="Times New Roman" panose="02020603050405020304" pitchFamily="18" charset="0"/>
              <a:cs typeface="Times New Roman" panose="02020603050405020304" pitchFamily="18" charset="0"/>
            </a:endParaRPr>
          </a:p>
        </p:txBody>
      </p:sp>
      <p:pic>
        <p:nvPicPr>
          <p:cNvPr id="6" name="Google Shape;1146;p7">
            <a:extLst>
              <a:ext uri="{FF2B5EF4-FFF2-40B4-BE49-F238E27FC236}">
                <a16:creationId xmlns:a16="http://schemas.microsoft.com/office/drawing/2014/main" id="{253434EA-2D3D-4FA5-94F4-1664FCE5F111}"/>
              </a:ext>
            </a:extLst>
          </p:cNvPr>
          <p:cNvPicPr preferRelativeResize="0"/>
          <p:nvPr/>
        </p:nvPicPr>
        <p:blipFill>
          <a:blip r:embed="rId4">
            <a:alphaModFix/>
          </a:blip>
          <a:stretch>
            <a:fillRect/>
          </a:stretch>
        </p:blipFill>
        <p:spPr>
          <a:xfrm>
            <a:off x="259264" y="586520"/>
            <a:ext cx="6148099" cy="3097074"/>
          </a:xfrm>
          <a:prstGeom prst="rect">
            <a:avLst/>
          </a:prstGeom>
          <a:noFill/>
          <a:ln>
            <a:noFill/>
          </a:ln>
        </p:spPr>
      </p:pic>
      <p:pic>
        <p:nvPicPr>
          <p:cNvPr id="7" name="Google Shape;1147;p7">
            <a:extLst>
              <a:ext uri="{FF2B5EF4-FFF2-40B4-BE49-F238E27FC236}">
                <a16:creationId xmlns:a16="http://schemas.microsoft.com/office/drawing/2014/main" id="{94B0F298-D9BF-466A-8270-CB29751A2052}"/>
              </a:ext>
            </a:extLst>
          </p:cNvPr>
          <p:cNvPicPr preferRelativeResize="0"/>
          <p:nvPr/>
        </p:nvPicPr>
        <p:blipFill rotWithShape="1">
          <a:blip r:embed="rId5">
            <a:alphaModFix/>
          </a:blip>
          <a:srcRect t="-1321"/>
          <a:stretch/>
        </p:blipFill>
        <p:spPr>
          <a:xfrm>
            <a:off x="7305077" y="586519"/>
            <a:ext cx="1404871" cy="3141831"/>
          </a:xfrm>
          <a:prstGeom prst="rect">
            <a:avLst/>
          </a:prstGeom>
          <a:noFill/>
          <a:ln>
            <a:noFill/>
          </a:ln>
        </p:spPr>
      </p:pic>
      <p:sp>
        <p:nvSpPr>
          <p:cNvPr id="2" name="Rectangle 1">
            <a:extLst>
              <a:ext uri="{FF2B5EF4-FFF2-40B4-BE49-F238E27FC236}">
                <a16:creationId xmlns:a16="http://schemas.microsoft.com/office/drawing/2014/main" id="{24DFA4FA-BB7A-426E-A212-0F9AEC41C2AD}"/>
              </a:ext>
            </a:extLst>
          </p:cNvPr>
          <p:cNvSpPr/>
          <p:nvPr/>
        </p:nvSpPr>
        <p:spPr>
          <a:xfrm>
            <a:off x="6635140" y="627501"/>
            <a:ext cx="1154621" cy="3100849"/>
          </a:xfrm>
          <a:prstGeom prst="rect">
            <a:avLst/>
          </a:prstGeom>
          <a:solidFill>
            <a:schemeClr val="accent2"/>
          </a:solidFill>
        </p:spPr>
        <p:txBody>
          <a:bodyPr wrap="square">
            <a:spAutoFit/>
          </a:bodyPr>
          <a:lstStyle/>
          <a:p>
            <a:r>
              <a:rPr lang="en-US" sz="850" dirty="0" err="1">
                <a:solidFill>
                  <a:srgbClr val="606061"/>
                </a:solidFill>
              </a:rPr>
              <a:t>ные</a:t>
            </a:r>
            <a:r>
              <a:rPr lang="en-US" sz="850" dirty="0">
                <a:solidFill>
                  <a:srgbClr val="606061"/>
                </a:solidFill>
              </a:rPr>
              <a:t> </a:t>
            </a:r>
            <a:r>
              <a:rPr lang="en-US" sz="850" dirty="0" err="1">
                <a:solidFill>
                  <a:srgbClr val="606061"/>
                </a:solidFill>
              </a:rPr>
              <a:t>Штаты</a:t>
            </a:r>
            <a:r>
              <a:rPr lang="en-US" sz="850" dirty="0">
                <a:solidFill>
                  <a:srgbClr val="606061"/>
                </a:solidFill>
              </a:rPr>
              <a:t> </a:t>
            </a:r>
            <a:r>
              <a:rPr lang="en-US" sz="850" dirty="0" err="1">
                <a:solidFill>
                  <a:srgbClr val="606061"/>
                </a:solidFill>
              </a:rPr>
              <a:t>Америки</a:t>
            </a:r>
            <a:endParaRPr lang="en-US" sz="850" dirty="0">
              <a:solidFill>
                <a:srgbClr val="606061"/>
              </a:solidFill>
            </a:endParaRPr>
          </a:p>
          <a:p>
            <a:r>
              <a:rPr lang="en-US" sz="850" dirty="0" err="1">
                <a:solidFill>
                  <a:srgbClr val="606061"/>
                </a:solidFill>
              </a:rPr>
              <a:t>Россия</a:t>
            </a:r>
            <a:endParaRPr lang="en-US" sz="850" dirty="0">
              <a:solidFill>
                <a:srgbClr val="606061"/>
              </a:solidFill>
            </a:endParaRPr>
          </a:p>
          <a:p>
            <a:r>
              <a:rPr lang="en-US" sz="850" dirty="0" err="1">
                <a:solidFill>
                  <a:srgbClr val="606061"/>
                </a:solidFill>
              </a:rPr>
              <a:t>Бразилия</a:t>
            </a:r>
            <a:endParaRPr lang="en-US" sz="850" dirty="0">
              <a:solidFill>
                <a:srgbClr val="606061"/>
              </a:solidFill>
            </a:endParaRPr>
          </a:p>
          <a:p>
            <a:r>
              <a:rPr lang="en-US" sz="850" dirty="0" err="1">
                <a:solidFill>
                  <a:srgbClr val="606061"/>
                </a:solidFill>
              </a:rPr>
              <a:t>объединенное</a:t>
            </a:r>
            <a:r>
              <a:rPr lang="en-US" sz="850" dirty="0">
                <a:solidFill>
                  <a:srgbClr val="606061"/>
                </a:solidFill>
              </a:rPr>
              <a:t> </a:t>
            </a:r>
            <a:r>
              <a:rPr lang="en-US" sz="850" dirty="0" err="1">
                <a:solidFill>
                  <a:srgbClr val="606061"/>
                </a:solidFill>
              </a:rPr>
              <a:t>Королевство</a:t>
            </a:r>
            <a:endParaRPr lang="en-US" sz="850" dirty="0">
              <a:solidFill>
                <a:srgbClr val="606061"/>
              </a:solidFill>
            </a:endParaRPr>
          </a:p>
          <a:p>
            <a:r>
              <a:rPr lang="en-US" sz="850" dirty="0" err="1">
                <a:solidFill>
                  <a:srgbClr val="606061"/>
                </a:solidFill>
              </a:rPr>
              <a:t>Испания</a:t>
            </a:r>
            <a:endParaRPr lang="en-US" sz="850" dirty="0">
              <a:solidFill>
                <a:srgbClr val="606061"/>
              </a:solidFill>
            </a:endParaRPr>
          </a:p>
          <a:p>
            <a:r>
              <a:rPr lang="en-US" sz="850" dirty="0" err="1">
                <a:solidFill>
                  <a:srgbClr val="606061"/>
                </a:solidFill>
              </a:rPr>
              <a:t>Италия</a:t>
            </a:r>
            <a:endParaRPr lang="en-US" sz="850" dirty="0">
              <a:solidFill>
                <a:srgbClr val="606061"/>
              </a:solidFill>
            </a:endParaRPr>
          </a:p>
          <a:p>
            <a:r>
              <a:rPr lang="en-US" sz="850" dirty="0" err="1">
                <a:solidFill>
                  <a:srgbClr val="606061"/>
                </a:solidFill>
              </a:rPr>
              <a:t>Франция</a:t>
            </a:r>
            <a:endParaRPr lang="en-US" sz="850" dirty="0">
              <a:solidFill>
                <a:srgbClr val="606061"/>
              </a:solidFill>
            </a:endParaRPr>
          </a:p>
          <a:p>
            <a:r>
              <a:rPr lang="en-US" sz="850" dirty="0" err="1">
                <a:solidFill>
                  <a:srgbClr val="606061"/>
                </a:solidFill>
              </a:rPr>
              <a:t>Германия</a:t>
            </a:r>
            <a:endParaRPr lang="en-US" sz="850" dirty="0">
              <a:solidFill>
                <a:srgbClr val="606061"/>
              </a:solidFill>
            </a:endParaRPr>
          </a:p>
          <a:p>
            <a:r>
              <a:rPr lang="en-US" sz="850" dirty="0" err="1">
                <a:solidFill>
                  <a:srgbClr val="606061"/>
                </a:solidFill>
              </a:rPr>
              <a:t>индейка</a:t>
            </a:r>
            <a:endParaRPr lang="en-US" sz="850" dirty="0">
              <a:solidFill>
                <a:srgbClr val="606061"/>
              </a:solidFill>
            </a:endParaRPr>
          </a:p>
          <a:p>
            <a:r>
              <a:rPr lang="en-US" sz="850" dirty="0" err="1">
                <a:solidFill>
                  <a:srgbClr val="606061"/>
                </a:solidFill>
              </a:rPr>
              <a:t>Иран</a:t>
            </a:r>
            <a:endParaRPr lang="en-US" sz="850" dirty="0">
              <a:solidFill>
                <a:srgbClr val="606061"/>
              </a:solidFill>
            </a:endParaRPr>
          </a:p>
          <a:p>
            <a:r>
              <a:rPr lang="en-US" sz="850" dirty="0" err="1">
                <a:solidFill>
                  <a:srgbClr val="606061"/>
                </a:solidFill>
              </a:rPr>
              <a:t>Индия</a:t>
            </a:r>
            <a:endParaRPr lang="en-US" sz="850" dirty="0">
              <a:solidFill>
                <a:srgbClr val="606061"/>
              </a:solidFill>
            </a:endParaRPr>
          </a:p>
          <a:p>
            <a:r>
              <a:rPr lang="en-US" sz="850" dirty="0" err="1">
                <a:solidFill>
                  <a:srgbClr val="606061"/>
                </a:solidFill>
              </a:rPr>
              <a:t>Перу</a:t>
            </a:r>
            <a:endParaRPr lang="en-US" sz="850" dirty="0">
              <a:solidFill>
                <a:srgbClr val="606061"/>
              </a:solidFill>
            </a:endParaRPr>
          </a:p>
          <a:p>
            <a:r>
              <a:rPr lang="en-US" sz="850" dirty="0" err="1">
                <a:solidFill>
                  <a:srgbClr val="606061"/>
                </a:solidFill>
              </a:rPr>
              <a:t>Китай</a:t>
            </a:r>
            <a:endParaRPr lang="en-US" sz="850" dirty="0">
              <a:solidFill>
                <a:srgbClr val="606061"/>
              </a:solidFill>
            </a:endParaRPr>
          </a:p>
          <a:p>
            <a:r>
              <a:rPr lang="en-US" sz="850" dirty="0" err="1">
                <a:solidFill>
                  <a:srgbClr val="606061"/>
                </a:solidFill>
              </a:rPr>
              <a:t>Канада</a:t>
            </a:r>
            <a:endParaRPr lang="en-US" sz="850" dirty="0">
              <a:solidFill>
                <a:srgbClr val="606061"/>
              </a:solidFill>
            </a:endParaRPr>
          </a:p>
          <a:p>
            <a:r>
              <a:rPr lang="en-US" sz="850" dirty="0" err="1">
                <a:solidFill>
                  <a:srgbClr val="606061"/>
                </a:solidFill>
              </a:rPr>
              <a:t>Саудовская</a:t>
            </a:r>
            <a:r>
              <a:rPr lang="en-US" sz="850" dirty="0">
                <a:solidFill>
                  <a:srgbClr val="606061"/>
                </a:solidFill>
              </a:rPr>
              <a:t> </a:t>
            </a:r>
            <a:r>
              <a:rPr lang="en-US" sz="850" dirty="0" err="1">
                <a:solidFill>
                  <a:srgbClr val="606061"/>
                </a:solidFill>
              </a:rPr>
              <a:t>Аравия</a:t>
            </a:r>
            <a:endParaRPr lang="en-US" sz="850" dirty="0">
              <a:solidFill>
                <a:srgbClr val="606061"/>
              </a:solidFill>
            </a:endParaRPr>
          </a:p>
          <a:p>
            <a:r>
              <a:rPr lang="en-US" sz="850" dirty="0" err="1">
                <a:solidFill>
                  <a:srgbClr val="606061"/>
                </a:solidFill>
              </a:rPr>
              <a:t>Бельгия</a:t>
            </a:r>
            <a:endParaRPr lang="en-US" sz="850" dirty="0">
              <a:solidFill>
                <a:srgbClr val="606061"/>
              </a:solidFill>
            </a:endParaRPr>
          </a:p>
          <a:p>
            <a:r>
              <a:rPr lang="en-US" sz="850" dirty="0" err="1">
                <a:solidFill>
                  <a:srgbClr val="606061"/>
                </a:solidFill>
              </a:rPr>
              <a:t>Мексика</a:t>
            </a:r>
            <a:endParaRPr lang="en-US" sz="850" dirty="0">
              <a:solidFill>
                <a:srgbClr val="606061"/>
              </a:solidFill>
            </a:endParaRPr>
          </a:p>
          <a:p>
            <a:r>
              <a:rPr lang="en-US" sz="850" dirty="0" err="1">
                <a:solidFill>
                  <a:srgbClr val="606061"/>
                </a:solidFill>
              </a:rPr>
              <a:t>Чили</a:t>
            </a:r>
            <a:endParaRPr lang="en-US" sz="850" dirty="0">
              <a:solidFill>
                <a:srgbClr val="606061"/>
              </a:solidFill>
            </a:endParaRPr>
          </a:p>
          <a:p>
            <a:r>
              <a:rPr lang="en-US" sz="850" dirty="0" err="1">
                <a:solidFill>
                  <a:srgbClr val="606061"/>
                </a:solidFill>
              </a:rPr>
              <a:t>Нидерланды</a:t>
            </a:r>
            <a:endParaRPr lang="en-US" sz="850" dirty="0">
              <a:solidFill>
                <a:srgbClr val="606061"/>
              </a:solidFill>
            </a:endParaRPr>
          </a:p>
          <a:p>
            <a:r>
              <a:rPr lang="en-US" sz="850" dirty="0" err="1">
                <a:solidFill>
                  <a:srgbClr val="606061"/>
                </a:solidFill>
              </a:rPr>
              <a:t>Пакистан</a:t>
            </a:r>
            <a:endParaRPr lang="en-US" sz="850" dirty="0">
              <a:solidFill>
                <a:srgbClr val="606061"/>
              </a:solidFill>
            </a:endParaRPr>
          </a:p>
        </p:txBody>
      </p:sp>
      <p:sp>
        <p:nvSpPr>
          <p:cNvPr id="3" name="Rectangle 2">
            <a:extLst>
              <a:ext uri="{FF2B5EF4-FFF2-40B4-BE49-F238E27FC236}">
                <a16:creationId xmlns:a16="http://schemas.microsoft.com/office/drawing/2014/main" id="{2C76C628-72A9-4A61-88D5-CA470D8C0A46}"/>
              </a:ext>
            </a:extLst>
          </p:cNvPr>
          <p:cNvSpPr/>
          <p:nvPr/>
        </p:nvSpPr>
        <p:spPr>
          <a:xfrm>
            <a:off x="7493095" y="586520"/>
            <a:ext cx="1216853" cy="200055"/>
          </a:xfrm>
          <a:prstGeom prst="rect">
            <a:avLst/>
          </a:prstGeom>
          <a:solidFill>
            <a:srgbClr val="26232B"/>
          </a:solidFill>
        </p:spPr>
        <p:txBody>
          <a:bodyPr wrap="square">
            <a:spAutoFit/>
          </a:bodyPr>
          <a:lstStyle/>
          <a:p>
            <a:r>
              <a:rPr lang="en-US" sz="700" dirty="0" err="1">
                <a:solidFill>
                  <a:srgbClr val="606061"/>
                </a:solidFill>
              </a:rPr>
              <a:t>подтвержденные</a:t>
            </a:r>
            <a:r>
              <a:rPr lang="en-US" sz="700" dirty="0">
                <a:solidFill>
                  <a:srgbClr val="606061"/>
                </a:solidFill>
              </a:rPr>
              <a:t> </a:t>
            </a:r>
            <a:r>
              <a:rPr lang="en-US" sz="700" dirty="0" err="1">
                <a:solidFill>
                  <a:srgbClr val="606061"/>
                </a:solidFill>
              </a:rPr>
              <a:t>случаи</a:t>
            </a:r>
            <a:endParaRPr lang="en-US" sz="700" dirty="0">
              <a:solidFill>
                <a:srgbClr val="606061"/>
              </a:solidFill>
            </a:endParaRPr>
          </a:p>
        </p:txBody>
      </p:sp>
      <p:sp>
        <p:nvSpPr>
          <p:cNvPr id="4" name="Rectangle 3">
            <a:extLst>
              <a:ext uri="{FF2B5EF4-FFF2-40B4-BE49-F238E27FC236}">
                <a16:creationId xmlns:a16="http://schemas.microsoft.com/office/drawing/2014/main" id="{1797C75B-1A5C-4356-9F27-408E3711A403}"/>
              </a:ext>
            </a:extLst>
          </p:cNvPr>
          <p:cNvSpPr/>
          <p:nvPr/>
        </p:nvSpPr>
        <p:spPr>
          <a:xfrm>
            <a:off x="259264" y="686547"/>
            <a:ext cx="1133644" cy="169277"/>
          </a:xfrm>
          <a:prstGeom prst="rect">
            <a:avLst/>
          </a:prstGeom>
          <a:solidFill>
            <a:srgbClr val="26232B"/>
          </a:solidFill>
        </p:spPr>
        <p:txBody>
          <a:bodyPr wrap="none">
            <a:spAutoFit/>
          </a:bodyPr>
          <a:lstStyle/>
          <a:p>
            <a:r>
              <a:rPr lang="az-Cyrl-AZ" sz="500" b="1" dirty="0">
                <a:solidFill>
                  <a:schemeClr val="bg1"/>
                </a:solidFill>
                <a:latin typeface="Roboto" panose="02000000000000000000" pitchFamily="2" charset="0"/>
              </a:rPr>
              <a:t>активного заражения </a:t>
            </a:r>
            <a:r>
              <a:rPr lang="en-US" sz="500" b="1" dirty="0">
                <a:solidFill>
                  <a:schemeClr val="bg1"/>
                </a:solidFill>
                <a:latin typeface="Roboto" panose="02000000000000000000" pitchFamily="2" charset="0"/>
              </a:rPr>
              <a:t>COVID-19</a:t>
            </a:r>
            <a:endParaRPr lang="en-US" sz="500" dirty="0">
              <a:solidFill>
                <a:schemeClr val="bg1"/>
              </a:solidFill>
            </a:endParaRPr>
          </a:p>
        </p:txBody>
      </p:sp>
      <p:sp>
        <p:nvSpPr>
          <p:cNvPr id="5" name="Rectangle 4">
            <a:extLst>
              <a:ext uri="{FF2B5EF4-FFF2-40B4-BE49-F238E27FC236}">
                <a16:creationId xmlns:a16="http://schemas.microsoft.com/office/drawing/2014/main" id="{155EC2A0-6074-4686-A126-ABD1E544F96B}"/>
              </a:ext>
            </a:extLst>
          </p:cNvPr>
          <p:cNvSpPr/>
          <p:nvPr/>
        </p:nvSpPr>
        <p:spPr>
          <a:xfrm>
            <a:off x="4472267" y="686546"/>
            <a:ext cx="1218603" cy="169277"/>
          </a:xfrm>
          <a:prstGeom prst="rect">
            <a:avLst/>
          </a:prstGeom>
          <a:solidFill>
            <a:srgbClr val="26232B"/>
          </a:solidFill>
        </p:spPr>
        <p:txBody>
          <a:bodyPr wrap="none">
            <a:spAutoFit/>
          </a:bodyPr>
          <a:lstStyle/>
          <a:p>
            <a:r>
              <a:rPr lang="en-US" sz="500" dirty="0" err="1">
                <a:solidFill>
                  <a:schemeClr val="bg1"/>
                </a:solidFill>
              </a:rPr>
              <a:t>среднее</a:t>
            </a:r>
            <a:r>
              <a:rPr lang="en-US" sz="500" dirty="0">
                <a:solidFill>
                  <a:schemeClr val="bg1"/>
                </a:solidFill>
              </a:rPr>
              <a:t> </a:t>
            </a:r>
            <a:r>
              <a:rPr lang="en-US" sz="500" dirty="0" err="1">
                <a:solidFill>
                  <a:schemeClr val="bg1"/>
                </a:solidFill>
              </a:rPr>
              <a:t>еженедельное</a:t>
            </a:r>
            <a:r>
              <a:rPr lang="en-US" sz="500" dirty="0">
                <a:solidFill>
                  <a:schemeClr val="bg1"/>
                </a:solidFill>
              </a:rPr>
              <a:t> </a:t>
            </a:r>
            <a:r>
              <a:rPr lang="en-US" sz="500" dirty="0" err="1">
                <a:solidFill>
                  <a:schemeClr val="bg1"/>
                </a:solidFill>
              </a:rPr>
              <a:t>изменение</a:t>
            </a:r>
            <a:endParaRPr lang="en-US" sz="50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5450" y="361695"/>
            <a:ext cx="7495555" cy="427969"/>
          </a:xfrm>
          <a:prstGeom prst="rect">
            <a:avLst/>
          </a:prstGeom>
        </p:spPr>
        <p:txBody>
          <a:bodyPr spcFirstLastPara="1" vert="horz" wrap="square" lIns="0" tIns="9429" rIns="0" bIns="0" rtlCol="0" anchor="t" anchorCtr="0">
            <a:spAutoFit/>
          </a:bodyPr>
          <a:lstStyle/>
          <a:p>
            <a:pPr marL="9428">
              <a:spcBef>
                <a:spcPts val="74"/>
              </a:spcBef>
            </a:pPr>
            <a:r>
              <a:rPr lang="ru-RU" sz="2636" spc="-4" dirty="0">
                <a:latin typeface="Times New Roman" panose="02020603050405020304" pitchFamily="18" charset="0"/>
                <a:cs typeface="Times New Roman" panose="02020603050405020304" pitchFamily="18" charset="0"/>
              </a:rPr>
              <a:t>Последствия слухов о вакцинации </a:t>
            </a:r>
            <a:r>
              <a:rPr sz="2636" dirty="0">
                <a:latin typeface="Times New Roman" panose="02020603050405020304" pitchFamily="18" charset="0"/>
                <a:cs typeface="Times New Roman" panose="02020603050405020304" pitchFamily="18" charset="0"/>
              </a:rPr>
              <a:t>(1)</a:t>
            </a:r>
          </a:p>
        </p:txBody>
      </p:sp>
      <p:sp>
        <p:nvSpPr>
          <p:cNvPr id="3" name="object 3"/>
          <p:cNvSpPr txBox="1"/>
          <p:nvPr/>
        </p:nvSpPr>
        <p:spPr>
          <a:xfrm>
            <a:off x="555450" y="982838"/>
            <a:ext cx="7693846" cy="4253760"/>
          </a:xfrm>
          <a:prstGeom prst="rect">
            <a:avLst/>
          </a:prstGeom>
        </p:spPr>
        <p:txBody>
          <a:bodyPr vert="horz" wrap="square" lIns="0" tIns="9429" rIns="0" bIns="0" rtlCol="0">
            <a:spAutoFit/>
          </a:bodyPr>
          <a:lstStyle/>
          <a:p>
            <a:pPr marL="140956" marR="688750" indent="-131999">
              <a:lnSpc>
                <a:spcPct val="144600"/>
              </a:lnSpc>
              <a:spcBef>
                <a:spcPts val="74"/>
              </a:spcBef>
              <a:buChar char="•"/>
              <a:tabLst>
                <a:tab pos="141427" algn="l"/>
              </a:tabLst>
            </a:pPr>
            <a:r>
              <a:rPr lang="ru-RU" sz="1708" dirty="0">
                <a:latin typeface="Times New Roman" panose="02020603050405020304" pitchFamily="18" charset="0"/>
                <a:cs typeface="Times New Roman" panose="02020603050405020304" pitchFamily="18" charset="0"/>
              </a:rPr>
              <a:t>Телефонный опрос в середине апреля: </a:t>
            </a:r>
            <a:r>
              <a:rPr lang="ru-RU" altLang="en-US" sz="1782" dirty="0">
                <a:solidFill>
                  <a:srgbClr val="222222"/>
                </a:solidFill>
                <a:latin typeface="Times New Roman" panose="02020603050405020304" pitchFamily="18" charset="0"/>
                <a:cs typeface="Times New Roman" panose="02020603050405020304" pitchFamily="18" charset="0"/>
              </a:rPr>
              <a:t>55,291 респондент, 52% сказали, что они не продолжают</a:t>
            </a:r>
            <a:r>
              <a:rPr lang="ru-RU" sz="1782" dirty="0">
                <a:latin typeface="Times New Roman" panose="02020603050405020304" pitchFamily="18" charset="0"/>
                <a:cs typeface="Times New Roman" panose="02020603050405020304" pitchFamily="18" charset="0"/>
              </a:rPr>
              <a:t> вакцинировать своих детей; </a:t>
            </a:r>
          </a:p>
          <a:p>
            <a:pPr marL="140956" marR="688750" indent="-131999">
              <a:lnSpc>
                <a:spcPct val="144600"/>
              </a:lnSpc>
              <a:spcBef>
                <a:spcPts val="74"/>
              </a:spcBef>
              <a:buChar char="•"/>
              <a:tabLst>
                <a:tab pos="141427" algn="l"/>
              </a:tabLst>
            </a:pPr>
            <a:r>
              <a:rPr lang="ru-RU" sz="1708" dirty="0">
                <a:latin typeface="Times New Roman" panose="02020603050405020304" pitchFamily="18" charset="0"/>
                <a:cs typeface="Times New Roman" panose="02020603050405020304" pitchFamily="18" charset="0"/>
              </a:rPr>
              <a:t>Среди них: 25% не продолжают вакцинацию из-за циркулирующих слухов; 24% - потому что они не верят в вакцинацию. </a:t>
            </a:r>
          </a:p>
          <a:p>
            <a:pPr marL="140956" marR="688750" indent="-131999">
              <a:lnSpc>
                <a:spcPct val="144600"/>
              </a:lnSpc>
              <a:spcBef>
                <a:spcPts val="74"/>
              </a:spcBef>
              <a:buChar char="•"/>
              <a:tabLst>
                <a:tab pos="141427" algn="l"/>
              </a:tabLst>
            </a:pPr>
            <a:r>
              <a:rPr lang="ru-RU" sz="1708" dirty="0">
                <a:latin typeface="Times New Roman" panose="02020603050405020304" pitchFamily="18" charset="0"/>
                <a:cs typeface="Times New Roman" panose="02020603050405020304" pitchFamily="18" charset="0"/>
              </a:rPr>
              <a:t>Снижение посещаемости в центрах вакцинации; </a:t>
            </a:r>
          </a:p>
          <a:p>
            <a:pPr marL="140956" marR="688750" indent="-131999">
              <a:lnSpc>
                <a:spcPct val="144600"/>
              </a:lnSpc>
              <a:spcBef>
                <a:spcPts val="74"/>
              </a:spcBef>
              <a:buChar char="•"/>
              <a:tabLst>
                <a:tab pos="141427" algn="l"/>
              </a:tabLst>
            </a:pPr>
            <a:r>
              <a:rPr lang="ru-RU" sz="1708" dirty="0">
                <a:latin typeface="Times New Roman" panose="02020603050405020304" pitchFamily="18" charset="0"/>
                <a:cs typeface="Times New Roman" panose="02020603050405020304" pitchFamily="18" charset="0"/>
              </a:rPr>
              <a:t>Повышенная нерешительность в отношении вакцин с отказами от вакцинации;</a:t>
            </a:r>
            <a:r>
              <a:rPr lang="ru-RU" altLang="en-US" sz="1708" dirty="0">
                <a:latin typeface="Times New Roman" panose="02020603050405020304" pitchFamily="18" charset="0"/>
                <a:cs typeface="Times New Roman" panose="02020603050405020304" pitchFamily="18" charset="0"/>
              </a:rPr>
              <a:t> </a:t>
            </a:r>
          </a:p>
          <a:p>
            <a:pPr marL="140956" marR="688750" indent="-131999">
              <a:lnSpc>
                <a:spcPct val="144600"/>
              </a:lnSpc>
              <a:spcBef>
                <a:spcPts val="74"/>
              </a:spcBef>
              <a:buChar char="•"/>
              <a:tabLst>
                <a:tab pos="141427" algn="l"/>
              </a:tabLst>
            </a:pPr>
            <a:r>
              <a:rPr lang="ru-RU" sz="1708" dirty="0">
                <a:latin typeface="Times New Roman" panose="02020603050405020304" pitchFamily="18" charset="0"/>
                <a:cs typeface="Times New Roman" panose="02020603050405020304" pitchFamily="18" charset="0"/>
              </a:rPr>
              <a:t>Снижение охвата вакцинацией с риском возобновления целевых заболеваний РПИ и, возможно, эпидемий, если существующая ситуация сохранится.</a:t>
            </a:r>
          </a:p>
          <a:p>
            <a:pPr marL="140956" marR="688750" indent="-131999">
              <a:lnSpc>
                <a:spcPct val="144600"/>
              </a:lnSpc>
              <a:spcBef>
                <a:spcPts val="74"/>
              </a:spcBef>
              <a:buChar char="•"/>
              <a:tabLst>
                <a:tab pos="141427" algn="l"/>
              </a:tabLst>
            </a:pPr>
            <a:endParaRPr sz="1708"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9639" y="829277"/>
            <a:ext cx="6232967" cy="3432143"/>
          </a:xfrm>
          <a:prstGeom prst="rect">
            <a:avLst/>
          </a:prstGeom>
          <a:blipFill>
            <a:blip r:embed="rId2" cstate="print"/>
            <a:stretch>
              <a:fillRect/>
            </a:stretch>
          </a:blipFill>
        </p:spPr>
        <p:txBody>
          <a:bodyPr wrap="square" lIns="0" tIns="0" rIns="0" bIns="0" rtlCol="0"/>
          <a:lstStyle/>
          <a:p>
            <a:endParaRPr sz="1039" dirty="0"/>
          </a:p>
        </p:txBody>
      </p:sp>
      <p:sp>
        <p:nvSpPr>
          <p:cNvPr id="3" name="object 3"/>
          <p:cNvSpPr txBox="1">
            <a:spLocks noGrp="1"/>
          </p:cNvSpPr>
          <p:nvPr>
            <p:ph type="title"/>
          </p:nvPr>
        </p:nvSpPr>
        <p:spPr>
          <a:xfrm>
            <a:off x="1290909" y="13200"/>
            <a:ext cx="5840300" cy="427969"/>
          </a:xfrm>
          <a:prstGeom prst="rect">
            <a:avLst/>
          </a:prstGeom>
        </p:spPr>
        <p:txBody>
          <a:bodyPr spcFirstLastPara="1" vert="horz" wrap="square" lIns="0" tIns="9429" rIns="0" bIns="0" rtlCol="0" anchor="t" anchorCtr="0">
            <a:spAutoFit/>
          </a:bodyPr>
          <a:lstStyle/>
          <a:p>
            <a:pPr marL="9428">
              <a:spcBef>
                <a:spcPts val="74"/>
              </a:spcBef>
            </a:pPr>
            <a:r>
              <a:rPr lang="ru-RU" sz="2636" spc="-4" dirty="0">
                <a:solidFill>
                  <a:srgbClr val="365B9D"/>
                </a:solidFill>
                <a:latin typeface="Times New Roman" panose="02020603050405020304" pitchFamily="18" charset="0"/>
                <a:cs typeface="Times New Roman" panose="02020603050405020304" pitchFamily="18" charset="0"/>
              </a:rPr>
              <a:t>Последствия вакцинации </a:t>
            </a:r>
            <a:r>
              <a:rPr sz="2636" dirty="0">
                <a:solidFill>
                  <a:srgbClr val="365B9D"/>
                </a:solidFill>
                <a:latin typeface="Times New Roman" panose="02020603050405020304" pitchFamily="18" charset="0"/>
                <a:cs typeface="Times New Roman" panose="02020603050405020304" pitchFamily="18" charset="0"/>
              </a:rPr>
              <a:t>(2)</a:t>
            </a:r>
            <a:endParaRPr sz="2636" dirty="0">
              <a:latin typeface="Times New Roman" panose="02020603050405020304" pitchFamily="18" charset="0"/>
              <a:cs typeface="Times New Roman" panose="02020603050405020304" pitchFamily="18" charset="0"/>
            </a:endParaRPr>
          </a:p>
        </p:txBody>
      </p:sp>
      <p:sp>
        <p:nvSpPr>
          <p:cNvPr id="4" name="object 4"/>
          <p:cNvSpPr txBox="1"/>
          <p:nvPr/>
        </p:nvSpPr>
        <p:spPr>
          <a:xfrm>
            <a:off x="5185071" y="1457718"/>
            <a:ext cx="460133" cy="146610"/>
          </a:xfrm>
          <a:prstGeom prst="rect">
            <a:avLst/>
          </a:prstGeom>
        </p:spPr>
        <p:txBody>
          <a:bodyPr vert="horz" wrap="square" lIns="0" tIns="9429" rIns="0" bIns="0" rtlCol="0">
            <a:spAutoFit/>
          </a:bodyPr>
          <a:lstStyle/>
          <a:p>
            <a:pPr marL="9428">
              <a:spcBef>
                <a:spcPts val="74"/>
              </a:spcBef>
            </a:pPr>
            <a:r>
              <a:rPr sz="891" b="1" dirty="0">
                <a:solidFill>
                  <a:srgbClr val="FF0000"/>
                </a:solidFill>
                <a:latin typeface="Trebuchet MS"/>
                <a:cs typeface="Trebuchet MS"/>
              </a:rPr>
              <a:t>- 17</a:t>
            </a:r>
            <a:r>
              <a:rPr sz="891" b="1" spc="-74" dirty="0">
                <a:solidFill>
                  <a:srgbClr val="FF0000"/>
                </a:solidFill>
                <a:latin typeface="Trebuchet MS"/>
                <a:cs typeface="Trebuchet MS"/>
              </a:rPr>
              <a:t> </a:t>
            </a:r>
            <a:r>
              <a:rPr sz="891" b="1" dirty="0">
                <a:solidFill>
                  <a:srgbClr val="FF0000"/>
                </a:solidFill>
                <a:latin typeface="Trebuchet MS"/>
                <a:cs typeface="Trebuchet MS"/>
              </a:rPr>
              <a:t>154</a:t>
            </a:r>
            <a:endParaRPr sz="891" dirty="0">
              <a:latin typeface="Trebuchet MS"/>
              <a:cs typeface="Trebuchet MS"/>
            </a:endParaRPr>
          </a:p>
        </p:txBody>
      </p:sp>
      <p:sp>
        <p:nvSpPr>
          <p:cNvPr id="5" name="object 5"/>
          <p:cNvSpPr txBox="1"/>
          <p:nvPr/>
        </p:nvSpPr>
        <p:spPr>
          <a:xfrm>
            <a:off x="1277332" y="4356747"/>
            <a:ext cx="4646122" cy="470454"/>
          </a:xfrm>
          <a:prstGeom prst="rect">
            <a:avLst/>
          </a:prstGeom>
        </p:spPr>
        <p:txBody>
          <a:bodyPr vert="horz" wrap="square" lIns="0" tIns="8958" rIns="0" bIns="0" rtlCol="0">
            <a:spAutoFit/>
          </a:bodyPr>
          <a:lstStyle/>
          <a:p>
            <a:pPr algn="ctr">
              <a:lnSpc>
                <a:spcPts val="1771"/>
              </a:lnSpc>
              <a:spcBef>
                <a:spcPts val="71"/>
              </a:spcBef>
            </a:pPr>
            <a:r>
              <a:rPr lang="ru-RU" sz="1485" dirty="0">
                <a:latin typeface="Times New Roman" panose="02020603050405020304" pitchFamily="18" charset="0"/>
                <a:cs typeface="Times New Roman" panose="02020603050405020304" pitchFamily="18" charset="0"/>
              </a:rPr>
              <a:t>Рисунок 1: Эволюция охвата вакцинацией, Кот-д’Ивуар, </a:t>
            </a:r>
          </a:p>
          <a:p>
            <a:pPr algn="ctr">
              <a:lnSpc>
                <a:spcPts val="1771"/>
              </a:lnSpc>
              <a:spcBef>
                <a:spcPts val="71"/>
              </a:spcBef>
            </a:pPr>
            <a:r>
              <a:rPr lang="ru-RU" sz="1485" dirty="0">
                <a:latin typeface="Times New Roman" panose="02020603050405020304" pitchFamily="18" charset="0"/>
                <a:cs typeface="Times New Roman" panose="02020603050405020304" pitchFamily="18" charset="0"/>
              </a:rPr>
              <a:t>с января по март, 2019 год в сравнении с 2020 годом</a:t>
            </a:r>
            <a:endParaRPr sz="1485"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287405" y="1100832"/>
            <a:ext cx="413190" cy="2149804"/>
          </a:xfrm>
          <a:prstGeom prst="rect">
            <a:avLst/>
          </a:prstGeom>
          <a:solidFill>
            <a:schemeClr val="bg1"/>
          </a:solidFill>
        </p:spPr>
        <p:txBody>
          <a:bodyPr vert="vert270" wrap="square" rtlCol="0">
            <a:spAutoFit/>
          </a:bodyPr>
          <a:lstStyle/>
          <a:p>
            <a:r>
              <a:rPr lang="ru-RU" sz="1485" b="1" dirty="0">
                <a:latin typeface="Times New Roman" panose="02020603050405020304" pitchFamily="18" charset="0"/>
                <a:cs typeface="Times New Roman" panose="02020603050405020304" pitchFamily="18" charset="0"/>
              </a:rPr>
              <a:t>Охват  вакцинами</a:t>
            </a:r>
            <a:endParaRPr lang="en-US" sz="1485"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71" y="82504"/>
            <a:ext cx="7964269" cy="203485"/>
          </a:xfrm>
          <a:prstGeom prst="rect">
            <a:avLst/>
          </a:prstGeom>
        </p:spPr>
        <p:txBody>
          <a:bodyPr spcFirstLastPara="1" vert="horz" wrap="square" lIns="0" tIns="9429" rIns="0" bIns="0" rtlCol="0" anchor="t" anchorCtr="0">
            <a:spAutoFit/>
          </a:bodyPr>
          <a:lstStyle/>
          <a:p>
            <a:pPr marL="1376558" marR="3771" indent="-1367601">
              <a:lnSpc>
                <a:spcPct val="107400"/>
              </a:lnSpc>
              <a:spcBef>
                <a:spcPts val="74"/>
              </a:spcBef>
            </a:pPr>
            <a:r>
              <a:rPr lang="ru-RU" spc="-4" dirty="0">
                <a:latin typeface="Times New Roman" panose="02020603050405020304" pitchFamily="18" charset="0"/>
                <a:cs typeface="Times New Roman" panose="02020603050405020304" pitchFamily="18" charset="0"/>
              </a:rPr>
              <a:t>Меры, принятые для снижения влияния слухов на вакцинацию</a:t>
            </a:r>
            <a:endParaRPr spc="-4" dirty="0">
              <a:latin typeface="Times New Roman" panose="02020603050405020304" pitchFamily="18" charset="0"/>
              <a:cs typeface="Times New Roman" panose="02020603050405020304" pitchFamily="18" charset="0"/>
            </a:endParaRPr>
          </a:p>
        </p:txBody>
      </p:sp>
      <p:sp>
        <p:nvSpPr>
          <p:cNvPr id="3" name="object 3"/>
          <p:cNvSpPr txBox="1"/>
          <p:nvPr/>
        </p:nvSpPr>
        <p:spPr>
          <a:xfrm>
            <a:off x="498876" y="982498"/>
            <a:ext cx="7648776" cy="3529187"/>
          </a:xfrm>
          <a:prstGeom prst="rect">
            <a:avLst/>
          </a:prstGeom>
        </p:spPr>
        <p:txBody>
          <a:bodyPr vert="horz" wrap="square" lIns="0" tIns="85804" rIns="0" bIns="0" rtlCol="0">
            <a:spAutoFit/>
          </a:bodyPr>
          <a:lstStyle/>
          <a:p>
            <a:pPr marL="9428">
              <a:spcBef>
                <a:spcPts val="676"/>
              </a:spcBef>
            </a:pPr>
            <a:r>
              <a:rPr lang="ru-RU" sz="1485" b="1" dirty="0">
                <a:latin typeface="Times New Roman" panose="02020603050405020304" pitchFamily="18" charset="0"/>
                <a:cs typeface="Times New Roman" panose="02020603050405020304" pitchFamily="18" charset="0"/>
              </a:rPr>
              <a:t>Коммуникация</a:t>
            </a:r>
            <a:endParaRPr sz="1485" dirty="0">
              <a:latin typeface="Times New Roman" panose="02020603050405020304" pitchFamily="18" charset="0"/>
              <a:cs typeface="Times New Roman" panose="02020603050405020304" pitchFamily="18" charset="0"/>
            </a:endParaRPr>
          </a:p>
          <a:p>
            <a:pPr marL="433239" marR="3771" indent="-141427">
              <a:lnSpc>
                <a:spcPct val="129299"/>
              </a:lnSpc>
              <a:spcBef>
                <a:spcPts val="11"/>
              </a:spcBef>
              <a:buChar char="•"/>
              <a:tabLst>
                <a:tab pos="433710" algn="l"/>
              </a:tabLst>
            </a:pPr>
            <a:r>
              <a:rPr lang="ru-RU" sz="1485" spc="-4" dirty="0">
                <a:latin typeface="Times New Roman" panose="02020603050405020304" pitchFamily="18" charset="0"/>
                <a:cs typeface="Times New Roman" panose="02020603050405020304" pitchFamily="18" charset="0"/>
              </a:rPr>
              <a:t>Обращение Министра з</a:t>
            </a:r>
            <a:r>
              <a:rPr lang="ru-RU" sz="1485" dirty="0">
                <a:latin typeface="Times New Roman" panose="02020603050405020304" pitchFamily="18" charset="0"/>
                <a:cs typeface="Times New Roman" panose="02020603050405020304" pitchFamily="18" charset="0"/>
              </a:rPr>
              <a:t>дравоохранения к населению 8 апреля 2020 года с целью развеять слухи и призвать родителей сделать прививку своим детям;</a:t>
            </a:r>
          </a:p>
          <a:p>
            <a:pPr marL="433239" marR="3771" indent="-141427">
              <a:lnSpc>
                <a:spcPct val="129299"/>
              </a:lnSpc>
              <a:spcBef>
                <a:spcPts val="11"/>
              </a:spcBef>
              <a:buChar char="•"/>
              <a:tabLst>
                <a:tab pos="433710" algn="l"/>
              </a:tabLst>
            </a:pPr>
            <a:r>
              <a:rPr lang="ru-RU" sz="1485" spc="-4" dirty="0">
                <a:latin typeface="Times New Roman" panose="02020603050405020304" pitchFamily="18" charset="0"/>
                <a:cs typeface="Times New Roman" panose="02020603050405020304" pitchFamily="18" charset="0"/>
              </a:rPr>
              <a:t>Распространение этого обращения через СМИ, среди региональных и ведомственных руководителей, органов префектур и глав местных органов власти для оповещения на местном уровне; </a:t>
            </a:r>
          </a:p>
          <a:p>
            <a:pPr marL="433239" marR="3771" indent="-141427">
              <a:lnSpc>
                <a:spcPct val="129299"/>
              </a:lnSpc>
              <a:spcBef>
                <a:spcPts val="11"/>
              </a:spcBef>
              <a:buChar char="•"/>
              <a:tabLst>
                <a:tab pos="433710" algn="l"/>
              </a:tabLst>
            </a:pPr>
            <a:r>
              <a:rPr lang="ru-RU" sz="1485" spc="-4" dirty="0">
                <a:latin typeface="Times New Roman" panose="02020603050405020304" pitchFamily="18" charset="0"/>
                <a:cs typeface="Times New Roman" panose="02020603050405020304" pitchFamily="18" charset="0"/>
              </a:rPr>
              <a:t>Интервью о вакцинации, размещенное в социальных сетях, и надзор за этими сетями с целью реагирования на ложную информацию </a:t>
            </a:r>
          </a:p>
          <a:p>
            <a:pPr marL="433239" marR="3771" indent="-141427">
              <a:lnSpc>
                <a:spcPct val="129299"/>
              </a:lnSpc>
              <a:spcBef>
                <a:spcPts val="11"/>
              </a:spcBef>
              <a:buChar char="•"/>
              <a:tabLst>
                <a:tab pos="433710" algn="l"/>
              </a:tabLst>
            </a:pPr>
            <a:r>
              <a:rPr lang="ru-RU" sz="1485" spc="-4" dirty="0">
                <a:latin typeface="Times New Roman" panose="02020603050405020304" pitchFamily="18" charset="0"/>
                <a:cs typeface="Times New Roman" panose="02020603050405020304" pitchFamily="18" charset="0"/>
              </a:rPr>
              <a:t>Надзор на районном уровне за нерешительностью в отношении вакцин, еженедельный отчет;</a:t>
            </a:r>
          </a:p>
          <a:p>
            <a:pPr marL="433239" marR="3771" indent="-141427">
              <a:lnSpc>
                <a:spcPct val="129299"/>
              </a:lnSpc>
              <a:spcBef>
                <a:spcPts val="11"/>
              </a:spcBef>
              <a:buChar char="•"/>
              <a:tabLst>
                <a:tab pos="433710" algn="l"/>
              </a:tabLst>
            </a:pPr>
            <a:r>
              <a:rPr lang="ru-RU" sz="1485" spc="-4" dirty="0">
                <a:latin typeface="Times New Roman" panose="02020603050405020304" pitchFamily="18" charset="0"/>
                <a:cs typeface="Times New Roman" panose="02020603050405020304" pitchFamily="18" charset="0"/>
              </a:rPr>
              <a:t>Радио- и телепередачи с участием представителей гражданского общества, партнеров, педиатров и других специалистов по вакцинологии. </a:t>
            </a:r>
            <a:endParaRPr sz="1485" spc="-4"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0442" y="1949439"/>
            <a:ext cx="6958576" cy="582178"/>
          </a:xfrm>
          <a:prstGeom prst="rect">
            <a:avLst/>
          </a:prstGeom>
        </p:spPr>
        <p:txBody>
          <a:bodyPr spcFirstLastPara="1" vert="horz" wrap="square" lIns="0" tIns="9429" rIns="0" bIns="0" rtlCol="0" anchor="t" anchorCtr="0">
            <a:spAutoFit/>
          </a:bodyPr>
          <a:lstStyle/>
          <a:p>
            <a:pPr marL="9428">
              <a:spcBef>
                <a:spcPts val="74"/>
              </a:spcBef>
            </a:pPr>
            <a:r>
              <a:rPr lang="ru-RU" sz="3638" dirty="0">
                <a:latin typeface="Times New Roman" panose="02020603050405020304" pitchFamily="18" charset="0"/>
                <a:cs typeface="Times New Roman" panose="02020603050405020304" pitchFamily="18" charset="0"/>
              </a:rPr>
              <a:t>Благодарим за внимание</a:t>
            </a:r>
            <a:endParaRPr sz="3638"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g77a325e625_0_1716"/>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dirty="0"/>
              <a:t>Страх</a:t>
            </a:r>
            <a:endParaRPr dirty="0"/>
          </a:p>
        </p:txBody>
      </p:sp>
      <p:sp>
        <p:nvSpPr>
          <p:cNvPr id="2" name="TextBox 1"/>
          <p:cNvSpPr txBox="1"/>
          <p:nvPr/>
        </p:nvSpPr>
        <p:spPr>
          <a:xfrm>
            <a:off x="452075" y="528918"/>
            <a:ext cx="2102866" cy="307777"/>
          </a:xfrm>
          <a:prstGeom prst="rect">
            <a:avLst/>
          </a:prstGeom>
          <a:solidFill>
            <a:schemeClr val="bg1"/>
          </a:solidFill>
        </p:spPr>
        <p:txBody>
          <a:bodyPr wrap="square" rtlCol="0">
            <a:spAutoFit/>
          </a:bodyPr>
          <a:lstStyle/>
          <a:p>
            <a:r>
              <a:rPr lang="ru-RU" dirty="0">
                <a:solidFill>
                  <a:schemeClr val="accent2"/>
                </a:solidFill>
                <a:latin typeface="Times New Roman" panose="02020603050405020304" pitchFamily="18" charset="0"/>
                <a:cs typeface="Times New Roman" panose="02020603050405020304" pitchFamily="18" charset="0"/>
              </a:rPr>
              <a:t>Поведенческие рычаги</a:t>
            </a:r>
            <a:endParaRPr lang="en-US"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g77a325e625_0_1048"/>
          <p:cNvSpPr txBox="1">
            <a:spLocks noGrp="1"/>
          </p:cNvSpPr>
          <p:nvPr>
            <p:ph type="title"/>
          </p:nvPr>
        </p:nvSpPr>
        <p:spPr>
          <a:xfrm>
            <a:off x="374600" y="421341"/>
            <a:ext cx="3964318" cy="1131384"/>
          </a:xfrm>
          <a:prstGeom prst="rect">
            <a:avLst/>
          </a:prstGeom>
        </p:spPr>
        <p:txBody>
          <a:bodyPr spcFirstLastPara="1" wrap="square" lIns="91425" tIns="91425" rIns="91425" bIns="91425" anchor="t" anchorCtr="0">
            <a:noAutofit/>
          </a:bodyPr>
          <a:lstStyle/>
          <a:p>
            <a:pPr lvl="0"/>
            <a:r>
              <a:rPr lang="ru-RU" sz="1800" dirty="0">
                <a:solidFill>
                  <a:srgbClr val="0000FF"/>
                </a:solidFill>
                <a:ea typeface="Segoe UI Historic" panose="020B0502040204020203" pitchFamily="34" charset="0"/>
                <a:cs typeface="Segoe UI Historic" panose="020B0502040204020203" pitchFamily="34" charset="0"/>
              </a:rPr>
              <a:t>Закон Йеркса-Додсона: страх или возбуждение могут быть как хорошими, так и плохими</a:t>
            </a:r>
            <a:endParaRPr sz="1800" dirty="0">
              <a:solidFill>
                <a:srgbClr val="0000FF"/>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354" name="Google Shape;1354;g77a325e625_0_1048"/>
          <p:cNvPicPr preferRelativeResize="0"/>
          <p:nvPr/>
        </p:nvPicPr>
        <p:blipFill>
          <a:blip r:embed="rId3">
            <a:alphaModFix/>
          </a:blip>
          <a:stretch>
            <a:fillRect/>
          </a:stretch>
        </p:blipFill>
        <p:spPr>
          <a:xfrm>
            <a:off x="4724425" y="1113425"/>
            <a:ext cx="3399425" cy="2685550"/>
          </a:xfrm>
          <a:prstGeom prst="rect">
            <a:avLst/>
          </a:prstGeom>
          <a:noFill/>
          <a:ln>
            <a:noFill/>
          </a:ln>
        </p:spPr>
      </p:pic>
      <p:sp>
        <p:nvSpPr>
          <p:cNvPr id="1355" name="Google Shape;1355;g77a325e625_0_1048"/>
          <p:cNvSpPr txBox="1"/>
          <p:nvPr/>
        </p:nvSpPr>
        <p:spPr>
          <a:xfrm>
            <a:off x="335000" y="1959525"/>
            <a:ext cx="3246300" cy="2040900"/>
          </a:xfrm>
          <a:prstGeom prst="rect">
            <a:avLst/>
          </a:prstGeom>
          <a:noFill/>
          <a:ln>
            <a:noFill/>
          </a:ln>
        </p:spPr>
        <p:txBody>
          <a:bodyPr spcFirstLastPara="1" wrap="square" lIns="91425" tIns="91425" rIns="91425" bIns="91425" anchor="t" anchorCtr="0">
            <a:noAutofit/>
          </a:bodyPr>
          <a:lstStyle/>
          <a:p>
            <a:pPr lvl="0"/>
            <a:r>
              <a:rPr lang="ru-RU" dirty="0">
                <a:latin typeface="Times New Roman" panose="02020603050405020304" pitchFamily="18" charset="0"/>
                <a:ea typeface="Work Sans Regular"/>
                <a:cs typeface="Times New Roman" panose="02020603050405020304" pitchFamily="18" charset="0"/>
              </a:rPr>
              <a:t>Уровни стресса и возбуждения могут помочь сосредоточить мотивацию и внимание на поставленной задаче, однако только до определенного момента.</a:t>
            </a:r>
            <a:r>
              <a:rPr lang="en-GB" baseline="30000" dirty="0">
                <a:latin typeface="Work Sans Regular"/>
                <a:ea typeface="Work Sans Regular"/>
                <a:cs typeface="Work Sans Regular"/>
                <a:sym typeface="Work Sans Regular"/>
              </a:rPr>
              <a:t>1</a:t>
            </a:r>
            <a:endParaRPr baseline="30000" dirty="0">
              <a:latin typeface="Work Sans Regular"/>
              <a:ea typeface="Work Sans Regular"/>
              <a:cs typeface="Work Sans Regular"/>
              <a:sym typeface="Work Sans Regular"/>
            </a:endParaRPr>
          </a:p>
          <a:p>
            <a:pPr marL="0" lvl="0" indent="0" algn="l" rtl="0">
              <a:spcBef>
                <a:spcPts val="0"/>
              </a:spcBef>
              <a:spcAft>
                <a:spcPts val="0"/>
              </a:spcAft>
              <a:buNone/>
            </a:pPr>
            <a:r>
              <a:rPr lang="en-GB" dirty="0">
                <a:latin typeface="Work Sans Regular"/>
                <a:ea typeface="Work Sans Regular"/>
                <a:cs typeface="Work Sans Regular"/>
                <a:sym typeface="Work Sans Regular"/>
              </a:rPr>
              <a:t> </a:t>
            </a:r>
            <a:endParaRPr dirty="0">
              <a:latin typeface="Work Sans Regular"/>
              <a:ea typeface="Work Sans Regular"/>
              <a:cs typeface="Work Sans Regular"/>
              <a:sym typeface="Work Sans Regular"/>
            </a:endParaRPr>
          </a:p>
          <a:p>
            <a:pPr lvl="0"/>
            <a:r>
              <a:rPr lang="ru-RU" dirty="0">
                <a:latin typeface="Times New Roman" panose="02020603050405020304" pitchFamily="18" charset="0"/>
                <a:ea typeface="Work Sans Regular"/>
                <a:cs typeface="Times New Roman" panose="02020603050405020304" pitchFamily="18" charset="0"/>
              </a:rPr>
              <a:t>Оптимальная результативность незначительно меняется в зависимости от сложности задачи.</a:t>
            </a:r>
            <a:r>
              <a:rPr lang="en-GB" baseline="30000" dirty="0">
                <a:latin typeface="Work Sans Regular"/>
                <a:ea typeface="Work Sans Regular"/>
                <a:cs typeface="Work Sans Regular"/>
                <a:sym typeface="Work Sans Regular"/>
              </a:rPr>
              <a:t>2</a:t>
            </a:r>
            <a:r>
              <a:rPr lang="en-GB" dirty="0">
                <a:latin typeface="Work Sans Regular"/>
                <a:ea typeface="Work Sans Regular"/>
                <a:cs typeface="Work Sans Regular"/>
                <a:sym typeface="Work Sans Regular"/>
              </a:rPr>
              <a:t> </a:t>
            </a:r>
            <a:endParaRPr dirty="0">
              <a:latin typeface="Work Sans Regular"/>
              <a:ea typeface="Work Sans Regular"/>
              <a:cs typeface="Work Sans Regular"/>
              <a:sym typeface="Work Sans Regular"/>
            </a:endParaRPr>
          </a:p>
        </p:txBody>
      </p:sp>
      <p:sp>
        <p:nvSpPr>
          <p:cNvPr id="1356" name="Google Shape;1356;g77a325e625_0_1048"/>
          <p:cNvSpPr txBox="1"/>
          <p:nvPr/>
        </p:nvSpPr>
        <p:spPr>
          <a:xfrm>
            <a:off x="335000" y="4055175"/>
            <a:ext cx="6956400" cy="581400"/>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Clr>
                <a:srgbClr val="999999"/>
              </a:buClr>
              <a:buSzPts val="800"/>
              <a:buFont typeface="Work Sans"/>
              <a:buAutoNum type="arabicPeriod"/>
            </a:pPr>
            <a:r>
              <a:rPr lang="en-GB" sz="800" dirty="0">
                <a:solidFill>
                  <a:srgbClr val="999999"/>
                </a:solidFill>
                <a:latin typeface="Work Sans"/>
                <a:ea typeface="Work Sans"/>
                <a:cs typeface="Work Sans"/>
                <a:sym typeface="Work Sans"/>
              </a:rPr>
              <a:t>Yerkes RM, Dodson JD. </a:t>
            </a:r>
            <a:r>
              <a:rPr lang="en-GB" sz="800" u="sng" dirty="0">
                <a:solidFill>
                  <a:srgbClr val="999999"/>
                </a:solidFill>
                <a:latin typeface="Work Sans"/>
                <a:ea typeface="Work Sans"/>
                <a:cs typeface="Work Sans"/>
                <a:sym typeface="Work Sans"/>
                <a:hlinkClick r:id="rId4"/>
              </a:rPr>
              <a:t>The relation of strength of stimulus to rapidity of habit-formation. </a:t>
            </a:r>
            <a:r>
              <a:rPr lang="en-GB" sz="800" i="1" u="sng" dirty="0">
                <a:solidFill>
                  <a:srgbClr val="999999"/>
                </a:solidFill>
                <a:latin typeface="Work Sans"/>
                <a:ea typeface="Work Sans"/>
                <a:cs typeface="Work Sans"/>
                <a:sym typeface="Work Sans"/>
                <a:hlinkClick r:id="rId4"/>
              </a:rPr>
              <a:t>Journal of Comparative Neurology and Psychology</a:t>
            </a:r>
            <a:r>
              <a:rPr lang="en-GB" sz="800" u="sng" dirty="0">
                <a:solidFill>
                  <a:srgbClr val="999999"/>
                </a:solidFill>
                <a:latin typeface="Work Sans"/>
                <a:ea typeface="Work Sans"/>
                <a:cs typeface="Work Sans"/>
                <a:sym typeface="Work Sans"/>
                <a:hlinkClick r:id="rId4"/>
              </a:rPr>
              <a:t>. 1908;18(5):459–482</a:t>
            </a:r>
            <a:r>
              <a:rPr lang="en-GB" sz="800" dirty="0">
                <a:solidFill>
                  <a:srgbClr val="999999"/>
                </a:solidFill>
                <a:latin typeface="Work Sans"/>
                <a:ea typeface="Work Sans"/>
                <a:cs typeface="Work Sans"/>
                <a:sym typeface="Work Sans"/>
              </a:rPr>
              <a:t>. Reprinted by</a:t>
            </a:r>
            <a:r>
              <a:rPr lang="en-GB" sz="800" i="1" dirty="0">
                <a:solidFill>
                  <a:srgbClr val="999999"/>
                </a:solidFill>
                <a:latin typeface="Work Sans"/>
                <a:ea typeface="Work Sans"/>
                <a:cs typeface="Work Sans"/>
                <a:sym typeface="Work Sans"/>
              </a:rPr>
              <a:t> Classics in the History of Psychology. An internet resource. </a:t>
            </a:r>
            <a:r>
              <a:rPr lang="en-GB" sz="800" dirty="0">
                <a:solidFill>
                  <a:srgbClr val="999999"/>
                </a:solidFill>
                <a:latin typeface="Work Sans"/>
                <a:ea typeface="Work Sans"/>
                <a:cs typeface="Work Sans"/>
                <a:sym typeface="Work Sans"/>
              </a:rPr>
              <a:t>Christopher D. Green, York University, Toronto, Ontario.</a:t>
            </a:r>
            <a:endParaRPr sz="800" dirty="0">
              <a:solidFill>
                <a:srgbClr val="999999"/>
              </a:solidFill>
              <a:latin typeface="Work Sans"/>
              <a:ea typeface="Work Sans"/>
              <a:cs typeface="Work Sans"/>
              <a:sym typeface="Work Sans"/>
            </a:endParaRPr>
          </a:p>
          <a:p>
            <a:pPr marL="457200" lvl="0" indent="-279400" algn="l" rtl="0">
              <a:spcBef>
                <a:spcPts val="0"/>
              </a:spcBef>
              <a:spcAft>
                <a:spcPts val="0"/>
              </a:spcAft>
              <a:buClr>
                <a:srgbClr val="999999"/>
              </a:buClr>
              <a:buSzPts val="800"/>
              <a:buFont typeface="Work Sans"/>
              <a:buAutoNum type="arabicPeriod"/>
            </a:pPr>
            <a:r>
              <a:rPr lang="en-GB" sz="800" dirty="0">
                <a:solidFill>
                  <a:srgbClr val="999999"/>
                </a:solidFill>
                <a:latin typeface="Work Sans"/>
                <a:ea typeface="Work Sans"/>
                <a:cs typeface="Work Sans"/>
                <a:sym typeface="Work Sans"/>
              </a:rPr>
              <a:t>Diamond DM, Campbell AM, Park CR, Halonen J, Zoladz PR. </a:t>
            </a:r>
            <a:r>
              <a:rPr lang="en-GB" sz="800" u="sng" dirty="0">
                <a:solidFill>
                  <a:srgbClr val="999999"/>
                </a:solidFill>
                <a:latin typeface="Work Sans"/>
                <a:ea typeface="Work Sans"/>
                <a:cs typeface="Work Sans"/>
                <a:sym typeface="Work Sans"/>
                <a:hlinkClick r:id="rId5"/>
              </a:rPr>
              <a:t>The temporal dynamics model of emotional memory processing: a synthesis on the neurobiological basis of stress-induced amnesia, flashbulb and traumatic memories, and the Yerkes-Dodson law.</a:t>
            </a:r>
            <a:r>
              <a:rPr lang="en-GB" sz="800" dirty="0">
                <a:solidFill>
                  <a:srgbClr val="999999"/>
                </a:solidFill>
                <a:latin typeface="Work Sans"/>
                <a:ea typeface="Work Sans"/>
                <a:cs typeface="Work Sans"/>
                <a:sym typeface="Work Sans"/>
              </a:rPr>
              <a:t> </a:t>
            </a:r>
            <a:r>
              <a:rPr lang="en-GB" sz="800" i="1" dirty="0">
                <a:solidFill>
                  <a:srgbClr val="999999"/>
                </a:solidFill>
                <a:latin typeface="Work Sans"/>
                <a:ea typeface="Work Sans"/>
                <a:cs typeface="Work Sans"/>
                <a:sym typeface="Work Sans"/>
              </a:rPr>
              <a:t>Neural Plast.</a:t>
            </a:r>
            <a:r>
              <a:rPr lang="en-GB" sz="800" dirty="0">
                <a:solidFill>
                  <a:srgbClr val="999999"/>
                </a:solidFill>
                <a:latin typeface="Work Sans"/>
                <a:ea typeface="Work Sans"/>
                <a:cs typeface="Work Sans"/>
                <a:sym typeface="Work Sans"/>
              </a:rPr>
              <a:t> 2007;2007:60803. doi:10.1155/2007/60803</a:t>
            </a:r>
            <a:endParaRPr sz="800" dirty="0">
              <a:solidFill>
                <a:srgbClr val="999999"/>
              </a:solidFill>
              <a:latin typeface="Work Sans"/>
              <a:ea typeface="Work Sans"/>
              <a:cs typeface="Work Sans"/>
              <a:sym typeface="Work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1"/>
        <p:cNvGrpSpPr/>
        <p:nvPr/>
      </p:nvGrpSpPr>
      <p:grpSpPr>
        <a:xfrm>
          <a:off x="0" y="0"/>
          <a:ext cx="0" cy="0"/>
          <a:chOff x="0" y="0"/>
          <a:chExt cx="0" cy="0"/>
        </a:xfrm>
      </p:grpSpPr>
      <p:sp>
        <p:nvSpPr>
          <p:cNvPr id="1362" name="Google Shape;1362;g77a325e625_0_1055"/>
          <p:cNvSpPr txBox="1"/>
          <p:nvPr/>
        </p:nvSpPr>
        <p:spPr>
          <a:xfrm>
            <a:off x="209874" y="690282"/>
            <a:ext cx="7822501" cy="4185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2000" b="1" dirty="0">
                <a:solidFill>
                  <a:srgbClr val="0000FF"/>
                </a:solidFill>
                <a:latin typeface="Times New Roman" panose="02020603050405020304" pitchFamily="18" charset="0"/>
                <a:ea typeface="Helvetica Neue"/>
                <a:cs typeface="Times New Roman" panose="02020603050405020304" pitchFamily="18" charset="0"/>
                <a:sym typeface="Helvetica Neue"/>
              </a:rPr>
              <a:t>Как действует закон Йеркса-Додсона в случае </a:t>
            </a:r>
            <a:r>
              <a:rPr lang="en-GB" sz="2000" b="1" dirty="0" err="1">
                <a:solidFill>
                  <a:srgbClr val="0000FF"/>
                </a:solidFill>
                <a:latin typeface="Times New Roman" panose="02020603050405020304" pitchFamily="18" charset="0"/>
                <a:ea typeface="Helvetica Neue"/>
                <a:cs typeface="Times New Roman" panose="02020603050405020304" pitchFamily="18" charset="0"/>
                <a:sym typeface="Helvetica Neue"/>
              </a:rPr>
              <a:t>Covid</a:t>
            </a:r>
            <a:r>
              <a:rPr lang="ru-RU" sz="2000" b="1" dirty="0">
                <a:solidFill>
                  <a:srgbClr val="0000FF"/>
                </a:solidFill>
                <a:latin typeface="Times New Roman" panose="02020603050405020304" pitchFamily="18" charset="0"/>
                <a:ea typeface="Helvetica Neue"/>
                <a:cs typeface="Times New Roman" panose="02020603050405020304" pitchFamily="18" charset="0"/>
                <a:sym typeface="Helvetica Neue"/>
              </a:rPr>
              <a:t>-</a:t>
            </a:r>
            <a:r>
              <a:rPr lang="en-GB" sz="2000" b="1" dirty="0">
                <a:solidFill>
                  <a:srgbClr val="0000FF"/>
                </a:solidFill>
                <a:latin typeface="Times New Roman" panose="02020603050405020304" pitchFamily="18" charset="0"/>
                <a:ea typeface="Helvetica Neue"/>
                <a:cs typeface="Times New Roman" panose="02020603050405020304" pitchFamily="18" charset="0"/>
                <a:sym typeface="Helvetica Neue"/>
              </a:rPr>
              <a:t>19</a:t>
            </a:r>
            <a:endParaRPr sz="2000" b="1" dirty="0">
              <a:solidFill>
                <a:srgbClr val="0000FF"/>
              </a:solidFill>
              <a:latin typeface="Times New Roman" panose="02020603050405020304" pitchFamily="18" charset="0"/>
              <a:ea typeface="Helvetica Neue"/>
              <a:cs typeface="Times New Roman" panose="02020603050405020304" pitchFamily="18" charset="0"/>
              <a:sym typeface="Helvetica Neue"/>
            </a:endParaRPr>
          </a:p>
        </p:txBody>
      </p:sp>
      <p:pic>
        <p:nvPicPr>
          <p:cNvPr id="1363" name="Google Shape;1363;g77a325e625_0_1055"/>
          <p:cNvPicPr preferRelativeResize="0"/>
          <p:nvPr/>
        </p:nvPicPr>
        <p:blipFill>
          <a:blip r:embed="rId3">
            <a:alphaModFix/>
          </a:blip>
          <a:stretch>
            <a:fillRect/>
          </a:stretch>
        </p:blipFill>
        <p:spPr>
          <a:xfrm>
            <a:off x="118027" y="1691025"/>
            <a:ext cx="2836856" cy="1680750"/>
          </a:xfrm>
          <a:prstGeom prst="rect">
            <a:avLst/>
          </a:prstGeom>
          <a:noFill/>
          <a:ln>
            <a:noFill/>
          </a:ln>
        </p:spPr>
      </p:pic>
      <p:sp>
        <p:nvSpPr>
          <p:cNvPr id="1364" name="Google Shape;1364;g77a325e625_0_1055"/>
          <p:cNvSpPr txBox="1"/>
          <p:nvPr/>
        </p:nvSpPr>
        <p:spPr>
          <a:xfrm>
            <a:off x="3487270" y="3453175"/>
            <a:ext cx="2549029" cy="490850"/>
          </a:xfrm>
          <a:prstGeom prst="rect">
            <a:avLst/>
          </a:prstGeom>
          <a:noFill/>
          <a:ln>
            <a:noFill/>
          </a:ln>
        </p:spPr>
        <p:txBody>
          <a:bodyPr spcFirstLastPara="1" wrap="square" lIns="91425" tIns="91425" rIns="91425" bIns="91425" anchor="t" anchorCtr="0">
            <a:noAutofit/>
          </a:bodyPr>
          <a:lstStyle/>
          <a:p>
            <a:pPr algn="ctr"/>
            <a:r>
              <a:rPr lang="ru-RU" sz="1350" dirty="0">
                <a:solidFill>
                  <a:srgbClr val="2C2D30"/>
                </a:solidFill>
                <a:latin typeface="Work Sans"/>
                <a:ea typeface="Work Sans"/>
                <a:cs typeface="Work Sans"/>
              </a:rPr>
              <a:t>Слишком сильный страх может привести к полному бездействию или неуместным действиям</a:t>
            </a:r>
            <a:endParaRPr sz="1350" dirty="0">
              <a:solidFill>
                <a:srgbClr val="2C2D30"/>
              </a:solidFill>
              <a:latin typeface="Work Sans"/>
              <a:ea typeface="Work Sans"/>
              <a:cs typeface="Work Sans"/>
              <a:sym typeface="Work Sans"/>
            </a:endParaRPr>
          </a:p>
        </p:txBody>
      </p:sp>
      <p:sp>
        <p:nvSpPr>
          <p:cNvPr id="1365" name="Google Shape;1365;g77a325e625_0_1055"/>
          <p:cNvSpPr txBox="1"/>
          <p:nvPr/>
        </p:nvSpPr>
        <p:spPr>
          <a:xfrm>
            <a:off x="270425" y="3453175"/>
            <a:ext cx="2836800" cy="62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1350" dirty="0">
                <a:solidFill>
                  <a:srgbClr val="2C2D30"/>
                </a:solidFill>
                <a:latin typeface="Work Sans"/>
                <a:ea typeface="Work Sans"/>
                <a:cs typeface="Work Sans"/>
                <a:sym typeface="Work Sans"/>
              </a:rPr>
              <a:t>Слишком низкий уровень страха может привести к демотивации и бездействию</a:t>
            </a:r>
            <a:endParaRPr dirty="0">
              <a:highlight>
                <a:srgbClr val="FFFFFF"/>
              </a:highlight>
              <a:latin typeface="Work Sans"/>
              <a:ea typeface="Work Sans"/>
              <a:cs typeface="Work Sans"/>
              <a:sym typeface="Work Sans"/>
            </a:endParaRPr>
          </a:p>
        </p:txBody>
      </p:sp>
      <p:sp>
        <p:nvSpPr>
          <p:cNvPr id="1366" name="Google Shape;1366;g77a325e625_0_1055"/>
          <p:cNvSpPr txBox="1"/>
          <p:nvPr/>
        </p:nvSpPr>
        <p:spPr>
          <a:xfrm>
            <a:off x="6310063" y="3416025"/>
            <a:ext cx="2525100" cy="49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1350" dirty="0">
                <a:solidFill>
                  <a:srgbClr val="2C2D30"/>
                </a:solidFill>
                <a:highlight>
                  <a:srgbClr val="FFFFFF"/>
                </a:highlight>
                <a:latin typeface="Work Sans"/>
                <a:ea typeface="Work Sans"/>
                <a:cs typeface="Work Sans"/>
                <a:sym typeface="Work Sans"/>
              </a:rPr>
              <a:t>Оптимальный уровень страха приводит к рациональному поведению</a:t>
            </a:r>
            <a:endParaRPr dirty="0">
              <a:highlight>
                <a:srgbClr val="FFFFFF"/>
              </a:highlight>
              <a:latin typeface="Work Sans"/>
              <a:ea typeface="Work Sans"/>
              <a:cs typeface="Work Sans"/>
              <a:sym typeface="Work Sans"/>
            </a:endParaRPr>
          </a:p>
        </p:txBody>
      </p:sp>
      <p:pic>
        <p:nvPicPr>
          <p:cNvPr id="1367" name="Google Shape;1367;g77a325e625_0_1055"/>
          <p:cNvPicPr preferRelativeResize="0"/>
          <p:nvPr/>
        </p:nvPicPr>
        <p:blipFill rotWithShape="1">
          <a:blip r:embed="rId4">
            <a:alphaModFix/>
          </a:blip>
          <a:srcRect t="12297" b="4382"/>
          <a:stretch/>
        </p:blipFill>
        <p:spPr>
          <a:xfrm>
            <a:off x="3141276" y="1691025"/>
            <a:ext cx="1342951" cy="1680748"/>
          </a:xfrm>
          <a:prstGeom prst="rect">
            <a:avLst/>
          </a:prstGeom>
          <a:noFill/>
          <a:ln>
            <a:noFill/>
          </a:ln>
        </p:spPr>
      </p:pic>
      <p:pic>
        <p:nvPicPr>
          <p:cNvPr id="1368" name="Google Shape;1368;g77a325e625_0_1055"/>
          <p:cNvPicPr preferRelativeResize="0"/>
          <p:nvPr/>
        </p:nvPicPr>
        <p:blipFill rotWithShape="1">
          <a:blip r:embed="rId5">
            <a:alphaModFix/>
          </a:blip>
          <a:srcRect r="40564"/>
          <a:stretch/>
        </p:blipFill>
        <p:spPr>
          <a:xfrm>
            <a:off x="4611200" y="1691025"/>
            <a:ext cx="1501182" cy="1680750"/>
          </a:xfrm>
          <a:prstGeom prst="rect">
            <a:avLst/>
          </a:prstGeom>
          <a:noFill/>
          <a:ln>
            <a:noFill/>
          </a:ln>
        </p:spPr>
      </p:pic>
      <p:sp>
        <p:nvSpPr>
          <p:cNvPr id="1369" name="Google Shape;1369;g77a325e625_0_1055"/>
          <p:cNvSpPr txBox="1"/>
          <p:nvPr/>
        </p:nvSpPr>
        <p:spPr>
          <a:xfrm>
            <a:off x="209875" y="4656675"/>
            <a:ext cx="6227100"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solidFill>
                  <a:srgbClr val="999999"/>
                </a:solidFill>
                <a:latin typeface="Work Sans"/>
                <a:ea typeface="Work Sans"/>
                <a:cs typeface="Work Sans"/>
                <a:sym typeface="Work Sans"/>
              </a:rPr>
              <a:t>Source: </a:t>
            </a:r>
            <a:r>
              <a:rPr lang="en-GB" sz="800" u="sng" dirty="0">
                <a:solidFill>
                  <a:srgbClr val="999999"/>
                </a:solidFill>
                <a:latin typeface="Work Sans"/>
                <a:ea typeface="Work Sans"/>
                <a:cs typeface="Work Sans"/>
                <a:sym typeface="Work Sans"/>
                <a:hlinkClick r:id="rId6"/>
              </a:rPr>
              <a:t>https://www.psychologytoday.com/us/blog/presence-mind/202003/covid-19-what-is-the-right-amount-scared</a:t>
            </a:r>
            <a:endParaRPr sz="800" dirty="0">
              <a:solidFill>
                <a:srgbClr val="999999"/>
              </a:solidFill>
              <a:latin typeface="Work Sans"/>
              <a:ea typeface="Work Sans"/>
              <a:cs typeface="Work Sans"/>
              <a:sym typeface="Work Sans"/>
            </a:endParaRPr>
          </a:p>
        </p:txBody>
      </p:sp>
      <p:pic>
        <p:nvPicPr>
          <p:cNvPr id="1370" name="Google Shape;1370;g77a325e625_0_1055"/>
          <p:cNvPicPr preferRelativeResize="0"/>
          <p:nvPr/>
        </p:nvPicPr>
        <p:blipFill rotWithShape="1">
          <a:blip r:embed="rId7">
            <a:alphaModFix/>
          </a:blip>
          <a:srcRect r="26632"/>
          <a:stretch/>
        </p:blipFill>
        <p:spPr>
          <a:xfrm>
            <a:off x="6239350" y="1684065"/>
            <a:ext cx="2666524" cy="163521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g77a325e625_0_1069"/>
          <p:cNvSpPr txBox="1"/>
          <p:nvPr/>
        </p:nvSpPr>
        <p:spPr>
          <a:xfrm>
            <a:off x="135341" y="98612"/>
            <a:ext cx="3531223" cy="1338628"/>
          </a:xfrm>
          <a:prstGeom prst="rect">
            <a:avLst/>
          </a:prstGeom>
          <a:noFill/>
          <a:ln>
            <a:noFill/>
          </a:ln>
        </p:spPr>
        <p:txBody>
          <a:bodyPr spcFirstLastPara="1" wrap="square" lIns="91425" tIns="91425" rIns="91425" bIns="91425" anchor="t" anchorCtr="0">
            <a:noAutofit/>
          </a:bodyPr>
          <a:lstStyle/>
          <a:p>
            <a:pPr lvl="0">
              <a:spcAft>
                <a:spcPts val="600"/>
              </a:spcAft>
            </a:pPr>
            <a:r>
              <a:rPr lang="ru-RU" sz="2400" b="1" dirty="0">
                <a:solidFill>
                  <a:srgbClr val="0000FF"/>
                </a:solidFill>
                <a:latin typeface="Times New Roman" panose="02020603050405020304" pitchFamily="18" charset="0"/>
                <a:ea typeface="Helvetica Neue"/>
                <a:cs typeface="Times New Roman" panose="02020603050405020304" pitchFamily="18" charset="0"/>
              </a:rPr>
              <a:t>Страх должен сочетаться с самоэффективностью, чтобы привести к желаемому изменению поведения.</a:t>
            </a:r>
            <a:endParaRPr sz="2400" b="1" dirty="0">
              <a:solidFill>
                <a:srgbClr val="0000FF"/>
              </a:solidFill>
              <a:latin typeface="Times New Roman" panose="02020603050405020304" pitchFamily="18" charset="0"/>
              <a:ea typeface="Helvetica Neue"/>
              <a:cs typeface="Times New Roman" panose="02020603050405020304" pitchFamily="18" charset="0"/>
              <a:sym typeface="Helvetica Neue"/>
            </a:endParaRPr>
          </a:p>
        </p:txBody>
      </p:sp>
      <p:pic>
        <p:nvPicPr>
          <p:cNvPr id="1376" name="Google Shape;1376;g77a325e625_0_1069"/>
          <p:cNvPicPr preferRelativeResize="0"/>
          <p:nvPr/>
        </p:nvPicPr>
        <p:blipFill>
          <a:blip r:embed="rId3">
            <a:alphaModFix/>
          </a:blip>
          <a:stretch>
            <a:fillRect/>
          </a:stretch>
        </p:blipFill>
        <p:spPr>
          <a:xfrm>
            <a:off x="4276436" y="581892"/>
            <a:ext cx="4296041" cy="3772874"/>
          </a:xfrm>
          <a:prstGeom prst="rect">
            <a:avLst/>
          </a:prstGeom>
          <a:noFill/>
          <a:ln>
            <a:noFill/>
          </a:ln>
        </p:spPr>
      </p:pic>
      <p:sp>
        <p:nvSpPr>
          <p:cNvPr id="2" name="TextBox 1"/>
          <p:cNvSpPr txBox="1"/>
          <p:nvPr/>
        </p:nvSpPr>
        <p:spPr>
          <a:xfrm>
            <a:off x="4641273" y="923636"/>
            <a:ext cx="3931204" cy="461665"/>
          </a:xfrm>
          <a:prstGeom prst="rect">
            <a:avLst/>
          </a:prstGeom>
          <a:solidFill>
            <a:schemeClr val="bg1"/>
          </a:solidFill>
        </p:spPr>
        <p:txBody>
          <a:bodyPr wrap="square" rtlCol="0">
            <a:spAutoFit/>
          </a:bodyPr>
          <a:lstStyle/>
          <a:p>
            <a:r>
              <a:rPr lang="ru-RU" sz="1200" b="1" dirty="0">
                <a:latin typeface="Times New Roman" panose="02020603050405020304" pitchFamily="18" charset="0"/>
                <a:cs typeface="Times New Roman" panose="02020603050405020304" pitchFamily="18" charset="0"/>
              </a:rPr>
              <a:t>От 60% до 70% населения Германии будет инфицировано коронавирусом, сказала Меркель</a:t>
            </a:r>
            <a:endParaRPr lang="en-US"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g77a325e625_0_1724"/>
          <p:cNvSpPr txBox="1">
            <a:spLocks noGrp="1"/>
          </p:cNvSpPr>
          <p:nvPr>
            <p:ph type="title"/>
          </p:nvPr>
        </p:nvSpPr>
        <p:spPr>
          <a:xfrm>
            <a:off x="452075" y="2150850"/>
            <a:ext cx="810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dirty="0"/>
              <a:t>Социальные нормы</a:t>
            </a:r>
            <a:endParaRPr dirty="0"/>
          </a:p>
        </p:txBody>
      </p:sp>
      <p:sp>
        <p:nvSpPr>
          <p:cNvPr id="2" name="TextBox 1"/>
          <p:cNvSpPr txBox="1"/>
          <p:nvPr/>
        </p:nvSpPr>
        <p:spPr>
          <a:xfrm>
            <a:off x="452075" y="367553"/>
            <a:ext cx="2909690" cy="307777"/>
          </a:xfrm>
          <a:prstGeom prst="rect">
            <a:avLst/>
          </a:prstGeom>
          <a:solidFill>
            <a:schemeClr val="bg1"/>
          </a:solidFill>
        </p:spPr>
        <p:txBody>
          <a:bodyPr wrap="square" rtlCol="0">
            <a:spAutoFit/>
          </a:bodyPr>
          <a:lstStyle/>
          <a:p>
            <a:r>
              <a:rPr lang="ru-RU" b="1" dirty="0">
                <a:solidFill>
                  <a:schemeClr val="accent2"/>
                </a:solidFill>
                <a:latin typeface="Times New Roman" panose="02020603050405020304" pitchFamily="18" charset="0"/>
                <a:cs typeface="Times New Roman" panose="02020603050405020304" pitchFamily="18" charset="0"/>
              </a:rPr>
              <a:t>Поведенческие рычаги</a:t>
            </a:r>
            <a:endParaRPr lang="en-US" b="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g77a325e625_0_355"/>
          <p:cNvSpPr txBox="1">
            <a:spLocks noGrp="1"/>
          </p:cNvSpPr>
          <p:nvPr>
            <p:ph type="title"/>
          </p:nvPr>
        </p:nvSpPr>
        <p:spPr>
          <a:xfrm>
            <a:off x="390500" y="277906"/>
            <a:ext cx="3697406" cy="6826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RU" sz="2000" b="1" dirty="0">
                <a:solidFill>
                  <a:srgbClr val="0000FF"/>
                </a:solidFill>
                <a:latin typeface="Work Sans"/>
                <a:ea typeface="Work Sans"/>
                <a:cs typeface="Work Sans"/>
                <a:sym typeface="Work Sans"/>
              </a:rPr>
              <a:t>Социальное доказательство</a:t>
            </a:r>
            <a:endParaRPr sz="2000" b="1" dirty="0">
              <a:solidFill>
                <a:srgbClr val="0000FF"/>
              </a:solidFill>
              <a:latin typeface="Work Sans"/>
              <a:ea typeface="Work Sans"/>
              <a:cs typeface="Work Sans"/>
              <a:sym typeface="Work Sans"/>
            </a:endParaRPr>
          </a:p>
        </p:txBody>
      </p:sp>
      <p:sp>
        <p:nvSpPr>
          <p:cNvPr id="1387" name="Google Shape;1387;g77a325e625_0_355"/>
          <p:cNvSpPr txBox="1">
            <a:spLocks noGrp="1"/>
          </p:cNvSpPr>
          <p:nvPr>
            <p:ph type="body" idx="1"/>
          </p:nvPr>
        </p:nvSpPr>
        <p:spPr>
          <a:xfrm>
            <a:off x="268941" y="1030941"/>
            <a:ext cx="4359606" cy="402356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ru-RU" sz="1400" dirty="0">
                <a:solidFill>
                  <a:srgbClr val="121212"/>
                </a:solidFill>
                <a:latin typeface="Times New Roman" panose="02020603050405020304" pitchFamily="18" charset="0"/>
                <a:ea typeface="Helvetica Neue"/>
                <a:cs typeface="Times New Roman" panose="02020603050405020304" pitchFamily="18" charset="0"/>
                <a:sym typeface="Helvetica Neue"/>
              </a:rPr>
              <a:t>Люди хорошо приспособлены к наблюдению  за тем, что делают другие (даже подсознательно). </a:t>
            </a:r>
          </a:p>
          <a:p>
            <a:pPr marL="0" lvl="0" indent="0" algn="l" rtl="0">
              <a:lnSpc>
                <a:spcPct val="100000"/>
              </a:lnSpc>
              <a:spcBef>
                <a:spcPts val="0"/>
              </a:spcBef>
              <a:spcAft>
                <a:spcPts val="0"/>
              </a:spcAft>
              <a:buClr>
                <a:schemeClr val="dk1"/>
              </a:buClr>
              <a:buSzPts val="1100"/>
              <a:buFont typeface="Arial"/>
              <a:buNone/>
            </a:pPr>
            <a:endParaRPr lang="ru-RU" dirty="0">
              <a:solidFill>
                <a:srgbClr val="121212"/>
              </a:solidFill>
              <a:latin typeface="Times New Roman" panose="02020603050405020304" pitchFamily="18" charset="0"/>
              <a:ea typeface="Helvetica Neue"/>
              <a:cs typeface="Times New Roman" panose="02020603050405020304" pitchFamily="18" charset="0"/>
              <a:sym typeface="Helvetica Neue"/>
            </a:endParaRPr>
          </a:p>
          <a:p>
            <a:pPr lvl="0">
              <a:buClr>
                <a:schemeClr val="dk1"/>
              </a:buClr>
              <a:buSzPts val="1100"/>
            </a:pPr>
            <a:r>
              <a:rPr lang="ru-RU" sz="1400" dirty="0">
                <a:solidFill>
                  <a:srgbClr val="121212"/>
                </a:solidFill>
                <a:latin typeface="Times New Roman" panose="02020603050405020304" pitchFamily="18" charset="0"/>
                <a:ea typeface="Helvetica Neue"/>
                <a:cs typeface="Times New Roman" panose="02020603050405020304" pitchFamily="18" charset="0"/>
                <a:sym typeface="Helvetica Neue"/>
              </a:rPr>
              <a:t>Большинство из нас используют «то, что делают другие люди» в качестве ментальной связи для принятия решения о том, каким должно быть соответствующее поведение, в том случае, если мы не уверены, как поступить. </a:t>
            </a:r>
            <a:r>
              <a:rPr lang="ru-RU" dirty="0">
                <a:latin typeface="Times New Roman" panose="02020603050405020304" pitchFamily="18" charset="0"/>
                <a:cs typeface="Times New Roman" panose="02020603050405020304" pitchFamily="18" charset="0"/>
              </a:rPr>
              <a:t>Это – простой механизм принятия решений, который называется «эвристика социального доказательства» -  концепция, которую популяризировал психолог Роберт Чалдини (</a:t>
            </a:r>
            <a:r>
              <a:rPr lang="en-GB" sz="1400" dirty="0">
                <a:solidFill>
                  <a:srgbClr val="121212"/>
                </a:solidFill>
                <a:latin typeface="Times New Roman" panose="02020603050405020304" pitchFamily="18" charset="0"/>
                <a:ea typeface="Helvetica Neue"/>
                <a:cs typeface="Times New Roman" panose="02020603050405020304" pitchFamily="18" charset="0"/>
                <a:sym typeface="Helvetica Neue"/>
              </a:rPr>
              <a:t>Robert Cialdini</a:t>
            </a:r>
            <a:r>
              <a:rPr lang="ru-RU" sz="1400" dirty="0">
                <a:solidFill>
                  <a:srgbClr val="121212"/>
                </a:solidFill>
                <a:latin typeface="Times New Roman" panose="02020603050405020304" pitchFamily="18" charset="0"/>
                <a:ea typeface="Helvetica Neue"/>
                <a:cs typeface="Times New Roman" panose="02020603050405020304" pitchFamily="18" charset="0"/>
                <a:sym typeface="Helvetica Neue"/>
              </a:rPr>
              <a:t>)</a:t>
            </a:r>
            <a:r>
              <a:rPr lang="en-GB" sz="1400" dirty="0">
                <a:solidFill>
                  <a:srgbClr val="121212"/>
                </a:solidFill>
                <a:latin typeface="Times New Roman" panose="02020603050405020304" pitchFamily="18" charset="0"/>
                <a:ea typeface="Helvetica Neue"/>
                <a:cs typeface="Times New Roman" panose="02020603050405020304" pitchFamily="18" charset="0"/>
                <a:sym typeface="Helvetica Neue"/>
              </a:rPr>
              <a:t>. </a:t>
            </a:r>
            <a:endParaRPr sz="1400" dirty="0">
              <a:solidFill>
                <a:srgbClr val="121212"/>
              </a:solidFill>
              <a:latin typeface="Times New Roman" panose="02020603050405020304" pitchFamily="18" charset="0"/>
              <a:ea typeface="Helvetica Neue"/>
              <a:cs typeface="Times New Roman" panose="02020603050405020304" pitchFamily="18" charset="0"/>
              <a:sym typeface="Helvetica Neue"/>
            </a:endParaRPr>
          </a:p>
          <a:p>
            <a:pPr lvl="0">
              <a:spcBef>
                <a:spcPts val="1200"/>
              </a:spcBef>
              <a:buClr>
                <a:schemeClr val="dk1"/>
              </a:buClr>
              <a:buSzPts val="1100"/>
            </a:pPr>
            <a:r>
              <a:rPr lang="ru-RU" dirty="0">
                <a:latin typeface="Times New Roman" panose="02020603050405020304" pitchFamily="18" charset="0"/>
                <a:cs typeface="Times New Roman" panose="02020603050405020304" pitchFamily="18" charset="0"/>
              </a:rPr>
              <a:t>Когда мы видим, что люди остаются в помещении, естественная реакция – делать то же самое. Социальное доказательство может помочь решить, как действовать, или заверить нас, что мы предпринимаем правильные действия.</a:t>
            </a:r>
            <a:endParaRPr sz="1400" dirty="0">
              <a:solidFill>
                <a:srgbClr val="121212"/>
              </a:solidFill>
              <a:latin typeface="Times New Roman" panose="02020603050405020304" pitchFamily="18" charset="0"/>
              <a:ea typeface="Helvetica Neue"/>
              <a:cs typeface="Times New Roman" panose="02020603050405020304" pitchFamily="18" charset="0"/>
              <a:sym typeface="Helvetica Neue"/>
            </a:endParaRPr>
          </a:p>
          <a:p>
            <a:pPr marL="0" lvl="0" indent="0" algn="l" rtl="0">
              <a:lnSpc>
                <a:spcPct val="100000"/>
              </a:lnSpc>
              <a:spcBef>
                <a:spcPts val="1200"/>
              </a:spcBef>
              <a:spcAft>
                <a:spcPts val="0"/>
              </a:spcAft>
              <a:buNone/>
            </a:pPr>
            <a:endParaRPr dirty="0">
              <a:latin typeface="Helvetica Neue"/>
              <a:ea typeface="Helvetica Neue"/>
              <a:cs typeface="Helvetica Neue"/>
              <a:sym typeface="Helvetica Neue"/>
            </a:endParaRPr>
          </a:p>
        </p:txBody>
      </p:sp>
      <p:pic>
        <p:nvPicPr>
          <p:cNvPr id="1388" name="Google Shape;1388;g77a325e625_0_355"/>
          <p:cNvPicPr preferRelativeResize="0"/>
          <p:nvPr/>
        </p:nvPicPr>
        <p:blipFill>
          <a:blip r:embed="rId3">
            <a:alphaModFix/>
          </a:blip>
          <a:stretch>
            <a:fillRect/>
          </a:stretch>
        </p:blipFill>
        <p:spPr>
          <a:xfrm>
            <a:off x="4887724" y="342900"/>
            <a:ext cx="3585101" cy="2330301"/>
          </a:xfrm>
          <a:prstGeom prst="rect">
            <a:avLst/>
          </a:prstGeom>
          <a:noFill/>
          <a:ln>
            <a:noFill/>
          </a:ln>
        </p:spPr>
      </p:pic>
      <p:pic>
        <p:nvPicPr>
          <p:cNvPr id="1389" name="Google Shape;1389;g77a325e625_0_355"/>
          <p:cNvPicPr preferRelativeResize="0"/>
          <p:nvPr/>
        </p:nvPicPr>
        <p:blipFill>
          <a:blip r:embed="rId4">
            <a:alphaModFix/>
          </a:blip>
          <a:stretch>
            <a:fillRect/>
          </a:stretch>
        </p:blipFill>
        <p:spPr>
          <a:xfrm>
            <a:off x="4887725" y="2763350"/>
            <a:ext cx="3585100" cy="2193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p6"/>
          <p:cNvPicPr preferRelativeResize="0"/>
          <p:nvPr/>
        </p:nvPicPr>
        <p:blipFill rotWithShape="1">
          <a:blip r:embed="rId3">
            <a:alphaModFix/>
          </a:blip>
          <a:srcRect b="10976"/>
          <a:stretch/>
        </p:blipFill>
        <p:spPr>
          <a:xfrm>
            <a:off x="85975" y="61425"/>
            <a:ext cx="3273326" cy="1518675"/>
          </a:xfrm>
          <a:prstGeom prst="rect">
            <a:avLst/>
          </a:prstGeom>
          <a:noFill/>
          <a:ln>
            <a:noFill/>
          </a:ln>
        </p:spPr>
      </p:pic>
      <p:pic>
        <p:nvPicPr>
          <p:cNvPr id="1119" name="Google Shape;1119;p6"/>
          <p:cNvPicPr preferRelativeResize="0"/>
          <p:nvPr/>
        </p:nvPicPr>
        <p:blipFill rotWithShape="1">
          <a:blip r:embed="rId4">
            <a:alphaModFix/>
          </a:blip>
          <a:srcRect/>
          <a:stretch/>
        </p:blipFill>
        <p:spPr>
          <a:xfrm>
            <a:off x="5464275" y="2571750"/>
            <a:ext cx="3594525" cy="2391950"/>
          </a:xfrm>
          <a:prstGeom prst="rect">
            <a:avLst/>
          </a:prstGeom>
          <a:noFill/>
          <a:ln>
            <a:noFill/>
          </a:ln>
        </p:spPr>
      </p:pic>
      <p:pic>
        <p:nvPicPr>
          <p:cNvPr id="1120" name="Google Shape;1120;p6"/>
          <p:cNvPicPr preferRelativeResize="0"/>
          <p:nvPr/>
        </p:nvPicPr>
        <p:blipFill rotWithShape="1">
          <a:blip r:embed="rId5">
            <a:alphaModFix/>
          </a:blip>
          <a:srcRect l="33176" t="2709" r="-1176" b="-2709"/>
          <a:stretch/>
        </p:blipFill>
        <p:spPr>
          <a:xfrm>
            <a:off x="3454138" y="72150"/>
            <a:ext cx="1889650" cy="1684490"/>
          </a:xfrm>
          <a:prstGeom prst="rect">
            <a:avLst/>
          </a:prstGeom>
          <a:noFill/>
          <a:ln>
            <a:noFill/>
          </a:ln>
        </p:spPr>
      </p:pic>
      <p:pic>
        <p:nvPicPr>
          <p:cNvPr id="1121" name="Google Shape;1121;p6"/>
          <p:cNvPicPr preferRelativeResize="0"/>
          <p:nvPr/>
        </p:nvPicPr>
        <p:blipFill rotWithShape="1">
          <a:blip r:embed="rId6">
            <a:alphaModFix/>
          </a:blip>
          <a:srcRect l="14617"/>
          <a:stretch/>
        </p:blipFill>
        <p:spPr>
          <a:xfrm>
            <a:off x="5438600" y="61425"/>
            <a:ext cx="3594525" cy="2227500"/>
          </a:xfrm>
          <a:prstGeom prst="rect">
            <a:avLst/>
          </a:prstGeom>
          <a:noFill/>
          <a:ln>
            <a:noFill/>
          </a:ln>
        </p:spPr>
      </p:pic>
      <p:pic>
        <p:nvPicPr>
          <p:cNvPr id="1122" name="Google Shape;1122;p6"/>
          <p:cNvPicPr preferRelativeResize="0"/>
          <p:nvPr/>
        </p:nvPicPr>
        <p:blipFill rotWithShape="1">
          <a:blip r:embed="rId7">
            <a:alphaModFix/>
          </a:blip>
          <a:srcRect t="7054"/>
          <a:stretch/>
        </p:blipFill>
        <p:spPr>
          <a:xfrm>
            <a:off x="86000" y="1705625"/>
            <a:ext cx="3273325" cy="1452075"/>
          </a:xfrm>
          <a:prstGeom prst="rect">
            <a:avLst/>
          </a:prstGeom>
          <a:noFill/>
          <a:ln>
            <a:noFill/>
          </a:ln>
        </p:spPr>
      </p:pic>
      <p:sp>
        <p:nvSpPr>
          <p:cNvPr id="1123" name="Google Shape;1123;p6"/>
          <p:cNvSpPr txBox="1"/>
          <p:nvPr/>
        </p:nvSpPr>
        <p:spPr>
          <a:xfrm>
            <a:off x="3349600" y="2063775"/>
            <a:ext cx="2105100" cy="74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2400" b="1" dirty="0">
                <a:solidFill>
                  <a:srgbClr val="0000FF"/>
                </a:solidFill>
                <a:highlight>
                  <a:srgbClr val="F4CCCC"/>
                </a:highlight>
                <a:latin typeface="Times New Roman" panose="02020603050405020304" pitchFamily="18" charset="0"/>
                <a:cs typeface="Times New Roman" panose="02020603050405020304" pitchFamily="18" charset="0"/>
              </a:rPr>
              <a:t>Люди ведут себя странно</a:t>
            </a:r>
            <a:endParaRPr sz="2400" b="1" dirty="0">
              <a:solidFill>
                <a:srgbClr val="0000FF"/>
              </a:solidFill>
              <a:highlight>
                <a:srgbClr val="F4CCCC"/>
              </a:highlight>
              <a:latin typeface="Times New Roman" panose="02020603050405020304" pitchFamily="18" charset="0"/>
              <a:cs typeface="Times New Roman" panose="02020603050405020304" pitchFamily="18" charset="0"/>
            </a:endParaRPr>
          </a:p>
        </p:txBody>
      </p:sp>
      <p:pic>
        <p:nvPicPr>
          <p:cNvPr id="1124" name="Google Shape;1124;p6"/>
          <p:cNvPicPr preferRelativeResize="0"/>
          <p:nvPr/>
        </p:nvPicPr>
        <p:blipFill rotWithShape="1">
          <a:blip r:embed="rId8">
            <a:alphaModFix/>
          </a:blip>
          <a:srcRect l="19361" r="23101"/>
          <a:stretch/>
        </p:blipFill>
        <p:spPr>
          <a:xfrm>
            <a:off x="3491849" y="3222000"/>
            <a:ext cx="1839901" cy="1752450"/>
          </a:xfrm>
          <a:prstGeom prst="rect">
            <a:avLst/>
          </a:prstGeom>
          <a:noFill/>
          <a:ln>
            <a:noFill/>
          </a:ln>
        </p:spPr>
      </p:pic>
      <p:pic>
        <p:nvPicPr>
          <p:cNvPr id="1125" name="Google Shape;1125;p6"/>
          <p:cNvPicPr preferRelativeResize="0"/>
          <p:nvPr/>
        </p:nvPicPr>
        <p:blipFill rotWithShape="1">
          <a:blip r:embed="rId9">
            <a:alphaModFix/>
          </a:blip>
          <a:srcRect t="8475"/>
          <a:stretch/>
        </p:blipFill>
        <p:spPr>
          <a:xfrm>
            <a:off x="86000" y="3289950"/>
            <a:ext cx="3273327" cy="16844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pic>
        <p:nvPicPr>
          <p:cNvPr id="1394" name="Google Shape;1394;g77a325e625_0_23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77a325e625_0_1742"/>
          <p:cNvSpPr txBox="1">
            <a:spLocks noGrp="1"/>
          </p:cNvSpPr>
          <p:nvPr>
            <p:ph type="title"/>
          </p:nvPr>
        </p:nvSpPr>
        <p:spPr>
          <a:xfrm>
            <a:off x="390500" y="387875"/>
            <a:ext cx="30195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RU" sz="2000" b="1" dirty="0">
                <a:solidFill>
                  <a:srgbClr val="0000FF"/>
                </a:solidFill>
                <a:latin typeface="Work Sans"/>
                <a:ea typeface="Work Sans"/>
                <a:cs typeface="Work Sans"/>
                <a:sym typeface="Work Sans"/>
              </a:rPr>
              <a:t>Социальное неодобрение</a:t>
            </a:r>
            <a:endParaRPr sz="2000" b="1" dirty="0">
              <a:solidFill>
                <a:srgbClr val="0000FF"/>
              </a:solidFill>
              <a:latin typeface="Work Sans"/>
              <a:ea typeface="Work Sans"/>
              <a:cs typeface="Work Sans"/>
              <a:sym typeface="Work Sans"/>
            </a:endParaRPr>
          </a:p>
        </p:txBody>
      </p:sp>
      <p:sp>
        <p:nvSpPr>
          <p:cNvPr id="1400" name="Google Shape;1400;g77a325e625_0_1742"/>
          <p:cNvSpPr txBox="1">
            <a:spLocks noGrp="1"/>
          </p:cNvSpPr>
          <p:nvPr>
            <p:ph type="body" idx="1"/>
          </p:nvPr>
        </p:nvSpPr>
        <p:spPr>
          <a:xfrm>
            <a:off x="304800" y="960575"/>
            <a:ext cx="3219500" cy="3716800"/>
          </a:xfrm>
          <a:prstGeom prst="rect">
            <a:avLst/>
          </a:prstGeom>
          <a:noFill/>
          <a:ln>
            <a:noFill/>
          </a:ln>
        </p:spPr>
        <p:txBody>
          <a:bodyPr spcFirstLastPara="1" wrap="square" lIns="91425" tIns="91425" rIns="91425" bIns="91425" anchor="ctr" anchorCtr="0">
            <a:noAutofit/>
          </a:bodyPr>
          <a:lstStyle/>
          <a:p>
            <a:pPr lvl="0">
              <a:buClr>
                <a:schemeClr val="dk1"/>
              </a:buClr>
              <a:buSzPts val="1100"/>
            </a:pPr>
            <a:r>
              <a:rPr lang="ru-RU" dirty="0">
                <a:latin typeface="Times New Roman" panose="02020603050405020304" pitchFamily="18" charset="0"/>
                <a:cs typeface="Times New Roman" panose="02020603050405020304" pitchFamily="18" charset="0"/>
              </a:rPr>
              <a:t>Поскольку люди находятся под сильным влиянием того, что делают другие люди, а также того, как другие люди воспринимают нас, социальное неодобрение со стороны наших сообществ является очень сильным рычагом влияния на поведение. </a:t>
            </a:r>
          </a:p>
          <a:p>
            <a:pPr lvl="0">
              <a:buClr>
                <a:schemeClr val="dk1"/>
              </a:buClr>
              <a:buSzPts val="1100"/>
            </a:pPr>
            <a:endParaRPr lang="ru-RU" dirty="0">
              <a:latin typeface="Times New Roman" panose="02020603050405020304" pitchFamily="18" charset="0"/>
              <a:cs typeface="Times New Roman" panose="02020603050405020304" pitchFamily="18" charset="0"/>
            </a:endParaRPr>
          </a:p>
          <a:p>
            <a:pPr lvl="0">
              <a:buClr>
                <a:schemeClr val="dk1"/>
              </a:buClr>
              <a:buSzPts val="1100"/>
            </a:pPr>
            <a:r>
              <a:rPr lang="ru-RU" dirty="0">
                <a:latin typeface="Times New Roman" panose="02020603050405020304" pitchFamily="18" charset="0"/>
                <a:cs typeface="Times New Roman" panose="02020603050405020304" pitchFamily="18" charset="0"/>
              </a:rPr>
              <a:t>Социальное неодобрение – это мощный способ быстро установить нормы. Некоторые страны уже применяют эту тактику в отношении ношения масок.</a:t>
            </a:r>
            <a:endParaRPr dirty="0">
              <a:solidFill>
                <a:srgbClr val="121212"/>
              </a:solidFill>
              <a:latin typeface="Times New Roman" panose="02020603050405020304" pitchFamily="18" charset="0"/>
              <a:ea typeface="Helvetica Neue"/>
              <a:cs typeface="Times New Roman" panose="02020603050405020304" pitchFamily="18" charset="0"/>
              <a:sym typeface="Helvetica Neue"/>
            </a:endParaRPr>
          </a:p>
          <a:p>
            <a:pPr marL="0" lvl="0" indent="0" algn="l" rtl="0">
              <a:lnSpc>
                <a:spcPct val="100000"/>
              </a:lnSpc>
              <a:spcBef>
                <a:spcPts val="1200"/>
              </a:spcBef>
              <a:spcAft>
                <a:spcPts val="1200"/>
              </a:spcAft>
              <a:buClr>
                <a:schemeClr val="dk1"/>
              </a:buClr>
              <a:buSzPts val="1100"/>
              <a:buFont typeface="Arial"/>
              <a:buNone/>
            </a:pPr>
            <a:endParaRPr dirty="0">
              <a:solidFill>
                <a:srgbClr val="121212"/>
              </a:solidFill>
              <a:latin typeface="Helvetica Neue"/>
              <a:ea typeface="Helvetica Neue"/>
              <a:cs typeface="Helvetica Neue"/>
              <a:sym typeface="Helvetica Neue"/>
            </a:endParaRPr>
          </a:p>
        </p:txBody>
      </p:sp>
      <p:pic>
        <p:nvPicPr>
          <p:cNvPr id="1401" name="Google Shape;1401;g77a325e625_0_1742"/>
          <p:cNvPicPr preferRelativeResize="0"/>
          <p:nvPr/>
        </p:nvPicPr>
        <p:blipFill>
          <a:blip r:embed="rId3">
            <a:alphaModFix/>
          </a:blip>
          <a:stretch>
            <a:fillRect/>
          </a:stretch>
        </p:blipFill>
        <p:spPr>
          <a:xfrm>
            <a:off x="3733800" y="808175"/>
            <a:ext cx="5324477" cy="709930"/>
          </a:xfrm>
          <a:prstGeom prst="rect">
            <a:avLst/>
          </a:prstGeom>
          <a:noFill/>
          <a:ln>
            <a:noFill/>
          </a:ln>
        </p:spPr>
      </p:pic>
      <p:pic>
        <p:nvPicPr>
          <p:cNvPr id="1402" name="Google Shape;1402;g77a325e625_0_1742"/>
          <p:cNvPicPr preferRelativeResize="0"/>
          <p:nvPr/>
        </p:nvPicPr>
        <p:blipFill rotWithShape="1">
          <a:blip r:embed="rId4">
            <a:alphaModFix/>
          </a:blip>
          <a:srcRect r="6445"/>
          <a:stretch/>
        </p:blipFill>
        <p:spPr>
          <a:xfrm>
            <a:off x="3667175" y="1696475"/>
            <a:ext cx="5391100" cy="782125"/>
          </a:xfrm>
          <a:prstGeom prst="rect">
            <a:avLst/>
          </a:prstGeom>
          <a:noFill/>
          <a:ln>
            <a:noFill/>
          </a:ln>
        </p:spPr>
      </p:pic>
      <p:sp>
        <p:nvSpPr>
          <p:cNvPr id="1403" name="Google Shape;1403;g77a325e625_0_1742"/>
          <p:cNvSpPr txBox="1"/>
          <p:nvPr/>
        </p:nvSpPr>
        <p:spPr>
          <a:xfrm>
            <a:off x="3819525" y="2454075"/>
            <a:ext cx="3543300" cy="11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50" b="1" dirty="0">
                <a:solidFill>
                  <a:schemeClr val="dk1"/>
                </a:solidFill>
                <a:highlight>
                  <a:srgbClr val="FFFFFF"/>
                </a:highlight>
              </a:rPr>
              <a:t>“By disregarding the health and well-being of others, and themselves, cyclists [in South Africa] run the risk not only of accelerating transmission but </a:t>
            </a:r>
            <a:r>
              <a:rPr lang="en-GB" sz="1150" b="1" dirty="0">
                <a:solidFill>
                  <a:schemeClr val="dk1"/>
                </a:solidFill>
                <a:highlight>
                  <a:srgbClr val="FCDBDB"/>
                </a:highlight>
              </a:rPr>
              <a:t>also of being labelled as irresponsible and disrespectful.</a:t>
            </a:r>
            <a:r>
              <a:rPr lang="en-GB" sz="1150" b="1" dirty="0">
                <a:solidFill>
                  <a:schemeClr val="dk1"/>
                </a:solidFill>
                <a:highlight>
                  <a:srgbClr val="FFFFFF"/>
                </a:highlight>
              </a:rPr>
              <a:t> “</a:t>
            </a:r>
            <a:endParaRPr b="1" dirty="0"/>
          </a:p>
        </p:txBody>
      </p:sp>
      <p:sp>
        <p:nvSpPr>
          <p:cNvPr id="1404" name="Google Shape;1404;g77a325e625_0_1742"/>
          <p:cNvSpPr txBox="1"/>
          <p:nvPr/>
        </p:nvSpPr>
        <p:spPr>
          <a:xfrm>
            <a:off x="523875" y="4332275"/>
            <a:ext cx="8534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u="sng" dirty="0">
                <a:solidFill>
                  <a:schemeClr val="hlink"/>
                </a:solidFill>
                <a:hlinkClick r:id="rId5"/>
              </a:rPr>
              <a:t>https://www.newsbreak.com/new-york/new-york/news/0Oy4fgGz/andrew-cuomo-not-wearing-mask-is-disrespectful-to-frontline-workers</a:t>
            </a:r>
            <a:endParaRPr sz="1200" dirty="0"/>
          </a:p>
          <a:p>
            <a:pPr marL="0" lvl="0" indent="0" algn="l" rtl="0">
              <a:spcBef>
                <a:spcPts val="0"/>
              </a:spcBef>
              <a:spcAft>
                <a:spcPts val="0"/>
              </a:spcAft>
              <a:buNone/>
            </a:pPr>
            <a:r>
              <a:rPr lang="en-GB" sz="900" u="sng" dirty="0">
                <a:solidFill>
                  <a:schemeClr val="hlink"/>
                </a:solidFill>
                <a:hlinkClick r:id="rId6"/>
              </a:rPr>
              <a:t>https://www.bbc.com/news/world-52015486</a:t>
            </a:r>
            <a:endParaRPr sz="1200" dirty="0"/>
          </a:p>
          <a:p>
            <a:pPr marL="0" lvl="0" indent="0" algn="l" rtl="0">
              <a:spcBef>
                <a:spcPts val="0"/>
              </a:spcBef>
              <a:spcAft>
                <a:spcPts val="0"/>
              </a:spcAft>
              <a:buNone/>
            </a:pPr>
            <a:r>
              <a:rPr lang="en-GB" sz="900" u="sng" dirty="0">
                <a:solidFill>
                  <a:schemeClr val="hlink"/>
                </a:solidFill>
                <a:hlinkClick r:id="rId7"/>
              </a:rPr>
              <a:t>https://fourwaysreview.co.za/353612/covid-19-cyclists-reminded-that-face-masks-are-mandatory/</a:t>
            </a:r>
            <a:endParaRPr sz="1200" dirty="0"/>
          </a:p>
        </p:txBody>
      </p:sp>
      <p:sp>
        <p:nvSpPr>
          <p:cNvPr id="2" name="TextBox 1"/>
          <p:cNvSpPr txBox="1"/>
          <p:nvPr/>
        </p:nvSpPr>
        <p:spPr>
          <a:xfrm>
            <a:off x="3667175" y="690282"/>
            <a:ext cx="5306496" cy="3077766"/>
          </a:xfrm>
          <a:prstGeom prst="rect">
            <a:avLst/>
          </a:prstGeom>
          <a:solidFill>
            <a:schemeClr val="bg1"/>
          </a:solidFill>
        </p:spPr>
        <p:txBody>
          <a:bodyPr wrap="square" rtlCol="0">
            <a:spAutoFit/>
          </a:bodyPr>
          <a:lstStyle/>
          <a:p>
            <a:r>
              <a:rPr lang="ru-RU" sz="1600" b="1" dirty="0">
                <a:latin typeface="Times New Roman" panose="02020603050405020304" pitchFamily="18" charset="0"/>
                <a:cs typeface="Times New Roman" panose="02020603050405020304" pitchFamily="18" charset="0"/>
              </a:rPr>
              <a:t>Куомо сказал, что не носить маску «неуважительно» по отношению к работникам на переднем крае борьбы с коронавирусом.</a:t>
            </a:r>
          </a:p>
          <a:p>
            <a:endParaRPr lang="ru-RU" dirty="0"/>
          </a:p>
          <a:p>
            <a:endParaRPr lang="ru-RU" dirty="0"/>
          </a:p>
          <a:p>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Если Вы выйдите на улицу без маски в Гонконге, Сеуле или Токио, Вы, возможно, встретите неодобрительные взгляды.</a:t>
            </a:r>
          </a:p>
          <a:p>
            <a:endParaRPr lang="ru-RU" dirty="0"/>
          </a:p>
          <a:p>
            <a:endParaRPr lang="ru-RU" dirty="0"/>
          </a:p>
          <a:p>
            <a:r>
              <a:rPr lang="ru-RU" sz="1200" b="1" dirty="0">
                <a:latin typeface="Times New Roman" panose="02020603050405020304" pitchFamily="18" charset="0"/>
                <a:cs typeface="Times New Roman" panose="02020603050405020304" pitchFamily="18" charset="0"/>
              </a:rPr>
              <a:t>Велосипедисты </a:t>
            </a:r>
            <a:r>
              <a:rPr lang="en-US" sz="12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в Южной Африке</a:t>
            </a:r>
            <a:r>
              <a:rPr lang="en-US" sz="12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 «не обращающие внимание на здоровье и благополучие других и себя самих, рискуют не только ускорить передачу </a:t>
            </a:r>
            <a:r>
              <a:rPr lang="en-US" sz="12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вируса</a:t>
            </a:r>
            <a:r>
              <a:rPr lang="en-US" sz="12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 но и быть </a:t>
            </a:r>
            <a:r>
              <a:rPr lang="ru-RU" sz="1200" b="1" dirty="0">
                <a:solidFill>
                  <a:srgbClr val="C00000"/>
                </a:solidFill>
                <a:latin typeface="Times New Roman" panose="02020603050405020304" pitchFamily="18" charset="0"/>
                <a:cs typeface="Times New Roman" panose="02020603050405020304" pitchFamily="18" charset="0"/>
              </a:rPr>
              <a:t>прозванными безответственными и неуважительными</a:t>
            </a:r>
            <a:endParaRPr lang="en-US" sz="1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9"/>
        <p:cNvGrpSpPr/>
        <p:nvPr/>
      </p:nvGrpSpPr>
      <p:grpSpPr>
        <a:xfrm>
          <a:off x="0" y="0"/>
          <a:ext cx="0" cy="0"/>
          <a:chOff x="0" y="0"/>
          <a:chExt cx="0" cy="0"/>
        </a:xfrm>
      </p:grpSpPr>
      <p:cxnSp>
        <p:nvCxnSpPr>
          <p:cNvPr id="1410" name="Google Shape;1410;g77a325e625_0_376"/>
          <p:cNvCxnSpPr/>
          <p:nvPr/>
        </p:nvCxnSpPr>
        <p:spPr>
          <a:xfrm>
            <a:off x="-26200" y="50863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11" name="Google Shape;1411;g77a325e625_0_376"/>
          <p:cNvCxnSpPr/>
          <p:nvPr/>
        </p:nvCxnSpPr>
        <p:spPr>
          <a:xfrm>
            <a:off x="-7150" y="53149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12" name="Google Shape;1412;g77a325e625_0_376"/>
          <p:cNvCxnSpPr/>
          <p:nvPr/>
        </p:nvCxnSpPr>
        <p:spPr>
          <a:xfrm>
            <a:off x="-16675" y="55435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13" name="Google Shape;1413;g77a325e625_0_376"/>
          <p:cNvCxnSpPr/>
          <p:nvPr/>
        </p:nvCxnSpPr>
        <p:spPr>
          <a:xfrm>
            <a:off x="2375" y="5772150"/>
            <a:ext cx="9144000" cy="0"/>
          </a:xfrm>
          <a:prstGeom prst="straightConnector1">
            <a:avLst/>
          </a:prstGeom>
          <a:noFill/>
          <a:ln w="9525" cap="flat" cmpd="sng">
            <a:solidFill>
              <a:schemeClr val="dk2"/>
            </a:solidFill>
            <a:prstDash val="dot"/>
            <a:round/>
            <a:headEnd type="none" w="med" len="med"/>
            <a:tailEnd type="none" w="med" len="med"/>
          </a:ln>
        </p:spPr>
      </p:cxnSp>
      <p:sp>
        <p:nvSpPr>
          <p:cNvPr id="1414" name="Google Shape;1414;g77a325e625_0_376"/>
          <p:cNvSpPr txBox="1"/>
          <p:nvPr/>
        </p:nvSpPr>
        <p:spPr>
          <a:xfrm>
            <a:off x="893550" y="665925"/>
            <a:ext cx="7121400" cy="337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ru-RU" sz="2000" b="1" dirty="0">
                <a:solidFill>
                  <a:srgbClr val="999999"/>
                </a:solidFill>
                <a:latin typeface="Times New Roman" panose="02020603050405020304" pitchFamily="18" charset="0"/>
                <a:cs typeface="Times New Roman" panose="02020603050405020304" pitchFamily="18" charset="0"/>
              </a:rPr>
              <a:t>Опыт Индии</a:t>
            </a:r>
            <a:r>
              <a:rPr lang="en-GB" sz="2000" b="1" dirty="0">
                <a:solidFill>
                  <a:srgbClr val="999999"/>
                </a:solidFill>
                <a:latin typeface="Times New Roman" panose="02020603050405020304" pitchFamily="18" charset="0"/>
                <a:cs typeface="Times New Roman" panose="02020603050405020304" pitchFamily="18" charset="0"/>
              </a:rPr>
              <a:t>:</a:t>
            </a:r>
            <a:endParaRPr sz="2000" b="1" dirty="0">
              <a:solidFill>
                <a:srgbClr val="999999"/>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endParaRPr sz="2000" b="1" dirty="0">
              <a:solidFill>
                <a:srgbClr val="999999"/>
              </a:solidFill>
              <a:latin typeface="Times New Roman" panose="02020603050405020304" pitchFamily="18" charset="0"/>
              <a:cs typeface="Times New Roman" panose="02020603050405020304" pitchFamily="18" charset="0"/>
            </a:endParaRPr>
          </a:p>
          <a:p>
            <a:pPr lvl="0" algn="ctr">
              <a:lnSpc>
                <a:spcPct val="115000"/>
              </a:lnSpc>
            </a:pPr>
            <a:r>
              <a:rPr lang="ru-RU" sz="1700" b="1" dirty="0">
                <a:solidFill>
                  <a:schemeClr val="accent2"/>
                </a:solidFill>
                <a:latin typeface="Times New Roman" panose="02020603050405020304" pitchFamily="18" charset="0"/>
                <a:cs typeface="Times New Roman" panose="02020603050405020304" pitchFamily="18" charset="0"/>
              </a:rPr>
              <a:t>Как Правительство использовало страх и социальные нормы, чтобы заставить людей соблюдать меры Covid-19, и как люди реагировали? </a:t>
            </a:r>
            <a:endParaRPr lang="en-US" sz="1700" b="1" dirty="0">
              <a:solidFill>
                <a:schemeClr val="accent2"/>
              </a:solidFill>
              <a:latin typeface="Times New Roman" panose="02020603050405020304" pitchFamily="18" charset="0"/>
              <a:cs typeface="Times New Roman" panose="02020603050405020304" pitchFamily="18" charset="0"/>
            </a:endParaRPr>
          </a:p>
          <a:p>
            <a:pPr lvl="0" algn="ctr">
              <a:lnSpc>
                <a:spcPct val="115000"/>
              </a:lnSpc>
            </a:pPr>
            <a:endParaRPr lang="en-US" sz="1700" b="1" dirty="0">
              <a:solidFill>
                <a:schemeClr val="accent2"/>
              </a:solidFill>
              <a:latin typeface="Times New Roman" panose="02020603050405020304" pitchFamily="18" charset="0"/>
              <a:cs typeface="Times New Roman" panose="02020603050405020304" pitchFamily="18" charset="0"/>
            </a:endParaRPr>
          </a:p>
          <a:p>
            <a:pPr lvl="0" algn="ctr">
              <a:lnSpc>
                <a:spcPct val="115000"/>
              </a:lnSpc>
            </a:pPr>
            <a:r>
              <a:rPr lang="ru-RU" sz="1700" b="1" dirty="0">
                <a:solidFill>
                  <a:schemeClr val="accent2"/>
                </a:solidFill>
                <a:latin typeface="Times New Roman" panose="02020603050405020304" pitchFamily="18" charset="0"/>
                <a:cs typeface="Times New Roman" panose="02020603050405020304" pitchFamily="18" charset="0"/>
              </a:rPr>
              <a:t>Как они планируют использовать эти два рычага, когда все откроется, и как они начинают побуждать людей к использованию услуг иммунизации</a:t>
            </a:r>
            <a:r>
              <a:rPr lang="en-US" sz="1700" b="1" dirty="0">
                <a:solidFill>
                  <a:schemeClr val="accent2"/>
                </a:solidFill>
                <a:latin typeface="Times New Roman" panose="02020603050405020304" pitchFamily="18" charset="0"/>
                <a:cs typeface="Times New Roman" panose="02020603050405020304" pitchFamily="18" charset="0"/>
              </a:rPr>
              <a:t>?</a:t>
            </a:r>
            <a:endParaRPr sz="1700" b="1" dirty="0">
              <a:solidFill>
                <a:schemeClr val="accent2"/>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endParaRPr lang="en-US" sz="1400" b="1" dirty="0">
              <a:solidFill>
                <a:srgbClr val="999999"/>
              </a:solidFill>
            </a:endParaRPr>
          </a:p>
          <a:p>
            <a:pPr marL="0" lvl="0" indent="0" algn="ctr" rtl="0">
              <a:lnSpc>
                <a:spcPct val="115000"/>
              </a:lnSpc>
              <a:spcBef>
                <a:spcPts val="0"/>
              </a:spcBef>
              <a:spcAft>
                <a:spcPts val="0"/>
              </a:spcAft>
              <a:buNone/>
            </a:pPr>
            <a:r>
              <a:rPr lang="ru-RU" sz="1400" b="1" dirty="0">
                <a:solidFill>
                  <a:srgbClr val="999999"/>
                </a:solidFill>
              </a:rPr>
              <a:t>Доктор Капил Сингх</a:t>
            </a:r>
          </a:p>
          <a:p>
            <a:pPr marL="0" lvl="0" indent="0" algn="ctr" rtl="0">
              <a:lnSpc>
                <a:spcPct val="115000"/>
              </a:lnSpc>
              <a:spcBef>
                <a:spcPts val="0"/>
              </a:spcBef>
              <a:spcAft>
                <a:spcPts val="0"/>
              </a:spcAft>
              <a:buNone/>
            </a:pPr>
            <a:r>
              <a:rPr lang="ru-RU" sz="1400" b="1" dirty="0">
                <a:solidFill>
                  <a:srgbClr val="999999"/>
                </a:solidFill>
              </a:rPr>
              <a:t>Национальный сотрудник проекта, Секретариат ГАВИ, Проект по укреплению системы здравоохранения, </a:t>
            </a:r>
            <a:endParaRPr lang="en-US" sz="1400" b="1" dirty="0">
              <a:solidFill>
                <a:srgbClr val="999999"/>
              </a:solidFill>
            </a:endParaRPr>
          </a:p>
          <a:p>
            <a:pPr marL="0" lvl="0" indent="0" algn="ctr" rtl="0">
              <a:lnSpc>
                <a:spcPct val="115000"/>
              </a:lnSpc>
              <a:spcBef>
                <a:spcPts val="0"/>
              </a:spcBef>
              <a:spcAft>
                <a:spcPts val="0"/>
              </a:spcAft>
              <a:buNone/>
            </a:pPr>
            <a:r>
              <a:rPr lang="ru-RU" sz="1400" b="1" dirty="0">
                <a:solidFill>
                  <a:srgbClr val="999999"/>
                </a:solidFill>
              </a:rPr>
              <a:t>Отдел иммунизации, Министерство здравоохранения и благосостояния семьи, Правительство Индии</a:t>
            </a: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BDA1C-D575-4AE6-B19E-C0949B230B99}"/>
              </a:ext>
            </a:extLst>
          </p:cNvPr>
          <p:cNvSpPr/>
          <p:nvPr/>
        </p:nvSpPr>
        <p:spPr>
          <a:xfrm>
            <a:off x="95223" y="64008"/>
            <a:ext cx="8953554" cy="5079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M Narendra Modi uses homemade face mask during CMs' meeting on ...">
            <a:extLst>
              <a:ext uri="{FF2B5EF4-FFF2-40B4-BE49-F238E27FC236}">
                <a16:creationId xmlns:a16="http://schemas.microsoft.com/office/drawing/2014/main" id="{BC09A3CC-7A03-4A7D-B86F-3A4F2E87AA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223" y="3124200"/>
            <a:ext cx="2511606" cy="16867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oin Live: PM Modi's address to the nation on Coronavirus">
            <a:extLst>
              <a:ext uri="{FF2B5EF4-FFF2-40B4-BE49-F238E27FC236}">
                <a16:creationId xmlns:a16="http://schemas.microsoft.com/office/drawing/2014/main" id="{CC5746DF-5478-422B-A942-AC5581CA21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9287" y="206663"/>
            <a:ext cx="3717036" cy="21288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dia switches off power, and lights up to thank 'Corona warriors'">
            <a:extLst>
              <a:ext uri="{FF2B5EF4-FFF2-40B4-BE49-F238E27FC236}">
                <a16:creationId xmlns:a16="http://schemas.microsoft.com/office/drawing/2014/main" id="{7E07CDD3-8860-4EB2-B322-BC03D456C6C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94210" y="2628107"/>
            <a:ext cx="3111878" cy="2397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onavirus helmets! Bangalore Traffic Police wear themed-headgear ...">
            <a:extLst>
              <a:ext uri="{FF2B5EF4-FFF2-40B4-BE49-F238E27FC236}">
                <a16:creationId xmlns:a16="http://schemas.microsoft.com/office/drawing/2014/main" id="{47FC37E9-F027-4EF9-972A-5AA000D2139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59401" y="134538"/>
            <a:ext cx="3270286" cy="2162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luru police crack down on lockdown violators, block roads ...">
            <a:extLst>
              <a:ext uri="{FF2B5EF4-FFF2-40B4-BE49-F238E27FC236}">
                <a16:creationId xmlns:a16="http://schemas.microsoft.com/office/drawing/2014/main" id="{87BE18B9-E4F4-4B5B-93B7-8A517EEC9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868" y="3124200"/>
            <a:ext cx="2537909" cy="190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20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pic>
        <p:nvPicPr>
          <p:cNvPr id="1419" name="Google Shape;1419;g8030cad145_0_670"/>
          <p:cNvPicPr preferRelativeResize="0"/>
          <p:nvPr/>
        </p:nvPicPr>
        <p:blipFill rotWithShape="1">
          <a:blip r:embed="rId3">
            <a:alphaModFix amt="28000"/>
          </a:blip>
          <a:srcRect b="3418"/>
          <a:stretch/>
        </p:blipFill>
        <p:spPr>
          <a:xfrm>
            <a:off x="207975" y="194325"/>
            <a:ext cx="8763000" cy="4739625"/>
          </a:xfrm>
          <a:prstGeom prst="rect">
            <a:avLst/>
          </a:prstGeom>
          <a:noFill/>
          <a:ln>
            <a:noFill/>
          </a:ln>
        </p:spPr>
      </p:pic>
      <p:sp>
        <p:nvSpPr>
          <p:cNvPr id="1420" name="Google Shape;1420;g8030cad145_0_670"/>
          <p:cNvSpPr txBox="1">
            <a:spLocks noGrp="1"/>
          </p:cNvSpPr>
          <p:nvPr>
            <p:ph type="title"/>
          </p:nvPr>
        </p:nvSpPr>
        <p:spPr>
          <a:xfrm>
            <a:off x="564000" y="1937975"/>
            <a:ext cx="7163400" cy="1775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dirty="0">
                <a:latin typeface="Times New Roman" panose="02020603050405020304" pitchFamily="18" charset="0"/>
                <a:cs typeface="Times New Roman" panose="02020603050405020304" pitchFamily="18" charset="0"/>
              </a:rPr>
              <a:t>3. </a:t>
            </a:r>
            <a:r>
              <a:rPr lang="ru-RU" dirty="0">
                <a:latin typeface="Times New Roman" panose="02020603050405020304" pitchFamily="18" charset="0"/>
                <a:cs typeface="Times New Roman" panose="02020603050405020304" pitchFamily="18" charset="0"/>
              </a:rPr>
              <a:t>Создание спроса на иммунизацию в контексте </a:t>
            </a:r>
            <a:br>
              <a:rPr lang="ru-RU"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Covid-19</a:t>
            </a:r>
            <a:endParaRPr dirty="0">
              <a:latin typeface="Times New Roman" panose="02020603050405020304" pitchFamily="18" charset="0"/>
              <a:ea typeface="Helvetica Neue"/>
              <a:cs typeface="Times New Roman" panose="02020603050405020304" pitchFamily="18" charset="0"/>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25"/>
        <p:cNvGrpSpPr/>
        <p:nvPr/>
      </p:nvGrpSpPr>
      <p:grpSpPr>
        <a:xfrm>
          <a:off x="0" y="0"/>
          <a:ext cx="0" cy="0"/>
          <a:chOff x="0" y="0"/>
          <a:chExt cx="0" cy="0"/>
        </a:xfrm>
      </p:grpSpPr>
      <p:cxnSp>
        <p:nvCxnSpPr>
          <p:cNvPr id="1426" name="Google Shape;1426;g8030cad145_0_688"/>
          <p:cNvCxnSpPr/>
          <p:nvPr/>
        </p:nvCxnSpPr>
        <p:spPr>
          <a:xfrm>
            <a:off x="-11912" y="48577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27" name="Google Shape;1427;g8030cad145_0_688"/>
          <p:cNvCxnSpPr/>
          <p:nvPr/>
        </p:nvCxnSpPr>
        <p:spPr>
          <a:xfrm>
            <a:off x="-26200" y="50863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28" name="Google Shape;1428;g8030cad145_0_688"/>
          <p:cNvCxnSpPr/>
          <p:nvPr/>
        </p:nvCxnSpPr>
        <p:spPr>
          <a:xfrm>
            <a:off x="-7150" y="53149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29" name="Google Shape;1429;g8030cad145_0_688"/>
          <p:cNvCxnSpPr/>
          <p:nvPr/>
        </p:nvCxnSpPr>
        <p:spPr>
          <a:xfrm>
            <a:off x="-16675" y="55435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30" name="Google Shape;1430;g8030cad145_0_688"/>
          <p:cNvCxnSpPr/>
          <p:nvPr/>
        </p:nvCxnSpPr>
        <p:spPr>
          <a:xfrm>
            <a:off x="2375" y="5772150"/>
            <a:ext cx="9144000" cy="0"/>
          </a:xfrm>
          <a:prstGeom prst="straightConnector1">
            <a:avLst/>
          </a:prstGeom>
          <a:noFill/>
          <a:ln w="9525" cap="flat" cmpd="sng">
            <a:solidFill>
              <a:schemeClr val="dk2"/>
            </a:solidFill>
            <a:prstDash val="dot"/>
            <a:round/>
            <a:headEnd type="none" w="med" len="med"/>
            <a:tailEnd type="none" w="med" len="med"/>
          </a:ln>
        </p:spPr>
      </p:cxnSp>
      <p:pic>
        <p:nvPicPr>
          <p:cNvPr id="1431" name="Google Shape;1431;g8030cad145_0_688"/>
          <p:cNvPicPr preferRelativeResize="0"/>
          <p:nvPr/>
        </p:nvPicPr>
        <p:blipFill rotWithShape="1">
          <a:blip r:embed="rId3">
            <a:alphaModFix/>
          </a:blip>
          <a:srcRect t="11480"/>
          <a:stretch/>
        </p:blipFill>
        <p:spPr>
          <a:xfrm>
            <a:off x="766050" y="1048000"/>
            <a:ext cx="7663451" cy="3504950"/>
          </a:xfrm>
          <a:prstGeom prst="rect">
            <a:avLst/>
          </a:prstGeom>
          <a:noFill/>
          <a:ln>
            <a:noFill/>
          </a:ln>
        </p:spPr>
      </p:pic>
      <p:sp>
        <p:nvSpPr>
          <p:cNvPr id="1432" name="Google Shape;1432;g8030cad145_0_688"/>
          <p:cNvSpPr txBox="1"/>
          <p:nvPr/>
        </p:nvSpPr>
        <p:spPr>
          <a:xfrm>
            <a:off x="232375" y="221800"/>
            <a:ext cx="7224300" cy="3000000"/>
          </a:xfrm>
          <a:prstGeom prst="rect">
            <a:avLst/>
          </a:prstGeom>
          <a:noFill/>
          <a:ln>
            <a:noFill/>
          </a:ln>
        </p:spPr>
        <p:txBody>
          <a:bodyPr spcFirstLastPara="1" wrap="square" lIns="91425" tIns="91425" rIns="91425" bIns="91425" anchor="t" anchorCtr="0">
            <a:noAutofit/>
          </a:bodyPr>
          <a:lstStyle/>
          <a:p>
            <a:pPr marR="190500" lvl="0">
              <a:lnSpc>
                <a:spcPct val="120000"/>
              </a:lnSpc>
              <a:spcAft>
                <a:spcPts val="900"/>
              </a:spcAft>
            </a:pPr>
            <a:r>
              <a:rPr lang="ru-RU" sz="1500" b="1" dirty="0">
                <a:solidFill>
                  <a:srgbClr val="0000FF"/>
                </a:solidFill>
                <a:highlight>
                  <a:srgbClr val="FFFFFF"/>
                </a:highlight>
                <a:latin typeface="Times New Roman" panose="02020603050405020304" pitchFamily="18" charset="0"/>
                <a:cs typeface="Times New Roman" panose="02020603050405020304" pitchFamily="18" charset="0"/>
              </a:rPr>
              <a:t>Более чем 117 миллионов детей рискуют пропустить вакцинацию против кори из-за вспышек COVID-19</a:t>
            </a:r>
            <a:endParaRPr sz="1500" b="1" dirty="0">
              <a:solidFill>
                <a:srgbClr val="0000FF"/>
              </a:solidFill>
              <a:highlight>
                <a:srgbClr val="FFFFFF"/>
              </a:highlight>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g77a325e625_0_2292"/>
          <p:cNvSpPr txBox="1"/>
          <p:nvPr/>
        </p:nvSpPr>
        <p:spPr>
          <a:xfrm>
            <a:off x="151050" y="1726200"/>
            <a:ext cx="8841900" cy="16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i="1" dirty="0">
              <a:highlight>
                <a:srgbClr val="C9DAF8"/>
              </a:highlight>
            </a:endParaRPr>
          </a:p>
        </p:txBody>
      </p:sp>
      <p:sp>
        <p:nvSpPr>
          <p:cNvPr id="1438" name="Google Shape;1438;g77a325e625_0_2292"/>
          <p:cNvSpPr txBox="1">
            <a:spLocks noGrp="1"/>
          </p:cNvSpPr>
          <p:nvPr>
            <p:ph type="title"/>
          </p:nvPr>
        </p:nvSpPr>
        <p:spPr>
          <a:xfrm>
            <a:off x="2253525" y="526350"/>
            <a:ext cx="6367800" cy="4090800"/>
          </a:xfrm>
          <a:prstGeom prst="rect">
            <a:avLst/>
          </a:prstGeom>
        </p:spPr>
        <p:txBody>
          <a:bodyPr spcFirstLastPara="1" wrap="square" lIns="91425" tIns="91425" rIns="91425" bIns="91425" anchor="ctr" anchorCtr="0">
            <a:noAutofit/>
          </a:bodyPr>
          <a:lstStyle/>
          <a:p>
            <a:pPr lvl="0"/>
            <a:r>
              <a:rPr lang="ru-RU" sz="3200" b="1" dirty="0"/>
              <a:t>Последствия COVID-19 не должны включать глобальное возрождение других «убийц», таких как корь и полиомиелит. </a:t>
            </a:r>
            <a:br>
              <a:rPr lang="ru-RU" sz="3200" b="1" dirty="0"/>
            </a:br>
            <a:br>
              <a:rPr lang="ru-RU" sz="3200" b="1" dirty="0"/>
            </a:br>
            <a:r>
              <a:rPr lang="ru-RU" sz="2400" b="1" dirty="0">
                <a:latin typeface="Times New Roman" panose="02020603050405020304" pitchFamily="18" charset="0"/>
                <a:cs typeface="Times New Roman" panose="02020603050405020304" pitchFamily="18" charset="0"/>
              </a:rPr>
              <a:t>Доктор Сет Беркли (</a:t>
            </a:r>
            <a:r>
              <a:rPr lang="en-GB" sz="2400" b="1" dirty="0">
                <a:latin typeface="Times New Roman" panose="02020603050405020304" pitchFamily="18" charset="0"/>
                <a:ea typeface="Arial"/>
                <a:cs typeface="Times New Roman" panose="02020603050405020304" pitchFamily="18" charset="0"/>
                <a:sym typeface="Arial"/>
              </a:rPr>
              <a:t>Seth Berkley</a:t>
            </a:r>
            <a:r>
              <a:rPr lang="ru-RU" sz="2400" b="1" dirty="0">
                <a:latin typeface="Times New Roman" panose="02020603050405020304" pitchFamily="18" charset="0"/>
                <a:ea typeface="Arial"/>
                <a:cs typeface="Times New Roman" panose="02020603050405020304" pitchFamily="18" charset="0"/>
                <a:sym typeface="Arial"/>
              </a:rPr>
              <a:t>)</a:t>
            </a:r>
            <a:r>
              <a:rPr lang="ru-RU" sz="2400" b="1" dirty="0">
                <a:latin typeface="Times New Roman" panose="02020603050405020304" pitchFamily="18" charset="0"/>
                <a:cs typeface="Times New Roman" panose="02020603050405020304" pitchFamily="18" charset="0"/>
              </a:rPr>
              <a:t>, генеральный директор ГАВИ</a:t>
            </a:r>
            <a:r>
              <a:rPr lang="en-GB" sz="2400" b="1" dirty="0">
                <a:latin typeface="Times New Roman" panose="02020603050405020304" pitchFamily="18" charset="0"/>
                <a:ea typeface="Arial"/>
                <a:cs typeface="Times New Roman" panose="02020603050405020304" pitchFamily="18" charset="0"/>
                <a:sym typeface="Arial"/>
              </a:rPr>
              <a:t> </a:t>
            </a:r>
            <a:endParaRPr sz="2400" b="1" dirty="0">
              <a:latin typeface="Times New Roman" panose="02020603050405020304" pitchFamily="18" charset="0"/>
              <a:ea typeface="Arial"/>
              <a:cs typeface="Times New Roman" panose="02020603050405020304" pitchFamily="18" charset="0"/>
              <a:sym typeface="Arial"/>
            </a:endParaRPr>
          </a:p>
          <a:p>
            <a:pPr marL="0" lvl="0" indent="0" algn="l" rtl="0">
              <a:spcBef>
                <a:spcPts val="0"/>
              </a:spcBef>
              <a:spcAft>
                <a:spcPts val="0"/>
              </a:spcAft>
              <a:buNone/>
            </a:pPr>
            <a:endParaRPr sz="3850" b="1" dirty="0">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3"/>
        <p:cNvGrpSpPr/>
        <p:nvPr/>
      </p:nvGrpSpPr>
      <p:grpSpPr>
        <a:xfrm>
          <a:off x="0" y="0"/>
          <a:ext cx="0" cy="0"/>
          <a:chOff x="0" y="0"/>
          <a:chExt cx="0" cy="0"/>
        </a:xfrm>
      </p:grpSpPr>
      <p:cxnSp>
        <p:nvCxnSpPr>
          <p:cNvPr id="1444" name="Google Shape;1444;g8030cad145_0_703"/>
          <p:cNvCxnSpPr/>
          <p:nvPr/>
        </p:nvCxnSpPr>
        <p:spPr>
          <a:xfrm>
            <a:off x="-26200" y="50863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45" name="Google Shape;1445;g8030cad145_0_703"/>
          <p:cNvCxnSpPr/>
          <p:nvPr/>
        </p:nvCxnSpPr>
        <p:spPr>
          <a:xfrm>
            <a:off x="-7150" y="53149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46" name="Google Shape;1446;g8030cad145_0_703"/>
          <p:cNvCxnSpPr/>
          <p:nvPr/>
        </p:nvCxnSpPr>
        <p:spPr>
          <a:xfrm>
            <a:off x="-16675" y="55435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47" name="Google Shape;1447;g8030cad145_0_703"/>
          <p:cNvCxnSpPr/>
          <p:nvPr/>
        </p:nvCxnSpPr>
        <p:spPr>
          <a:xfrm>
            <a:off x="2375" y="5772150"/>
            <a:ext cx="9144000" cy="0"/>
          </a:xfrm>
          <a:prstGeom prst="straightConnector1">
            <a:avLst/>
          </a:prstGeom>
          <a:noFill/>
          <a:ln w="9525" cap="flat" cmpd="sng">
            <a:solidFill>
              <a:schemeClr val="dk2"/>
            </a:solidFill>
            <a:prstDash val="dot"/>
            <a:round/>
            <a:headEnd type="none" w="med" len="med"/>
            <a:tailEnd type="none" w="med" len="med"/>
          </a:ln>
        </p:spPr>
      </p:cxnSp>
      <p:sp>
        <p:nvSpPr>
          <p:cNvPr id="1448" name="Google Shape;1448;g8030cad145_0_703"/>
          <p:cNvSpPr txBox="1"/>
          <p:nvPr/>
        </p:nvSpPr>
        <p:spPr>
          <a:xfrm>
            <a:off x="893550" y="665925"/>
            <a:ext cx="7121400" cy="337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ru-RU" sz="2000" b="1" dirty="0">
                <a:solidFill>
                  <a:schemeClr val="accent2"/>
                </a:solidFill>
                <a:latin typeface="Times New Roman" panose="02020603050405020304" pitchFamily="18" charset="0"/>
                <a:cs typeface="Times New Roman" panose="02020603050405020304" pitchFamily="18" charset="0"/>
              </a:rPr>
              <a:t>Опыт  Индии</a:t>
            </a:r>
            <a:r>
              <a:rPr lang="en-GB" sz="2000" b="1" dirty="0">
                <a:solidFill>
                  <a:schemeClr val="accent2"/>
                </a:solidFill>
                <a:latin typeface="Times New Roman" panose="02020603050405020304" pitchFamily="18" charset="0"/>
                <a:cs typeface="Times New Roman" panose="02020603050405020304" pitchFamily="18" charset="0"/>
              </a:rPr>
              <a:t>:</a:t>
            </a:r>
            <a:endParaRPr sz="2000" b="1" dirty="0">
              <a:solidFill>
                <a:schemeClr val="accent2"/>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endParaRPr sz="2000" b="1" dirty="0">
              <a:solidFill>
                <a:schemeClr val="accent2"/>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r>
              <a:rPr lang="ru-RU" sz="2000" b="1" dirty="0">
                <a:solidFill>
                  <a:schemeClr val="accent2"/>
                </a:solidFill>
                <a:latin typeface="Times New Roman" panose="02020603050405020304" pitchFamily="18" charset="0"/>
                <a:cs typeface="Times New Roman" panose="02020603050405020304" pitchFamily="18" charset="0"/>
              </a:rPr>
              <a:t>Ранее людям говорили, что они не должны вакцинироваться</a:t>
            </a:r>
            <a:r>
              <a:rPr lang="en-GB" sz="2000" b="1" dirty="0">
                <a:solidFill>
                  <a:schemeClr val="accent2"/>
                </a:solidFill>
                <a:latin typeface="Times New Roman" panose="02020603050405020304" pitchFamily="18" charset="0"/>
                <a:cs typeface="Times New Roman" panose="02020603050405020304" pitchFamily="18" charset="0"/>
              </a:rPr>
              <a:t>. </a:t>
            </a:r>
            <a:r>
              <a:rPr lang="ru-RU" sz="2000" b="1" dirty="0">
                <a:solidFill>
                  <a:schemeClr val="accent2"/>
                </a:solidFill>
                <a:latin typeface="Times New Roman" panose="02020603050405020304" pitchFamily="18" charset="0"/>
                <a:cs typeface="Times New Roman" panose="02020603050405020304" pitchFamily="18" charset="0"/>
              </a:rPr>
              <a:t>Теперь им говорят, что они могут вакцинироваться</a:t>
            </a:r>
            <a:r>
              <a:rPr lang="en-GB" sz="2000" b="1" dirty="0">
                <a:solidFill>
                  <a:schemeClr val="accent2"/>
                </a:solidFill>
                <a:latin typeface="Times New Roman" panose="02020603050405020304" pitchFamily="18" charset="0"/>
                <a:cs typeface="Times New Roman" panose="02020603050405020304" pitchFamily="18" charset="0"/>
              </a:rPr>
              <a:t>. </a:t>
            </a:r>
            <a:r>
              <a:rPr lang="ru-RU" sz="2000" b="1" dirty="0">
                <a:solidFill>
                  <a:schemeClr val="accent2"/>
                </a:solidFill>
                <a:latin typeface="Times New Roman" panose="02020603050405020304" pitchFamily="18" charset="0"/>
                <a:cs typeface="Times New Roman" panose="02020603050405020304" pitchFamily="18" charset="0"/>
              </a:rPr>
              <a:t>Как Правительство сообщает об этом изменении?</a:t>
            </a:r>
            <a:r>
              <a:rPr lang="en-GB" sz="2000" b="1" dirty="0">
                <a:solidFill>
                  <a:schemeClr val="accent2"/>
                </a:solidFill>
                <a:latin typeface="Times New Roman" panose="02020603050405020304" pitchFamily="18" charset="0"/>
                <a:cs typeface="Times New Roman" panose="02020603050405020304" pitchFamily="18" charset="0"/>
              </a:rPr>
              <a:t> </a:t>
            </a:r>
            <a:r>
              <a:rPr lang="ru-RU" sz="2000" b="1" dirty="0">
                <a:solidFill>
                  <a:schemeClr val="accent2"/>
                </a:solidFill>
                <a:latin typeface="Times New Roman" panose="02020603050405020304" pitchFamily="18" charset="0"/>
                <a:cs typeface="Times New Roman" panose="02020603050405020304" pitchFamily="18" charset="0"/>
              </a:rPr>
              <a:t>Верят ли люди этому</a:t>
            </a:r>
            <a:r>
              <a:rPr lang="en-GB" sz="2000" b="1" dirty="0">
                <a:solidFill>
                  <a:schemeClr val="accent2"/>
                </a:solidFill>
                <a:latin typeface="Times New Roman" panose="02020603050405020304" pitchFamily="18" charset="0"/>
                <a:cs typeface="Times New Roman" panose="02020603050405020304" pitchFamily="18" charset="0"/>
              </a:rPr>
              <a:t>?</a:t>
            </a:r>
            <a:endParaRPr sz="2000" b="1" dirty="0">
              <a:solidFill>
                <a:schemeClr val="accent2"/>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endParaRPr b="1" dirty="0">
              <a:solidFill>
                <a:schemeClr val="dk1"/>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r>
              <a:rPr lang="ru-RU" sz="1500" b="1" dirty="0">
                <a:solidFill>
                  <a:srgbClr val="999999"/>
                </a:solidFill>
              </a:rPr>
              <a:t>Доктор Капил Сингх</a:t>
            </a:r>
          </a:p>
          <a:p>
            <a:pPr marL="0" lvl="0" indent="0" algn="ctr" rtl="0">
              <a:lnSpc>
                <a:spcPct val="115000"/>
              </a:lnSpc>
              <a:spcBef>
                <a:spcPts val="0"/>
              </a:spcBef>
              <a:spcAft>
                <a:spcPts val="0"/>
              </a:spcAft>
              <a:buNone/>
            </a:pPr>
            <a:r>
              <a:rPr lang="ru-RU" sz="1500" b="1" dirty="0">
                <a:solidFill>
                  <a:srgbClr val="999999"/>
                </a:solidFill>
              </a:rPr>
              <a:t>Национальный сотрудник проекта, Секретариат ГАВИ, Проект по укреплению системы здравоохранения, </a:t>
            </a:r>
            <a:endParaRPr lang="en-US" sz="1500" b="1" dirty="0">
              <a:solidFill>
                <a:srgbClr val="999999"/>
              </a:solidFill>
            </a:endParaRPr>
          </a:p>
          <a:p>
            <a:pPr marL="0" lvl="0" indent="0" algn="ctr" rtl="0">
              <a:lnSpc>
                <a:spcPct val="115000"/>
              </a:lnSpc>
              <a:spcBef>
                <a:spcPts val="0"/>
              </a:spcBef>
              <a:spcAft>
                <a:spcPts val="0"/>
              </a:spcAft>
              <a:buNone/>
            </a:pPr>
            <a:r>
              <a:rPr lang="ru-RU" sz="1500" b="1" dirty="0">
                <a:solidFill>
                  <a:srgbClr val="999999"/>
                </a:solidFill>
              </a:rPr>
              <a:t>Отдел иммунизации, Министерство здравоохранения и благосостояния семьи, Правительство Индии</a:t>
            </a: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0D27B42F-BAB9-40F6-B1E5-5A3306E176BF}"/>
              </a:ext>
            </a:extLst>
          </p:cNvPr>
          <p:cNvSpPr/>
          <p:nvPr/>
        </p:nvSpPr>
        <p:spPr>
          <a:xfrm>
            <a:off x="0" y="0"/>
            <a:ext cx="9048777"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FC7682-3AFC-474E-93CE-A4DBE049261B}"/>
              </a:ext>
            </a:extLst>
          </p:cNvPr>
          <p:cNvSpPr/>
          <p:nvPr/>
        </p:nvSpPr>
        <p:spPr>
          <a:xfrm>
            <a:off x="3672508" y="458797"/>
            <a:ext cx="1798983" cy="4273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Все районы</a:t>
            </a:r>
            <a:endParaRPr lang="en-IN" sz="1050" b="1" dirty="0">
              <a:solidFill>
                <a:schemeClr val="tx1"/>
              </a:solidFill>
            </a:endParaRPr>
          </a:p>
        </p:txBody>
      </p:sp>
      <p:sp>
        <p:nvSpPr>
          <p:cNvPr id="12" name="TextBox 11">
            <a:extLst>
              <a:ext uri="{FF2B5EF4-FFF2-40B4-BE49-F238E27FC236}">
                <a16:creationId xmlns:a16="http://schemas.microsoft.com/office/drawing/2014/main" id="{A9BCB744-AE4E-48E9-AF39-C5B03B1A9D05}"/>
              </a:ext>
            </a:extLst>
          </p:cNvPr>
          <p:cNvSpPr txBox="1"/>
          <p:nvPr/>
        </p:nvSpPr>
        <p:spPr>
          <a:xfrm>
            <a:off x="1361662" y="84537"/>
            <a:ext cx="6400799" cy="323165"/>
          </a:xfrm>
          <a:prstGeom prst="rect">
            <a:avLst/>
          </a:prstGeom>
          <a:noFill/>
        </p:spPr>
        <p:txBody>
          <a:bodyPr wrap="square" rtlCol="0">
            <a:spAutoFit/>
          </a:bodyPr>
          <a:lstStyle/>
          <a:p>
            <a:pPr algn="ctr"/>
            <a:r>
              <a:rPr lang="ru-RU" sz="1500" b="1" dirty="0">
                <a:effectLst>
                  <a:outerShdw blurRad="38100" dist="38100" dir="2700000" algn="tl">
                    <a:srgbClr val="000000">
                      <a:alpha val="43137"/>
                    </a:srgbClr>
                  </a:outerShdw>
                </a:effectLst>
              </a:rPr>
              <a:t>Услуги по иммунизации в трех категориях районов</a:t>
            </a:r>
            <a:endParaRPr lang="en-IN" sz="1500" b="1" dirty="0">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43BFFFC1-8F15-49A0-A042-7E06A4D76511}"/>
              </a:ext>
            </a:extLst>
          </p:cNvPr>
          <p:cNvSpPr/>
          <p:nvPr/>
        </p:nvSpPr>
        <p:spPr>
          <a:xfrm>
            <a:off x="422673" y="1307052"/>
            <a:ext cx="1798983" cy="4273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Горячие точки</a:t>
            </a:r>
            <a:endParaRPr lang="en-IN" sz="1050" b="1" dirty="0">
              <a:solidFill>
                <a:schemeClr val="tx1"/>
              </a:solidFill>
            </a:endParaRPr>
          </a:p>
          <a:p>
            <a:pPr algn="ctr"/>
            <a:r>
              <a:rPr lang="en-IN" sz="1050" b="1" dirty="0">
                <a:solidFill>
                  <a:schemeClr val="tx1"/>
                </a:solidFill>
              </a:rPr>
              <a:t>(</a:t>
            </a:r>
            <a:r>
              <a:rPr lang="ru-RU" sz="1050" b="1" dirty="0">
                <a:solidFill>
                  <a:schemeClr val="tx1"/>
                </a:solidFill>
              </a:rPr>
              <a:t>Красная зона</a:t>
            </a:r>
            <a:r>
              <a:rPr lang="en-IN" sz="1050" b="1" dirty="0">
                <a:solidFill>
                  <a:schemeClr val="tx1"/>
                </a:solidFill>
              </a:rPr>
              <a:t>)</a:t>
            </a:r>
          </a:p>
        </p:txBody>
      </p:sp>
      <p:sp>
        <p:nvSpPr>
          <p:cNvPr id="15" name="Rectangle 14">
            <a:extLst>
              <a:ext uri="{FF2B5EF4-FFF2-40B4-BE49-F238E27FC236}">
                <a16:creationId xmlns:a16="http://schemas.microsoft.com/office/drawing/2014/main" id="{9F5BFEAE-7551-4043-95AD-6DCD8B56DAEE}"/>
              </a:ext>
            </a:extLst>
          </p:cNvPr>
          <p:cNvSpPr/>
          <p:nvPr/>
        </p:nvSpPr>
        <p:spPr>
          <a:xfrm>
            <a:off x="3712264" y="1307052"/>
            <a:ext cx="1798983" cy="42738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Негорячие точки </a:t>
            </a:r>
            <a:r>
              <a:rPr lang="en-IN" sz="1050" b="1" dirty="0">
                <a:solidFill>
                  <a:schemeClr val="tx1"/>
                </a:solidFill>
              </a:rPr>
              <a:t>(</a:t>
            </a:r>
            <a:r>
              <a:rPr lang="ru-RU" sz="1050" b="1" dirty="0">
                <a:solidFill>
                  <a:schemeClr val="tx1"/>
                </a:solidFill>
              </a:rPr>
              <a:t>Оранжевая зона</a:t>
            </a:r>
            <a:r>
              <a:rPr lang="en-IN" sz="1050" b="1" dirty="0">
                <a:solidFill>
                  <a:schemeClr val="tx1"/>
                </a:solidFill>
              </a:rPr>
              <a:t>)</a:t>
            </a:r>
          </a:p>
        </p:txBody>
      </p:sp>
      <p:sp>
        <p:nvSpPr>
          <p:cNvPr id="16" name="Rectangle 15">
            <a:extLst>
              <a:ext uri="{FF2B5EF4-FFF2-40B4-BE49-F238E27FC236}">
                <a16:creationId xmlns:a16="http://schemas.microsoft.com/office/drawing/2014/main" id="{341B4CBC-5F61-4B0D-823B-C6F77894A2FE}"/>
              </a:ext>
            </a:extLst>
          </p:cNvPr>
          <p:cNvSpPr/>
          <p:nvPr/>
        </p:nvSpPr>
        <p:spPr>
          <a:xfrm>
            <a:off x="6872908" y="1307052"/>
            <a:ext cx="1798983" cy="6310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Неинфицированные районы </a:t>
            </a:r>
            <a:r>
              <a:rPr lang="en-IN" sz="1050" b="1" dirty="0">
                <a:solidFill>
                  <a:schemeClr val="tx1"/>
                </a:solidFill>
              </a:rPr>
              <a:t>(</a:t>
            </a:r>
            <a:r>
              <a:rPr lang="ru-RU" sz="1050" b="1" dirty="0">
                <a:solidFill>
                  <a:schemeClr val="tx1"/>
                </a:solidFill>
              </a:rPr>
              <a:t>Зеленая зона</a:t>
            </a:r>
            <a:r>
              <a:rPr lang="en-IN" sz="1050" b="1" dirty="0">
                <a:solidFill>
                  <a:schemeClr val="tx1"/>
                </a:solidFill>
              </a:rPr>
              <a:t>)</a:t>
            </a:r>
          </a:p>
        </p:txBody>
      </p:sp>
      <p:sp>
        <p:nvSpPr>
          <p:cNvPr id="17" name="Rectangle 16">
            <a:extLst>
              <a:ext uri="{FF2B5EF4-FFF2-40B4-BE49-F238E27FC236}">
                <a16:creationId xmlns:a16="http://schemas.microsoft.com/office/drawing/2014/main" id="{6B12C1C8-F0CF-4B0B-8CCB-3D2519FCED06}"/>
              </a:ext>
            </a:extLst>
          </p:cNvPr>
          <p:cNvSpPr/>
          <p:nvPr/>
        </p:nvSpPr>
        <p:spPr>
          <a:xfrm>
            <a:off x="148096" y="2146019"/>
            <a:ext cx="2670027" cy="4273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Зона заражения и буферная зона</a:t>
            </a:r>
            <a:endParaRPr lang="en-IN" sz="1050" b="1" dirty="0">
              <a:solidFill>
                <a:schemeClr val="tx1"/>
              </a:solidFill>
            </a:endParaRPr>
          </a:p>
        </p:txBody>
      </p:sp>
      <p:sp>
        <p:nvSpPr>
          <p:cNvPr id="30" name="TextBox 29">
            <a:extLst>
              <a:ext uri="{FF2B5EF4-FFF2-40B4-BE49-F238E27FC236}">
                <a16:creationId xmlns:a16="http://schemas.microsoft.com/office/drawing/2014/main" id="{F6CE1E7D-8CA7-419A-895C-8EC9328C2B8D}"/>
              </a:ext>
            </a:extLst>
          </p:cNvPr>
          <p:cNvSpPr txBox="1"/>
          <p:nvPr/>
        </p:nvSpPr>
        <p:spPr>
          <a:xfrm>
            <a:off x="69574" y="4486869"/>
            <a:ext cx="8913572" cy="738664"/>
          </a:xfrm>
          <a:prstGeom prst="rect">
            <a:avLst/>
          </a:prstGeom>
          <a:noFill/>
        </p:spPr>
        <p:txBody>
          <a:bodyPr wrap="square" rtlCol="0">
            <a:spAutoFit/>
          </a:bodyPr>
          <a:lstStyle/>
          <a:p>
            <a:r>
              <a:rPr lang="ru-RU" sz="1050" b="1" dirty="0"/>
              <a:t>Примечание</a:t>
            </a:r>
            <a:r>
              <a:rPr lang="en-US" sz="1050" b="1" dirty="0"/>
              <a:t>:</a:t>
            </a:r>
            <a:r>
              <a:rPr lang="en-US" sz="1050" dirty="0"/>
              <a:t> </a:t>
            </a:r>
            <a:r>
              <a:rPr lang="ru-RU" sz="1050" i="1" dirty="0"/>
              <a:t>Физическое дистанцирование, мытье рук и практика респираторной гигиены должны соблюдаться бенефициарами и поставщиками услуг независимо от зоны района. Еженедельная классификация по районам с горячими точками, без горячих точек и незаражённым районам - это динамичный процесс, поэтому руководящие принципы по иммунизационным услугам должны </a:t>
            </a:r>
            <a:r>
              <a:rPr lang="ru-RU" sz="1050" i="1"/>
              <a:t>быть осуществлены </a:t>
            </a:r>
            <a:r>
              <a:rPr lang="ru-RU" sz="1050" i="1" dirty="0"/>
              <a:t>в соответствии с обновленной категорией.</a:t>
            </a:r>
            <a:endParaRPr lang="en-IN" sz="1050" i="1" dirty="0"/>
          </a:p>
        </p:txBody>
      </p:sp>
      <p:sp>
        <p:nvSpPr>
          <p:cNvPr id="44" name="Rectangle 43">
            <a:extLst>
              <a:ext uri="{FF2B5EF4-FFF2-40B4-BE49-F238E27FC236}">
                <a16:creationId xmlns:a16="http://schemas.microsoft.com/office/drawing/2014/main" id="{5E24B925-2E07-496C-8134-D1A9C23F5D35}"/>
              </a:ext>
            </a:extLst>
          </p:cNvPr>
          <p:cNvSpPr/>
          <p:nvPr/>
        </p:nvSpPr>
        <p:spPr>
          <a:xfrm>
            <a:off x="2018337" y="2965032"/>
            <a:ext cx="822787" cy="58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Сеанс аутрич-услуг</a:t>
            </a:r>
            <a:endParaRPr lang="en-IN" sz="1050" b="1" dirty="0">
              <a:solidFill>
                <a:schemeClr val="tx1"/>
              </a:solidFill>
            </a:endParaRPr>
          </a:p>
        </p:txBody>
      </p:sp>
      <p:sp>
        <p:nvSpPr>
          <p:cNvPr id="45" name="Rectangle 44">
            <a:extLst>
              <a:ext uri="{FF2B5EF4-FFF2-40B4-BE49-F238E27FC236}">
                <a16:creationId xmlns:a16="http://schemas.microsoft.com/office/drawing/2014/main" id="{2E6FEB01-9EDF-4401-98FD-B4583B0324FB}"/>
              </a:ext>
            </a:extLst>
          </p:cNvPr>
          <p:cNvSpPr/>
          <p:nvPr/>
        </p:nvSpPr>
        <p:spPr>
          <a:xfrm>
            <a:off x="1162275" y="2974447"/>
            <a:ext cx="822787" cy="58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Стационарный сеанс</a:t>
            </a:r>
            <a:endParaRPr lang="en-IN" sz="1050" b="1" dirty="0">
              <a:solidFill>
                <a:schemeClr val="tx1"/>
              </a:solidFill>
            </a:endParaRPr>
          </a:p>
        </p:txBody>
      </p:sp>
      <p:sp>
        <p:nvSpPr>
          <p:cNvPr id="50" name="Rectangle 49">
            <a:extLst>
              <a:ext uri="{FF2B5EF4-FFF2-40B4-BE49-F238E27FC236}">
                <a16:creationId xmlns:a16="http://schemas.microsoft.com/office/drawing/2014/main" id="{E860B0ED-1AE6-483E-9726-8524A1FD80A9}"/>
              </a:ext>
            </a:extLst>
          </p:cNvPr>
          <p:cNvSpPr/>
          <p:nvPr/>
        </p:nvSpPr>
        <p:spPr>
          <a:xfrm>
            <a:off x="3365552" y="2130326"/>
            <a:ext cx="2670027" cy="4273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За пределами буферной зоны</a:t>
            </a:r>
            <a:endParaRPr lang="en-IN" sz="1050" b="1" dirty="0">
              <a:solidFill>
                <a:schemeClr val="tx1"/>
              </a:solidFill>
            </a:endParaRPr>
          </a:p>
        </p:txBody>
      </p:sp>
      <p:sp>
        <p:nvSpPr>
          <p:cNvPr id="8" name="Hexagon 7">
            <a:extLst>
              <a:ext uri="{FF2B5EF4-FFF2-40B4-BE49-F238E27FC236}">
                <a16:creationId xmlns:a16="http://schemas.microsoft.com/office/drawing/2014/main" id="{66EE933F-4A2E-4CD4-AD41-0C0C33971F74}"/>
              </a:ext>
            </a:extLst>
          </p:cNvPr>
          <p:cNvSpPr/>
          <p:nvPr/>
        </p:nvSpPr>
        <p:spPr>
          <a:xfrm>
            <a:off x="1235444" y="3806489"/>
            <a:ext cx="641195" cy="457200"/>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Нет</a:t>
            </a:r>
            <a:r>
              <a:rPr lang="en-IN" sz="1050" b="1" dirty="0">
                <a:solidFill>
                  <a:schemeClr val="tx1"/>
                </a:solidFill>
              </a:rPr>
              <a:t>*</a:t>
            </a:r>
          </a:p>
        </p:txBody>
      </p:sp>
      <p:sp>
        <p:nvSpPr>
          <p:cNvPr id="54" name="Hexagon 53">
            <a:extLst>
              <a:ext uri="{FF2B5EF4-FFF2-40B4-BE49-F238E27FC236}">
                <a16:creationId xmlns:a16="http://schemas.microsoft.com/office/drawing/2014/main" id="{C8935B86-0515-44B5-9F14-C2EB064C3E91}"/>
              </a:ext>
            </a:extLst>
          </p:cNvPr>
          <p:cNvSpPr/>
          <p:nvPr/>
        </p:nvSpPr>
        <p:spPr>
          <a:xfrm>
            <a:off x="2149239" y="3792944"/>
            <a:ext cx="593863" cy="457200"/>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Нет</a:t>
            </a:r>
            <a:endParaRPr lang="en-IN" sz="1050" b="1" dirty="0">
              <a:solidFill>
                <a:schemeClr val="tx1"/>
              </a:solidFill>
            </a:endParaRPr>
          </a:p>
        </p:txBody>
      </p:sp>
      <p:sp>
        <p:nvSpPr>
          <p:cNvPr id="56" name="Hexagon 55">
            <a:extLst>
              <a:ext uri="{FF2B5EF4-FFF2-40B4-BE49-F238E27FC236}">
                <a16:creationId xmlns:a16="http://schemas.microsoft.com/office/drawing/2014/main" id="{5D039748-099E-4CF4-9C2A-AB497206A6D2}"/>
              </a:ext>
            </a:extLst>
          </p:cNvPr>
          <p:cNvSpPr/>
          <p:nvPr/>
        </p:nvSpPr>
        <p:spPr>
          <a:xfrm>
            <a:off x="3482088" y="3789646"/>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sp>
        <p:nvSpPr>
          <p:cNvPr id="58" name="Hexagon 57">
            <a:extLst>
              <a:ext uri="{FF2B5EF4-FFF2-40B4-BE49-F238E27FC236}">
                <a16:creationId xmlns:a16="http://schemas.microsoft.com/office/drawing/2014/main" id="{3B0E3F7D-9891-4D85-B99C-AA227A054A81}"/>
              </a:ext>
            </a:extLst>
          </p:cNvPr>
          <p:cNvSpPr/>
          <p:nvPr/>
        </p:nvSpPr>
        <p:spPr>
          <a:xfrm>
            <a:off x="4426452" y="3784814"/>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sp>
        <p:nvSpPr>
          <p:cNvPr id="60" name="Hexagon 59">
            <a:extLst>
              <a:ext uri="{FF2B5EF4-FFF2-40B4-BE49-F238E27FC236}">
                <a16:creationId xmlns:a16="http://schemas.microsoft.com/office/drawing/2014/main" id="{F94DD5CC-260A-4660-B388-D165E6E21B6A}"/>
              </a:ext>
            </a:extLst>
          </p:cNvPr>
          <p:cNvSpPr/>
          <p:nvPr/>
        </p:nvSpPr>
        <p:spPr>
          <a:xfrm>
            <a:off x="5288834" y="3784814"/>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sp>
        <p:nvSpPr>
          <p:cNvPr id="62" name="Hexagon 61">
            <a:extLst>
              <a:ext uri="{FF2B5EF4-FFF2-40B4-BE49-F238E27FC236}">
                <a16:creationId xmlns:a16="http://schemas.microsoft.com/office/drawing/2014/main" id="{0AA5E15A-FFFE-41FD-9954-CF06B1396997}"/>
              </a:ext>
            </a:extLst>
          </p:cNvPr>
          <p:cNvSpPr/>
          <p:nvPr/>
        </p:nvSpPr>
        <p:spPr>
          <a:xfrm>
            <a:off x="6561861" y="3784814"/>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sp>
        <p:nvSpPr>
          <p:cNvPr id="9" name="TextBox 8">
            <a:extLst>
              <a:ext uri="{FF2B5EF4-FFF2-40B4-BE49-F238E27FC236}">
                <a16:creationId xmlns:a16="http://schemas.microsoft.com/office/drawing/2014/main" id="{2C02A2EE-EE78-4C2E-B2EA-E2D2ADAA187D}"/>
              </a:ext>
            </a:extLst>
          </p:cNvPr>
          <p:cNvSpPr txBox="1"/>
          <p:nvPr/>
        </p:nvSpPr>
        <p:spPr>
          <a:xfrm>
            <a:off x="5102196" y="4199871"/>
            <a:ext cx="1194566" cy="473206"/>
          </a:xfrm>
          <a:prstGeom prst="rect">
            <a:avLst/>
          </a:prstGeom>
          <a:noFill/>
        </p:spPr>
        <p:txBody>
          <a:bodyPr wrap="square" rtlCol="0">
            <a:spAutoFit/>
          </a:bodyPr>
          <a:lstStyle/>
          <a:p>
            <a:r>
              <a:rPr lang="ru-RU" sz="825" b="1" i="1" dirty="0"/>
              <a:t>Однако модифицированный</a:t>
            </a:r>
            <a:endParaRPr lang="en-IN" sz="825" b="1" i="1" dirty="0"/>
          </a:p>
        </p:txBody>
      </p:sp>
      <p:sp>
        <p:nvSpPr>
          <p:cNvPr id="66" name="Rectangle 65">
            <a:extLst>
              <a:ext uri="{FF2B5EF4-FFF2-40B4-BE49-F238E27FC236}">
                <a16:creationId xmlns:a16="http://schemas.microsoft.com/office/drawing/2014/main" id="{EED8ABD3-5069-446D-85EF-78CC7285FC7D}"/>
              </a:ext>
            </a:extLst>
          </p:cNvPr>
          <p:cNvSpPr/>
          <p:nvPr/>
        </p:nvSpPr>
        <p:spPr>
          <a:xfrm>
            <a:off x="191126" y="2818257"/>
            <a:ext cx="937873" cy="8296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Доза, предоставляеамая в роддоме</a:t>
            </a:r>
            <a:endParaRPr lang="en-IN" sz="1050" b="1" dirty="0">
              <a:solidFill>
                <a:schemeClr val="tx1"/>
              </a:solidFill>
            </a:endParaRPr>
          </a:p>
        </p:txBody>
      </p:sp>
      <p:sp>
        <p:nvSpPr>
          <p:cNvPr id="68" name="Hexagon 67">
            <a:extLst>
              <a:ext uri="{FF2B5EF4-FFF2-40B4-BE49-F238E27FC236}">
                <a16:creationId xmlns:a16="http://schemas.microsoft.com/office/drawing/2014/main" id="{E15596C5-2D98-4BEC-B8F6-BE91F4417C32}"/>
              </a:ext>
            </a:extLst>
          </p:cNvPr>
          <p:cNvSpPr/>
          <p:nvPr/>
        </p:nvSpPr>
        <p:spPr>
          <a:xfrm>
            <a:off x="363130" y="3794756"/>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sp>
        <p:nvSpPr>
          <p:cNvPr id="69" name="Rectangle 68">
            <a:extLst>
              <a:ext uri="{FF2B5EF4-FFF2-40B4-BE49-F238E27FC236}">
                <a16:creationId xmlns:a16="http://schemas.microsoft.com/office/drawing/2014/main" id="{B50B2A1C-6C45-4C23-BAC7-F86029A7A592}"/>
              </a:ext>
            </a:extLst>
          </p:cNvPr>
          <p:cNvSpPr/>
          <p:nvPr/>
        </p:nvSpPr>
        <p:spPr>
          <a:xfrm>
            <a:off x="5145235" y="2953827"/>
            <a:ext cx="822787" cy="58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Сеанс аутрич-услуг</a:t>
            </a:r>
            <a:endParaRPr lang="en-IN" sz="1050" b="1" dirty="0">
              <a:solidFill>
                <a:schemeClr val="tx1"/>
              </a:solidFill>
            </a:endParaRPr>
          </a:p>
        </p:txBody>
      </p:sp>
      <p:sp>
        <p:nvSpPr>
          <p:cNvPr id="70" name="Rectangle 69">
            <a:extLst>
              <a:ext uri="{FF2B5EF4-FFF2-40B4-BE49-F238E27FC236}">
                <a16:creationId xmlns:a16="http://schemas.microsoft.com/office/drawing/2014/main" id="{97D04550-E405-42BB-9B2F-A03E50580750}"/>
              </a:ext>
            </a:extLst>
          </p:cNvPr>
          <p:cNvSpPr/>
          <p:nvPr/>
        </p:nvSpPr>
        <p:spPr>
          <a:xfrm>
            <a:off x="4289172" y="2959060"/>
            <a:ext cx="822787" cy="58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Стационарный сеанс</a:t>
            </a:r>
            <a:endParaRPr lang="en-IN" sz="1050" b="1" dirty="0">
              <a:solidFill>
                <a:schemeClr val="tx1"/>
              </a:solidFill>
            </a:endParaRPr>
          </a:p>
        </p:txBody>
      </p:sp>
      <p:sp>
        <p:nvSpPr>
          <p:cNvPr id="74" name="Rectangle 73">
            <a:extLst>
              <a:ext uri="{FF2B5EF4-FFF2-40B4-BE49-F238E27FC236}">
                <a16:creationId xmlns:a16="http://schemas.microsoft.com/office/drawing/2014/main" id="{CFBAE3AD-FDCD-48EF-8ACA-9E8A5F5AF9A5}"/>
              </a:ext>
            </a:extLst>
          </p:cNvPr>
          <p:cNvSpPr/>
          <p:nvPr/>
        </p:nvSpPr>
        <p:spPr>
          <a:xfrm>
            <a:off x="3329376" y="2884123"/>
            <a:ext cx="937873" cy="7603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Доза, предоставляеамая в роддоме</a:t>
            </a:r>
            <a:endParaRPr lang="en-IN" sz="1050" b="1" dirty="0">
              <a:solidFill>
                <a:schemeClr val="tx1"/>
              </a:solidFill>
            </a:endParaRPr>
          </a:p>
        </p:txBody>
      </p:sp>
      <p:sp>
        <p:nvSpPr>
          <p:cNvPr id="76" name="Rectangle 75">
            <a:extLst>
              <a:ext uri="{FF2B5EF4-FFF2-40B4-BE49-F238E27FC236}">
                <a16:creationId xmlns:a16="http://schemas.microsoft.com/office/drawing/2014/main" id="{2FF28DE5-2859-4794-8366-153729D8F21F}"/>
              </a:ext>
            </a:extLst>
          </p:cNvPr>
          <p:cNvSpPr/>
          <p:nvPr/>
        </p:nvSpPr>
        <p:spPr>
          <a:xfrm>
            <a:off x="8217069" y="2948129"/>
            <a:ext cx="822787" cy="58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Сеанс аутрич-услуг</a:t>
            </a:r>
            <a:endParaRPr lang="en-IN" sz="1050" b="1" dirty="0">
              <a:solidFill>
                <a:schemeClr val="tx1"/>
              </a:solidFill>
            </a:endParaRPr>
          </a:p>
        </p:txBody>
      </p:sp>
      <p:sp>
        <p:nvSpPr>
          <p:cNvPr id="78" name="Rectangle 77">
            <a:extLst>
              <a:ext uri="{FF2B5EF4-FFF2-40B4-BE49-F238E27FC236}">
                <a16:creationId xmlns:a16="http://schemas.microsoft.com/office/drawing/2014/main" id="{5A5B0468-62DC-49D2-9CAC-360D3A6B6988}"/>
              </a:ext>
            </a:extLst>
          </p:cNvPr>
          <p:cNvSpPr/>
          <p:nvPr/>
        </p:nvSpPr>
        <p:spPr>
          <a:xfrm>
            <a:off x="7361006" y="2953827"/>
            <a:ext cx="822787" cy="58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Стационарный сеанс</a:t>
            </a:r>
            <a:endParaRPr lang="en-IN" sz="1050" b="1" dirty="0">
              <a:solidFill>
                <a:schemeClr val="tx1"/>
              </a:solidFill>
            </a:endParaRPr>
          </a:p>
        </p:txBody>
      </p:sp>
      <p:sp>
        <p:nvSpPr>
          <p:cNvPr id="80" name="Rectangle 79">
            <a:extLst>
              <a:ext uri="{FF2B5EF4-FFF2-40B4-BE49-F238E27FC236}">
                <a16:creationId xmlns:a16="http://schemas.microsoft.com/office/drawing/2014/main" id="{81BCB5B4-DAEF-404E-A6FA-343FE637BD00}"/>
              </a:ext>
            </a:extLst>
          </p:cNvPr>
          <p:cNvSpPr/>
          <p:nvPr/>
        </p:nvSpPr>
        <p:spPr>
          <a:xfrm>
            <a:off x="6389857" y="2860915"/>
            <a:ext cx="937873" cy="6851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Доза, предоставляеамая в роддоме</a:t>
            </a:r>
            <a:endParaRPr lang="en-IN" sz="1050" b="1" dirty="0">
              <a:solidFill>
                <a:schemeClr val="tx1"/>
              </a:solidFill>
            </a:endParaRPr>
          </a:p>
        </p:txBody>
      </p:sp>
      <p:sp>
        <p:nvSpPr>
          <p:cNvPr id="83" name="Hexagon 82">
            <a:extLst>
              <a:ext uri="{FF2B5EF4-FFF2-40B4-BE49-F238E27FC236}">
                <a16:creationId xmlns:a16="http://schemas.microsoft.com/office/drawing/2014/main" id="{E6F37EA4-A6BE-4F57-80BE-86A94ADCC194}"/>
              </a:ext>
            </a:extLst>
          </p:cNvPr>
          <p:cNvSpPr/>
          <p:nvPr/>
        </p:nvSpPr>
        <p:spPr>
          <a:xfrm>
            <a:off x="7537957" y="3789646"/>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sp>
        <p:nvSpPr>
          <p:cNvPr id="84" name="Hexagon 83">
            <a:extLst>
              <a:ext uri="{FF2B5EF4-FFF2-40B4-BE49-F238E27FC236}">
                <a16:creationId xmlns:a16="http://schemas.microsoft.com/office/drawing/2014/main" id="{5B613861-34BA-41DA-890B-E64769351E73}"/>
              </a:ext>
            </a:extLst>
          </p:cNvPr>
          <p:cNvSpPr/>
          <p:nvPr/>
        </p:nvSpPr>
        <p:spPr>
          <a:xfrm>
            <a:off x="8389284" y="3792944"/>
            <a:ext cx="593863"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rPr>
              <a:t>Да</a:t>
            </a:r>
            <a:endParaRPr lang="en-IN" sz="1050" b="1" dirty="0">
              <a:solidFill>
                <a:schemeClr val="tx1"/>
              </a:solidFill>
            </a:endParaRPr>
          </a:p>
        </p:txBody>
      </p:sp>
      <p:cxnSp>
        <p:nvCxnSpPr>
          <p:cNvPr id="21" name="Straight Arrow Connector 20">
            <a:extLst>
              <a:ext uri="{FF2B5EF4-FFF2-40B4-BE49-F238E27FC236}">
                <a16:creationId xmlns:a16="http://schemas.microsoft.com/office/drawing/2014/main" id="{BF92A8AA-947C-4BBF-A053-2BED15A2A810}"/>
              </a:ext>
            </a:extLst>
          </p:cNvPr>
          <p:cNvCxnSpPr>
            <a:endCxn id="14" idx="0"/>
          </p:cNvCxnSpPr>
          <p:nvPr/>
        </p:nvCxnSpPr>
        <p:spPr>
          <a:xfrm>
            <a:off x="1286856" y="1043608"/>
            <a:ext cx="0" cy="263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E66AAAD-3542-4816-8A7A-3C792920D19B}"/>
              </a:ext>
            </a:extLst>
          </p:cNvPr>
          <p:cNvCxnSpPr/>
          <p:nvPr/>
        </p:nvCxnSpPr>
        <p:spPr>
          <a:xfrm>
            <a:off x="4572000" y="1043608"/>
            <a:ext cx="0" cy="263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D1A84E4-BD97-4786-A124-2DFDAA46B44F}"/>
              </a:ext>
            </a:extLst>
          </p:cNvPr>
          <p:cNvCxnSpPr/>
          <p:nvPr/>
        </p:nvCxnSpPr>
        <p:spPr>
          <a:xfrm>
            <a:off x="7772399" y="1043608"/>
            <a:ext cx="0" cy="263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2D09BC-9C0A-4213-B83B-11123B9DD7C4}"/>
              </a:ext>
            </a:extLst>
          </p:cNvPr>
          <p:cNvCxnSpPr/>
          <p:nvPr/>
        </p:nvCxnSpPr>
        <p:spPr>
          <a:xfrm>
            <a:off x="1286857" y="1043609"/>
            <a:ext cx="64855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B70982-3047-4EB3-B5DE-6348715849DB}"/>
              </a:ext>
            </a:extLst>
          </p:cNvPr>
          <p:cNvCxnSpPr>
            <a:stCxn id="5" idx="2"/>
          </p:cNvCxnSpPr>
          <p:nvPr/>
        </p:nvCxnSpPr>
        <p:spPr>
          <a:xfrm>
            <a:off x="4572000" y="886180"/>
            <a:ext cx="1" cy="157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12738C-9717-4AE9-8549-520598C6D5A2}"/>
              </a:ext>
            </a:extLst>
          </p:cNvPr>
          <p:cNvCxnSpPr>
            <a:stCxn id="14" idx="2"/>
          </p:cNvCxnSpPr>
          <p:nvPr/>
        </p:nvCxnSpPr>
        <p:spPr>
          <a:xfrm flipH="1">
            <a:off x="1286856" y="1734435"/>
            <a:ext cx="0" cy="203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0BE2F37-0578-4384-9575-BA9B371AAAC2}"/>
              </a:ext>
            </a:extLst>
          </p:cNvPr>
          <p:cNvCxnSpPr/>
          <p:nvPr/>
        </p:nvCxnSpPr>
        <p:spPr>
          <a:xfrm flipH="1">
            <a:off x="4561799" y="1734435"/>
            <a:ext cx="0" cy="203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5F9AA5-C2B1-4C75-93DE-3324ED1657C0}"/>
              </a:ext>
            </a:extLst>
          </p:cNvPr>
          <p:cNvCxnSpPr/>
          <p:nvPr/>
        </p:nvCxnSpPr>
        <p:spPr>
          <a:xfrm>
            <a:off x="1286857" y="1938131"/>
            <a:ext cx="3285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4C4A259-E189-477C-93AE-7986891C0B9B}"/>
              </a:ext>
            </a:extLst>
          </p:cNvPr>
          <p:cNvCxnSpPr>
            <a:stCxn id="17" idx="3"/>
            <a:endCxn id="50" idx="1"/>
          </p:cNvCxnSpPr>
          <p:nvPr/>
        </p:nvCxnSpPr>
        <p:spPr>
          <a:xfrm flipV="1">
            <a:off x="2818123" y="2344018"/>
            <a:ext cx="54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84260FE-DDB1-4978-853F-5626719B9842}"/>
              </a:ext>
            </a:extLst>
          </p:cNvPr>
          <p:cNvCxnSpPr/>
          <p:nvPr/>
        </p:nvCxnSpPr>
        <p:spPr>
          <a:xfrm>
            <a:off x="3081131" y="1938131"/>
            <a:ext cx="0" cy="405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0B9C383-B932-40F9-9CED-136C2B4D308C}"/>
              </a:ext>
            </a:extLst>
          </p:cNvPr>
          <p:cNvCxnSpPr>
            <a:cxnSpLocks/>
          </p:cNvCxnSpPr>
          <p:nvPr/>
        </p:nvCxnSpPr>
        <p:spPr>
          <a:xfrm>
            <a:off x="586409" y="276307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306ADC3-4EA6-46BF-A6CF-85699A859711}"/>
              </a:ext>
            </a:extLst>
          </p:cNvPr>
          <p:cNvCxnSpPr/>
          <p:nvPr/>
        </p:nvCxnSpPr>
        <p:spPr>
          <a:xfrm>
            <a:off x="1525657" y="276307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8F2AF56-3AF9-417F-B0F8-0F824294D005}"/>
              </a:ext>
            </a:extLst>
          </p:cNvPr>
          <p:cNvCxnSpPr/>
          <p:nvPr/>
        </p:nvCxnSpPr>
        <p:spPr>
          <a:xfrm>
            <a:off x="2405270" y="276307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A1EF03B-5CDE-479D-83E4-DC37F6CD48DA}"/>
              </a:ext>
            </a:extLst>
          </p:cNvPr>
          <p:cNvCxnSpPr/>
          <p:nvPr/>
        </p:nvCxnSpPr>
        <p:spPr>
          <a:xfrm>
            <a:off x="586409" y="2763078"/>
            <a:ext cx="18188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DE4D34-CC7B-4B86-B4E0-47ACDCE2ACC9}"/>
              </a:ext>
            </a:extLst>
          </p:cNvPr>
          <p:cNvCxnSpPr/>
          <p:nvPr/>
        </p:nvCxnSpPr>
        <p:spPr>
          <a:xfrm>
            <a:off x="1525657" y="2561811"/>
            <a:ext cx="0" cy="201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9B71454-9B8E-4D72-91EC-ECB64ADCD330}"/>
              </a:ext>
            </a:extLst>
          </p:cNvPr>
          <p:cNvCxnSpPr>
            <a:cxnSpLocks/>
          </p:cNvCxnSpPr>
          <p:nvPr/>
        </p:nvCxnSpPr>
        <p:spPr>
          <a:xfrm>
            <a:off x="3737550" y="276804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C18124A-170C-463D-B764-08D15D23C058}"/>
              </a:ext>
            </a:extLst>
          </p:cNvPr>
          <p:cNvCxnSpPr/>
          <p:nvPr/>
        </p:nvCxnSpPr>
        <p:spPr>
          <a:xfrm>
            <a:off x="4676798" y="276804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8AF7C51E-64C0-4824-B94F-FB5ABE8D5482}"/>
              </a:ext>
            </a:extLst>
          </p:cNvPr>
          <p:cNvCxnSpPr/>
          <p:nvPr/>
        </p:nvCxnSpPr>
        <p:spPr>
          <a:xfrm>
            <a:off x="5556411" y="276804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1B5E07B-9F01-424B-BE0C-1D456C1D61D8}"/>
              </a:ext>
            </a:extLst>
          </p:cNvPr>
          <p:cNvCxnSpPr/>
          <p:nvPr/>
        </p:nvCxnSpPr>
        <p:spPr>
          <a:xfrm>
            <a:off x="3737550" y="2768048"/>
            <a:ext cx="18188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4D940A-C341-477E-8255-ADB5CEAC2E5A}"/>
              </a:ext>
            </a:extLst>
          </p:cNvPr>
          <p:cNvCxnSpPr/>
          <p:nvPr/>
        </p:nvCxnSpPr>
        <p:spPr>
          <a:xfrm>
            <a:off x="4676798" y="2566780"/>
            <a:ext cx="0" cy="201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4119AEA-979C-4B4A-AF67-D937AD9D8E58}"/>
              </a:ext>
            </a:extLst>
          </p:cNvPr>
          <p:cNvCxnSpPr>
            <a:cxnSpLocks/>
          </p:cNvCxnSpPr>
          <p:nvPr/>
        </p:nvCxnSpPr>
        <p:spPr>
          <a:xfrm>
            <a:off x="6853030" y="275313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46263C5-9890-48D2-B362-4EA8C50835EB}"/>
              </a:ext>
            </a:extLst>
          </p:cNvPr>
          <p:cNvCxnSpPr/>
          <p:nvPr/>
        </p:nvCxnSpPr>
        <p:spPr>
          <a:xfrm>
            <a:off x="7792278" y="275313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482F072-D1B4-4183-904C-6BF4A735179C}"/>
              </a:ext>
            </a:extLst>
          </p:cNvPr>
          <p:cNvCxnSpPr/>
          <p:nvPr/>
        </p:nvCxnSpPr>
        <p:spPr>
          <a:xfrm>
            <a:off x="8671891" y="2753138"/>
            <a:ext cx="0" cy="20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BD71CAC-E1B8-45EB-B6B9-9454452299A5}"/>
              </a:ext>
            </a:extLst>
          </p:cNvPr>
          <p:cNvCxnSpPr/>
          <p:nvPr/>
        </p:nvCxnSpPr>
        <p:spPr>
          <a:xfrm>
            <a:off x="6853030" y="2753138"/>
            <a:ext cx="18188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57F2894-77FE-4C52-9598-6FB2CEEEFCCC}"/>
              </a:ext>
            </a:extLst>
          </p:cNvPr>
          <p:cNvCxnSpPr>
            <a:cxnSpLocks/>
          </p:cNvCxnSpPr>
          <p:nvPr/>
        </p:nvCxnSpPr>
        <p:spPr>
          <a:xfrm>
            <a:off x="7792278" y="1734436"/>
            <a:ext cx="0" cy="1018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3BFF4ECB-3139-48DC-A9F0-22430A382B1C}"/>
              </a:ext>
            </a:extLst>
          </p:cNvPr>
          <p:cNvCxnSpPr>
            <a:cxnSpLocks/>
            <a:stCxn id="66" idx="2"/>
          </p:cNvCxnSpPr>
          <p:nvPr/>
        </p:nvCxnSpPr>
        <p:spPr>
          <a:xfrm flipH="1">
            <a:off x="655982" y="3647901"/>
            <a:ext cx="4080" cy="158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AE1BED12-C955-439A-A62E-D63AD27DE970}"/>
              </a:ext>
            </a:extLst>
          </p:cNvPr>
          <p:cNvCxnSpPr/>
          <p:nvPr/>
        </p:nvCxnSpPr>
        <p:spPr>
          <a:xfrm flipH="1">
            <a:off x="1557314" y="3561498"/>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075B1E0-36C3-4FF6-8B6B-CF4B05C8116F}"/>
              </a:ext>
            </a:extLst>
          </p:cNvPr>
          <p:cNvCxnSpPr/>
          <p:nvPr/>
        </p:nvCxnSpPr>
        <p:spPr>
          <a:xfrm flipH="1">
            <a:off x="2427690" y="3566730"/>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1473C14-2310-480A-942D-6759BB42DFA5}"/>
              </a:ext>
            </a:extLst>
          </p:cNvPr>
          <p:cNvCxnSpPr/>
          <p:nvPr/>
        </p:nvCxnSpPr>
        <p:spPr>
          <a:xfrm flipH="1">
            <a:off x="3765230" y="3563725"/>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459AC31-7659-4D45-860C-DE98A9B14726}"/>
              </a:ext>
            </a:extLst>
          </p:cNvPr>
          <p:cNvCxnSpPr/>
          <p:nvPr/>
        </p:nvCxnSpPr>
        <p:spPr>
          <a:xfrm flipH="1">
            <a:off x="4718570" y="3540878"/>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62154EC3-118C-4AE8-93DF-7FB3193A3D00}"/>
              </a:ext>
            </a:extLst>
          </p:cNvPr>
          <p:cNvCxnSpPr/>
          <p:nvPr/>
        </p:nvCxnSpPr>
        <p:spPr>
          <a:xfrm flipH="1">
            <a:off x="5581685" y="3572666"/>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D0F525B-A313-475C-83A7-55A4008131DA}"/>
              </a:ext>
            </a:extLst>
          </p:cNvPr>
          <p:cNvCxnSpPr/>
          <p:nvPr/>
        </p:nvCxnSpPr>
        <p:spPr>
          <a:xfrm flipH="1">
            <a:off x="6853030" y="3540878"/>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01261DDD-F803-4B98-AD92-A3224A6107CB}"/>
              </a:ext>
            </a:extLst>
          </p:cNvPr>
          <p:cNvCxnSpPr/>
          <p:nvPr/>
        </p:nvCxnSpPr>
        <p:spPr>
          <a:xfrm flipH="1">
            <a:off x="7818407" y="3561498"/>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53CDAA3-757D-4E84-8622-7AEB9DC1EF57}"/>
              </a:ext>
            </a:extLst>
          </p:cNvPr>
          <p:cNvCxnSpPr/>
          <p:nvPr/>
        </p:nvCxnSpPr>
        <p:spPr>
          <a:xfrm flipH="1">
            <a:off x="8674373" y="3546111"/>
            <a:ext cx="4080" cy="23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196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A153DD42-84A4-433D-800A-BD046AC39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460652" cy="2468880"/>
          </a:xfrm>
          <a:prstGeom prst="rect">
            <a:avLst/>
          </a:prstGeom>
        </p:spPr>
      </p:pic>
      <p:pic>
        <p:nvPicPr>
          <p:cNvPr id="6" name="Picture 5" descr="A person standing next to a building&#10;&#10;Description automatically generated">
            <a:extLst>
              <a:ext uri="{FF2B5EF4-FFF2-40B4-BE49-F238E27FC236}">
                <a16:creationId xmlns:a16="http://schemas.microsoft.com/office/drawing/2014/main" id="{814DE15B-DA59-48F4-AAC8-760647A88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451" y="1957168"/>
            <a:ext cx="2912013" cy="3186332"/>
          </a:xfrm>
          <a:prstGeom prst="rect">
            <a:avLst/>
          </a:prstGeom>
        </p:spPr>
      </p:pic>
      <p:pic>
        <p:nvPicPr>
          <p:cNvPr id="8" name="Picture 7" descr="A picture containing indoor, sitting, chair, toy&#10;&#10;Description automatically generated">
            <a:extLst>
              <a:ext uri="{FF2B5EF4-FFF2-40B4-BE49-F238E27FC236}">
                <a16:creationId xmlns:a16="http://schemas.microsoft.com/office/drawing/2014/main" id="{176CB64B-9AAE-49CB-AF59-6CAA7B4B6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465" y="0"/>
            <a:ext cx="2382887" cy="5143500"/>
          </a:xfrm>
          <a:prstGeom prst="rect">
            <a:avLst/>
          </a:prstGeom>
        </p:spPr>
      </p:pic>
      <p:pic>
        <p:nvPicPr>
          <p:cNvPr id="19" name="Picture 18" descr="A picture containing outdoor, building, standing, young&#10;&#10;Description automatically generated">
            <a:extLst>
              <a:ext uri="{FF2B5EF4-FFF2-40B4-BE49-F238E27FC236}">
                <a16:creationId xmlns:a16="http://schemas.microsoft.com/office/drawing/2014/main" id="{324E4CF1-9238-4D4A-83FE-1B574BA4D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0653" y="0"/>
            <a:ext cx="3506812" cy="2468880"/>
          </a:xfrm>
          <a:prstGeom prst="rect">
            <a:avLst/>
          </a:prstGeom>
        </p:spPr>
      </p:pic>
      <p:pic>
        <p:nvPicPr>
          <p:cNvPr id="10" name="Picture 9" descr="A picture containing person, child, little, girl&#10;&#10;Description automatically generated">
            <a:extLst>
              <a:ext uri="{FF2B5EF4-FFF2-40B4-BE49-F238E27FC236}">
                <a16:creationId xmlns:a16="http://schemas.microsoft.com/office/drawing/2014/main" id="{160D7002-A194-40D6-81A5-7B6CEFD39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468880"/>
            <a:ext cx="4055451" cy="2674620"/>
          </a:xfrm>
          <a:prstGeom prst="rect">
            <a:avLst/>
          </a:prstGeom>
        </p:spPr>
      </p:pic>
    </p:spTree>
    <p:extLst>
      <p:ext uri="{BB962C8B-B14F-4D97-AF65-F5344CB8AC3E}">
        <p14:creationId xmlns:p14="http://schemas.microsoft.com/office/powerpoint/2010/main" val="312180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77a325e625_0_79"/>
          <p:cNvSpPr txBox="1">
            <a:spLocks noGrp="1"/>
          </p:cNvSpPr>
          <p:nvPr>
            <p:ph type="title"/>
          </p:nvPr>
        </p:nvSpPr>
        <p:spPr>
          <a:xfrm>
            <a:off x="4464424" y="672353"/>
            <a:ext cx="4294093" cy="379207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ru-RU" sz="3200" dirty="0"/>
              <a:t>Признает, что люди не всегда действуют рационально.</a:t>
            </a:r>
            <a:r>
              <a:rPr lang="en-GB" sz="3200" dirty="0"/>
              <a:t> </a:t>
            </a:r>
            <a:r>
              <a:rPr lang="ru-RU" sz="3200" dirty="0"/>
              <a:t>Однако они могут быть предсказуемо иррациональными.</a:t>
            </a:r>
            <a:endParaRPr sz="3200" dirty="0">
              <a:solidFill>
                <a:schemeClr val="dk1"/>
              </a:solidFill>
            </a:endParaRPr>
          </a:p>
        </p:txBody>
      </p:sp>
      <p:sp>
        <p:nvSpPr>
          <p:cNvPr id="1131" name="Google Shape;1131;g77a325e625_0_79"/>
          <p:cNvSpPr txBox="1"/>
          <p:nvPr/>
        </p:nvSpPr>
        <p:spPr>
          <a:xfrm>
            <a:off x="493059" y="950259"/>
            <a:ext cx="3678691" cy="308641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ru-RU" sz="3600" b="1" i="0" u="none" strike="noStrike" cap="none" dirty="0">
                <a:solidFill>
                  <a:srgbClr val="0000FF"/>
                </a:solidFill>
                <a:latin typeface="Work Sans"/>
                <a:ea typeface="Work Sans"/>
                <a:cs typeface="Work Sans"/>
                <a:sym typeface="Work Sans"/>
              </a:rPr>
              <a:t>Поведенческая наука</a:t>
            </a:r>
            <a:endParaRPr sz="3600" b="1" i="0" u="none" strike="noStrike" cap="none" dirty="0">
              <a:solidFill>
                <a:srgbClr val="0000FF"/>
              </a:solidFill>
              <a:latin typeface="Work Sans"/>
              <a:ea typeface="Work Sans"/>
              <a:cs typeface="Work Sans"/>
              <a:sym typeface="Work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7CAE82B1-FAA6-4F1C-A93C-F7DBB1DA2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99267" cy="2413000"/>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87693CDA-88E0-4B54-8634-3CA33E3DC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267" y="0"/>
            <a:ext cx="3857625" cy="2413000"/>
          </a:xfrm>
          <a:prstGeom prst="rect">
            <a:avLst/>
          </a:prstGeom>
        </p:spPr>
      </p:pic>
      <p:pic>
        <p:nvPicPr>
          <p:cNvPr id="11" name="Picture 10" descr="A group of people sitting at a table&#10;&#10;Description automatically generated">
            <a:extLst>
              <a:ext uri="{FF2B5EF4-FFF2-40B4-BE49-F238E27FC236}">
                <a16:creationId xmlns:a16="http://schemas.microsoft.com/office/drawing/2014/main" id="{6346F69B-D0C7-4BC7-8D7F-5DA203716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5841"/>
            <a:ext cx="6456892" cy="2757659"/>
          </a:xfrm>
          <a:prstGeom prst="rect">
            <a:avLst/>
          </a:prstGeom>
        </p:spPr>
      </p:pic>
      <p:pic>
        <p:nvPicPr>
          <p:cNvPr id="13" name="Picture 12" descr="A group of people standing outside of a building&#10;&#10;Description automatically generated">
            <a:extLst>
              <a:ext uri="{FF2B5EF4-FFF2-40B4-BE49-F238E27FC236}">
                <a16:creationId xmlns:a16="http://schemas.microsoft.com/office/drawing/2014/main" id="{0EDD3CA7-6996-4075-8A6A-8347B0188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892" y="0"/>
            <a:ext cx="2687108" cy="5143500"/>
          </a:xfrm>
          <a:prstGeom prst="rect">
            <a:avLst/>
          </a:prstGeom>
        </p:spPr>
      </p:pic>
    </p:spTree>
    <p:extLst>
      <p:ext uri="{BB962C8B-B14F-4D97-AF65-F5344CB8AC3E}">
        <p14:creationId xmlns:p14="http://schemas.microsoft.com/office/powerpoint/2010/main" val="2388112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53"/>
        <p:cNvGrpSpPr/>
        <p:nvPr/>
      </p:nvGrpSpPr>
      <p:grpSpPr>
        <a:xfrm>
          <a:off x="0" y="0"/>
          <a:ext cx="0" cy="0"/>
          <a:chOff x="0" y="0"/>
          <a:chExt cx="0" cy="0"/>
        </a:xfrm>
      </p:grpSpPr>
      <p:cxnSp>
        <p:nvCxnSpPr>
          <p:cNvPr id="1454" name="Google Shape;1454;g8030cad145_0_712"/>
          <p:cNvCxnSpPr/>
          <p:nvPr/>
        </p:nvCxnSpPr>
        <p:spPr>
          <a:xfrm>
            <a:off x="-26200" y="50863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55" name="Google Shape;1455;g8030cad145_0_712"/>
          <p:cNvCxnSpPr/>
          <p:nvPr/>
        </p:nvCxnSpPr>
        <p:spPr>
          <a:xfrm>
            <a:off x="-7150" y="53149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56" name="Google Shape;1456;g8030cad145_0_712"/>
          <p:cNvCxnSpPr/>
          <p:nvPr/>
        </p:nvCxnSpPr>
        <p:spPr>
          <a:xfrm>
            <a:off x="-16675" y="55435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457" name="Google Shape;1457;g8030cad145_0_712"/>
          <p:cNvCxnSpPr/>
          <p:nvPr/>
        </p:nvCxnSpPr>
        <p:spPr>
          <a:xfrm>
            <a:off x="2375" y="5772150"/>
            <a:ext cx="9144000" cy="0"/>
          </a:xfrm>
          <a:prstGeom prst="straightConnector1">
            <a:avLst/>
          </a:prstGeom>
          <a:noFill/>
          <a:ln w="9525" cap="flat" cmpd="sng">
            <a:solidFill>
              <a:schemeClr val="dk2"/>
            </a:solidFill>
            <a:prstDash val="dot"/>
            <a:round/>
            <a:headEnd type="none" w="med" len="med"/>
            <a:tailEnd type="none" w="med" len="med"/>
          </a:ln>
        </p:spPr>
      </p:cxnSp>
      <p:sp>
        <p:nvSpPr>
          <p:cNvPr id="1458" name="Google Shape;1458;g8030cad145_0_712"/>
          <p:cNvSpPr txBox="1"/>
          <p:nvPr/>
        </p:nvSpPr>
        <p:spPr>
          <a:xfrm>
            <a:off x="893550" y="665925"/>
            <a:ext cx="7121400" cy="337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ru-RU" sz="2000" b="1" dirty="0">
                <a:solidFill>
                  <a:srgbClr val="999999"/>
                </a:solidFill>
                <a:latin typeface="Times New Roman" panose="02020603050405020304" pitchFamily="18" charset="0"/>
                <a:cs typeface="Times New Roman" panose="02020603050405020304" pitchFamily="18" charset="0"/>
              </a:rPr>
              <a:t>Опыт Вьетнама</a:t>
            </a:r>
            <a:r>
              <a:rPr lang="en-GB" sz="2000" b="1" dirty="0">
                <a:solidFill>
                  <a:srgbClr val="999999"/>
                </a:solidFill>
                <a:latin typeface="Times New Roman" panose="02020603050405020304" pitchFamily="18" charset="0"/>
                <a:cs typeface="Times New Roman" panose="02020603050405020304" pitchFamily="18" charset="0"/>
              </a:rPr>
              <a:t>:</a:t>
            </a:r>
            <a:endParaRPr sz="2000" b="1" dirty="0">
              <a:solidFill>
                <a:srgbClr val="999999"/>
              </a:solidFill>
              <a:latin typeface="Times New Roman" panose="02020603050405020304" pitchFamily="18" charset="0"/>
              <a:cs typeface="Times New Roman" panose="02020603050405020304" pitchFamily="18" charset="0"/>
            </a:endParaRPr>
          </a:p>
          <a:p>
            <a:pPr marL="0" lvl="0" indent="0" algn="l" rtl="0">
              <a:lnSpc>
                <a:spcPct val="115000"/>
              </a:lnSpc>
              <a:spcBef>
                <a:spcPts val="0"/>
              </a:spcBef>
              <a:spcAft>
                <a:spcPts val="0"/>
              </a:spcAft>
              <a:buNone/>
            </a:pPr>
            <a:endParaRPr sz="2000" b="1" dirty="0">
              <a:solidFill>
                <a:srgbClr val="999999"/>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r>
              <a:rPr lang="ru-RU" sz="2000" b="1" dirty="0">
                <a:solidFill>
                  <a:schemeClr val="accent2"/>
                </a:solidFill>
                <a:latin typeface="Times New Roman" panose="02020603050405020304" pitchFamily="18" charset="0"/>
                <a:cs typeface="Times New Roman" panose="02020603050405020304" pitchFamily="18" charset="0"/>
              </a:rPr>
              <a:t>Вьетнам в настоящее время возобновил иммунизационные услуги</a:t>
            </a:r>
            <a:r>
              <a:rPr lang="en-GB" sz="2000" b="1" dirty="0">
                <a:solidFill>
                  <a:schemeClr val="accent2"/>
                </a:solidFill>
                <a:latin typeface="Times New Roman" panose="02020603050405020304" pitchFamily="18" charset="0"/>
                <a:cs typeface="Times New Roman" panose="02020603050405020304" pitchFamily="18" charset="0"/>
              </a:rPr>
              <a:t>. </a:t>
            </a:r>
            <a:r>
              <a:rPr lang="ru-RU" sz="2000" b="1" dirty="0">
                <a:solidFill>
                  <a:schemeClr val="accent2"/>
                </a:solidFill>
                <a:latin typeface="Times New Roman" panose="02020603050405020304" pitchFamily="18" charset="0"/>
                <a:cs typeface="Times New Roman" panose="02020603050405020304" pitchFamily="18" charset="0"/>
              </a:rPr>
              <a:t>Какие уроки </a:t>
            </a:r>
            <a:r>
              <a:rPr lang="ru-RU" sz="2000" b="1" u="sng" dirty="0">
                <a:solidFill>
                  <a:schemeClr val="accent2"/>
                </a:solidFill>
                <a:latin typeface="Times New Roman" panose="02020603050405020304" pitchFamily="18" charset="0"/>
                <a:cs typeface="Times New Roman" panose="02020603050405020304" pitchFamily="18" charset="0"/>
              </a:rPr>
              <a:t>извлекла</a:t>
            </a:r>
            <a:r>
              <a:rPr lang="ru-RU" sz="2000" b="1" dirty="0">
                <a:solidFill>
                  <a:schemeClr val="accent2"/>
                </a:solidFill>
                <a:latin typeface="Times New Roman" panose="02020603050405020304" pitchFamily="18" charset="0"/>
                <a:cs typeface="Times New Roman" panose="02020603050405020304" pitchFamily="18" charset="0"/>
              </a:rPr>
              <a:t> страна и может ли предложить какие-либо советы другим?</a:t>
            </a:r>
            <a:endParaRPr sz="2000" b="1" dirty="0">
              <a:solidFill>
                <a:schemeClr val="accent2"/>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endParaRPr b="1" dirty="0">
              <a:solidFill>
                <a:schemeClr val="dk1"/>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r>
              <a:rPr lang="ru-RU" sz="2000" b="1" dirty="0">
                <a:solidFill>
                  <a:schemeClr val="bg2">
                    <a:lumMod val="60000"/>
                    <a:lumOff val="40000"/>
                  </a:schemeClr>
                </a:solidFill>
                <a:latin typeface="Times New Roman" panose="02020603050405020304" pitchFamily="18" charset="0"/>
                <a:cs typeface="Times New Roman" panose="02020603050405020304" pitchFamily="18" charset="0"/>
              </a:rPr>
              <a:t>Данг Тхи Тхань Хьюен,</a:t>
            </a:r>
          </a:p>
          <a:p>
            <a:pPr marL="0" lvl="0" indent="0" algn="ctr" rtl="0">
              <a:lnSpc>
                <a:spcPct val="115000"/>
              </a:lnSpc>
              <a:spcBef>
                <a:spcPts val="0"/>
              </a:spcBef>
              <a:spcAft>
                <a:spcPts val="0"/>
              </a:spcAft>
              <a:buNone/>
            </a:pPr>
            <a:r>
              <a:rPr lang="ru-RU" sz="2000" b="1" dirty="0">
                <a:solidFill>
                  <a:schemeClr val="bg2">
                    <a:lumMod val="60000"/>
                    <a:lumOff val="40000"/>
                  </a:schemeClr>
                </a:solidFill>
                <a:latin typeface="Times New Roman" panose="02020603050405020304" pitchFamily="18" charset="0"/>
                <a:cs typeface="Times New Roman" panose="02020603050405020304" pitchFamily="18" charset="0"/>
              </a:rPr>
              <a:t>Заместитель главы Национальной РПИ</a:t>
            </a:r>
            <a:endParaRPr lang="en-US" sz="2000" b="1" dirty="0">
              <a:solidFill>
                <a:schemeClr val="bg2">
                  <a:lumMod val="60000"/>
                  <a:lumOff val="40000"/>
                </a:schemeClr>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r>
              <a:rPr lang="ru-RU" sz="2000" b="1" dirty="0">
                <a:solidFill>
                  <a:schemeClr val="bg2">
                    <a:lumMod val="60000"/>
                    <a:lumOff val="40000"/>
                  </a:schemeClr>
                </a:solidFill>
                <a:latin typeface="Times New Roman" panose="02020603050405020304" pitchFamily="18" charset="0"/>
                <a:cs typeface="Times New Roman" panose="02020603050405020304" pitchFamily="18" charset="0"/>
              </a:rPr>
              <a:t>Министерство здравоохранения</a:t>
            </a:r>
          </a:p>
          <a:p>
            <a:pPr marL="0" lvl="0" indent="0" algn="ctr" rtl="0">
              <a:lnSpc>
                <a:spcPct val="115000"/>
              </a:lnSpc>
              <a:spcBef>
                <a:spcPts val="0"/>
              </a:spcBef>
              <a:spcAft>
                <a:spcPts val="0"/>
              </a:spcAft>
              <a:buNone/>
            </a:pPr>
            <a:r>
              <a:rPr lang="ru-RU" sz="2000" b="1" dirty="0">
                <a:solidFill>
                  <a:schemeClr val="bg2">
                    <a:lumMod val="60000"/>
                    <a:lumOff val="40000"/>
                  </a:schemeClr>
                </a:solidFill>
                <a:latin typeface="Times New Roman" panose="02020603050405020304" pitchFamily="18" charset="0"/>
                <a:cs typeface="Times New Roman" panose="02020603050405020304" pitchFamily="18" charset="0"/>
              </a:rPr>
              <a:t>Правительство Вьетнама</a:t>
            </a:r>
            <a:endParaRPr sz="2000" b="1" dirty="0">
              <a:solidFill>
                <a:schemeClr val="bg2">
                  <a:lumMod val="60000"/>
                  <a:lumOff val="40000"/>
                </a:schemeClr>
              </a:solidFill>
              <a:latin typeface="Times New Roman" panose="02020603050405020304" pitchFamily="18" charset="0"/>
              <a:cs typeface="Times New Roman" panose="02020603050405020304" pitchFamily="18" charset="0"/>
            </a:endParaRP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a:p>
            <a:pPr marL="0" lvl="0" indent="0" algn="ctr" rtl="0">
              <a:lnSpc>
                <a:spcPct val="115000"/>
              </a:lnSpc>
              <a:spcBef>
                <a:spcPts val="0"/>
              </a:spcBef>
              <a:spcAft>
                <a:spcPts val="0"/>
              </a:spcAft>
              <a:buNone/>
            </a:pPr>
            <a:endParaRPr sz="2000" b="1" dirty="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E9A210-AD5B-4834-B43D-F836528798EF}"/>
              </a:ext>
            </a:extLst>
          </p:cNvPr>
          <p:cNvSpPr>
            <a:spLocks noGrp="1"/>
          </p:cNvSpPr>
          <p:nvPr>
            <p:ph type="title"/>
          </p:nvPr>
        </p:nvSpPr>
        <p:spPr>
          <a:xfrm>
            <a:off x="114300" y="57151"/>
            <a:ext cx="9144000" cy="512192"/>
          </a:xfrm>
        </p:spPr>
        <p:txBody>
          <a:bodyPr/>
          <a:lstStyle/>
          <a:p>
            <a:pPr algn="ctr"/>
            <a:r>
              <a:rPr lang="ru-RU" sz="2200" dirty="0">
                <a:solidFill>
                  <a:schemeClr val="accent1"/>
                </a:solidFill>
                <a:latin typeface="Times New Roman" panose="02020603050405020304" pitchFamily="18" charset="0"/>
                <a:cs typeface="Times New Roman" panose="02020603050405020304" pitchFamily="18" charset="0"/>
              </a:rPr>
              <a:t>Расширенная программа иммунизации во время пандемии COVID-19</a:t>
            </a:r>
            <a:endParaRPr lang="en-US" sz="2200" dirty="0">
              <a:solidFill>
                <a:schemeClr val="accent1"/>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C9FE6AA6-247B-465D-9A7F-C151D34CAAE0}"/>
              </a:ext>
            </a:extLst>
          </p:cNvPr>
          <p:cNvSpPr>
            <a:spLocks noGrp="1"/>
          </p:cNvSpPr>
          <p:nvPr>
            <p:ph idx="1"/>
          </p:nvPr>
        </p:nvSpPr>
        <p:spPr>
          <a:xfrm>
            <a:off x="457200" y="914400"/>
            <a:ext cx="8395398" cy="3943350"/>
          </a:xfrm>
        </p:spPr>
        <p:txBody>
          <a:bodyPr/>
          <a:lstStyle/>
          <a:p>
            <a:pPr marL="285750" indent="-285750" algn="just">
              <a:spcAft>
                <a:spcPts val="450"/>
              </a:spcAft>
              <a:buSzPct val="8000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23 января 2020 года во Вьетнаме зарегистрирован первый случай заболевания COVID-19.</a:t>
            </a:r>
            <a:endParaRPr lang="en-US" dirty="0">
              <a:latin typeface="Times New Roman" panose="02020603050405020304" pitchFamily="18" charset="0"/>
              <a:cs typeface="Times New Roman" panose="02020603050405020304" pitchFamily="18" charset="0"/>
            </a:endParaRPr>
          </a:p>
          <a:p>
            <a:pPr marL="285750" indent="-285750" algn="just">
              <a:spcAft>
                <a:spcPts val="450"/>
              </a:spcAft>
              <a:buSzPct val="8000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После этого число подозреваемых и подтвержденных случаев возросло, большое количество людей нуждается в наблюдении и карантине, что оказывает значительное давление на систему здравоохранения</a:t>
            </a:r>
            <a:r>
              <a:rPr lang="en-US" dirty="0">
                <a:latin typeface="Times New Roman" panose="02020603050405020304" pitchFamily="18" charset="0"/>
                <a:cs typeface="Times New Roman" panose="02020603050405020304" pitchFamily="18" charset="0"/>
              </a:rPr>
              <a:t>.</a:t>
            </a:r>
          </a:p>
          <a:p>
            <a:pPr marL="285750" indent="-285750" algn="just">
              <a:spcAft>
                <a:spcPts val="450"/>
              </a:spcAft>
              <a:buSzPct val="8000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С марта 2020 года Правительство обратилось к людям с просьбой принять ряд мер по ограничению тесных контактов и концентрации людей</a:t>
            </a:r>
            <a:r>
              <a:rPr lang="en-US" dirty="0">
                <a:latin typeface="Times New Roman" panose="02020603050405020304" pitchFamily="18" charset="0"/>
                <a:cs typeface="Times New Roman" panose="02020603050405020304" pitchFamily="18" charset="0"/>
              </a:rPr>
              <a:t>.</a:t>
            </a:r>
          </a:p>
          <a:p>
            <a:pPr marL="285750" indent="-285750" algn="just">
              <a:spcAft>
                <a:spcPts val="450"/>
              </a:spcAft>
              <a:buSzPct val="8000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В связи с пандемией COVID-19 многие учреждения не обеспечивали иммунизацию, в том числе с середины марта 2020 года</a:t>
            </a:r>
            <a:r>
              <a:rPr lang="en-US" dirty="0">
                <a:latin typeface="Times New Roman" panose="02020603050405020304" pitchFamily="18" charset="0"/>
                <a:cs typeface="Times New Roman" panose="02020603050405020304" pitchFamily="18" charset="0"/>
              </a:rPr>
              <a:t>.</a:t>
            </a:r>
          </a:p>
          <a:p>
            <a:pPr marL="285750" indent="-285750" algn="just">
              <a:spcAft>
                <a:spcPts val="450"/>
              </a:spcAft>
              <a:buSzPct val="8000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=&gt; </a:t>
            </a:r>
            <a:r>
              <a:rPr lang="ru-RU" dirty="0">
                <a:latin typeface="Times New Roman" panose="02020603050405020304" pitchFamily="18" charset="0"/>
                <a:cs typeface="Times New Roman" panose="02020603050405020304" pitchFamily="18" charset="0"/>
              </a:rPr>
              <a:t>Это одна из причин, по которой показатели иммунизации в I квартале 2020 года были ниже, чем за аналогичный период 2018 года.</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8486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E9A210-AD5B-4834-B43D-F836528798EF}"/>
              </a:ext>
            </a:extLst>
          </p:cNvPr>
          <p:cNvSpPr>
            <a:spLocks noGrp="1"/>
          </p:cNvSpPr>
          <p:nvPr>
            <p:ph type="title"/>
          </p:nvPr>
        </p:nvSpPr>
        <p:spPr>
          <a:xfrm>
            <a:off x="114300" y="57151"/>
            <a:ext cx="9144000" cy="438581"/>
          </a:xfrm>
        </p:spPr>
        <p:txBody>
          <a:bodyPr/>
          <a:lstStyle/>
          <a:p>
            <a:pPr algn="ctr"/>
            <a:r>
              <a:rPr lang="ru-RU" sz="2200" dirty="0">
                <a:solidFill>
                  <a:schemeClr val="accent1"/>
                </a:solidFill>
                <a:latin typeface="Times New Roman" panose="02020603050405020304" pitchFamily="18" charset="0"/>
                <a:cs typeface="Times New Roman" panose="02020603050405020304" pitchFamily="18" charset="0"/>
              </a:rPr>
              <a:t>Расширенная программа иммунизации во время пандемии COVID-19</a:t>
            </a:r>
            <a:endParaRPr lang="en-US" sz="2200" dirty="0">
              <a:solidFill>
                <a:schemeClr val="accent1"/>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C9FE6AA6-247B-465D-9A7F-C151D34CAAE0}"/>
              </a:ext>
            </a:extLst>
          </p:cNvPr>
          <p:cNvSpPr>
            <a:spLocks noGrp="1"/>
          </p:cNvSpPr>
          <p:nvPr>
            <p:ph idx="1"/>
          </p:nvPr>
        </p:nvSpPr>
        <p:spPr>
          <a:xfrm>
            <a:off x="457200" y="800100"/>
            <a:ext cx="8458200" cy="4907280"/>
          </a:xfrm>
        </p:spPr>
        <p:txBody>
          <a:bodyPr/>
          <a:lstStyle/>
          <a:p>
            <a:pPr marL="285750" indent="-285750" algn="just">
              <a:spcBef>
                <a:spcPts val="450"/>
              </a:spcBef>
              <a:buSzPct val="80000"/>
              <a:buFont typeface="Wingdings" panose="05000000000000000000" pitchFamily="2" charset="2"/>
              <a:buChar char="§"/>
            </a:pPr>
            <a:r>
              <a:rPr lang="ru-RU" sz="1650" dirty="0">
                <a:latin typeface="Times New Roman" panose="02020603050405020304" pitchFamily="18" charset="0"/>
                <a:cs typeface="Times New Roman" panose="02020603050405020304" pitchFamily="18" charset="0"/>
              </a:rPr>
              <a:t>К концу марта 2020 года Правительство Вьетнама распорядилось соблюдать социальную дистанцию во всей стране с 1 апреля 2020 года.</a:t>
            </a:r>
            <a:endParaRPr lang="en-US" sz="1650" dirty="0">
              <a:latin typeface="Times New Roman" panose="02020603050405020304" pitchFamily="18" charset="0"/>
              <a:cs typeface="Times New Roman" panose="02020603050405020304" pitchFamily="18" charset="0"/>
            </a:endParaRPr>
          </a:p>
          <a:p>
            <a:pPr marL="285750" indent="-285750" algn="just">
              <a:spcBef>
                <a:spcPts val="450"/>
              </a:spcBef>
              <a:buSzPct val="80000"/>
              <a:buFont typeface="Wingdings" panose="05000000000000000000" pitchFamily="2" charset="2"/>
              <a:buChar char="§"/>
            </a:pPr>
            <a:r>
              <a:rPr lang="ru-RU" sz="1650" dirty="0">
                <a:latin typeface="Times New Roman" panose="02020603050405020304" pitchFamily="18" charset="0"/>
                <a:cs typeface="Times New Roman" panose="02020603050405020304" pitchFamily="18" charset="0"/>
              </a:rPr>
              <a:t>Правительство, Министерство здравоохранения опубликовали руководящий документ о приостановлении иммунизации по всей стране.</a:t>
            </a:r>
          </a:p>
          <a:p>
            <a:pPr marL="285750" indent="-285750" algn="just">
              <a:spcBef>
                <a:spcPts val="450"/>
              </a:spcBef>
              <a:buSzPct val="80000"/>
              <a:buFont typeface="Wingdings" panose="05000000000000000000" pitchFamily="2" charset="2"/>
              <a:buChar char="§"/>
            </a:pPr>
            <a:r>
              <a:rPr lang="ru-RU" sz="1650" dirty="0">
                <a:latin typeface="Times New Roman" panose="02020603050405020304" pitchFamily="18" charset="0"/>
                <a:cs typeface="Times New Roman" panose="02020603050405020304" pitchFamily="18" charset="0"/>
              </a:rPr>
              <a:t>22 апреля 2020 года Правительство распорядилось прекратить социальное дистанцирование в 59/63 провинциях/городах (за исключением провинций с высоким уровнем риска Ханой, Бак-Нинь, Ха-Гианг и Хошимин)</a:t>
            </a:r>
            <a:r>
              <a:rPr lang="en-US" sz="1650" dirty="0">
                <a:latin typeface="Times New Roman" panose="02020603050405020304" pitchFamily="18" charset="0"/>
                <a:cs typeface="Times New Roman" panose="02020603050405020304" pitchFamily="18" charset="0"/>
              </a:rPr>
              <a:t>.</a:t>
            </a:r>
          </a:p>
          <a:p>
            <a:pPr marL="285750" indent="-285750" algn="just">
              <a:spcBef>
                <a:spcPts val="450"/>
              </a:spcBef>
              <a:buSzPct val="80000"/>
              <a:buFont typeface="Wingdings" panose="05000000000000000000" pitchFamily="2" charset="2"/>
              <a:buChar char="§"/>
            </a:pPr>
            <a:r>
              <a:rPr lang="ru-RU" sz="1650" dirty="0">
                <a:latin typeface="Times New Roman" panose="02020603050405020304" pitchFamily="18" charset="0"/>
                <a:cs typeface="Times New Roman" panose="02020603050405020304" pitchFamily="18" charset="0"/>
              </a:rPr>
              <a:t>РПИ разработала техническое руководство по осуществлению иммунизации в 59 провинциях/городах с низким уровнем риска (за исключением 4 провинций Ханой, Бак-Нинь, Ха-Гианг и Хошимин) для восстановления плановой иммунизации в контексте  инфекции </a:t>
            </a:r>
            <a:r>
              <a:rPr lang="ru-RU" sz="1650" dirty="0" err="1">
                <a:latin typeface="Times New Roman" panose="02020603050405020304" pitchFamily="18" charset="0"/>
                <a:cs typeface="Times New Roman" panose="02020603050405020304" pitchFamily="18" charset="0"/>
              </a:rPr>
              <a:t>SARS</a:t>
            </a:r>
            <a:r>
              <a:rPr lang="ru-RU" sz="1650" dirty="0">
                <a:latin typeface="Times New Roman" panose="02020603050405020304" pitchFamily="18" charset="0"/>
                <a:cs typeface="Times New Roman" panose="02020603050405020304" pitchFamily="18" charset="0"/>
              </a:rPr>
              <a:t>-</a:t>
            </a:r>
            <a:r>
              <a:rPr lang="ru-RU" sz="1650" dirty="0" err="1">
                <a:latin typeface="Times New Roman" panose="02020603050405020304" pitchFamily="18" charset="0"/>
                <a:cs typeface="Times New Roman" panose="02020603050405020304" pitchFamily="18" charset="0"/>
              </a:rPr>
              <a:t>COVID</a:t>
            </a:r>
            <a:r>
              <a:rPr lang="ru-RU" sz="1650" dirty="0">
                <a:latin typeface="Times New Roman" panose="02020603050405020304" pitchFamily="18" charset="0"/>
                <a:cs typeface="Times New Roman" panose="02020603050405020304" pitchFamily="18" charset="0"/>
              </a:rPr>
              <a:t>-2.</a:t>
            </a:r>
          </a:p>
          <a:p>
            <a:pPr marL="285750" indent="-285750" algn="just">
              <a:spcBef>
                <a:spcPts val="450"/>
              </a:spcBef>
              <a:buSzPct val="80000"/>
              <a:buFont typeface="Wingdings" panose="05000000000000000000" pitchFamily="2" charset="2"/>
              <a:buChar char="§"/>
            </a:pPr>
            <a:r>
              <a:rPr lang="ru-RU" sz="1650" dirty="0">
                <a:latin typeface="Times New Roman" panose="02020603050405020304" pitchFamily="18" charset="0"/>
                <a:cs typeface="Times New Roman" panose="02020603050405020304" pitchFamily="18" charset="0"/>
              </a:rPr>
              <a:t>Ко 2-й неделе мая 2020 года иммунизация была возобновлена по всей стране</a:t>
            </a:r>
            <a:r>
              <a:rPr lang="en-US" sz="1650" dirty="0">
                <a:latin typeface="Times New Roman" panose="02020603050405020304" pitchFamily="18" charset="0"/>
                <a:cs typeface="Times New Roman" panose="02020603050405020304" pitchFamily="18" charset="0"/>
              </a:rPr>
              <a:t>.</a:t>
            </a:r>
          </a:p>
          <a:p>
            <a:pPr marL="285750" indent="-285750" algn="just">
              <a:spcBef>
                <a:spcPts val="450"/>
              </a:spcBef>
              <a:buSzPct val="80000"/>
              <a:buFont typeface="Wingdings" panose="05000000000000000000" pitchFamily="2" charset="2"/>
              <a:buChar char="§"/>
            </a:pPr>
            <a:r>
              <a:rPr lang="ru-RU" sz="1650" dirty="0">
                <a:latin typeface="Times New Roman" panose="02020603050405020304" pitchFamily="18" charset="0"/>
                <a:cs typeface="Times New Roman" panose="02020603050405020304" pitchFamily="18" charset="0"/>
              </a:rPr>
              <a:t>Однако в некоторых населенных пунктах было зафиксировано, что община проявляет нежелание вакцинироваться. Родители не приводили детей для иммунизации (как в государственном, так и частном секторе), опасаясь инфекции </a:t>
            </a:r>
            <a:r>
              <a:rPr lang="ru-RU" sz="1650" dirty="0" err="1">
                <a:latin typeface="Times New Roman" panose="02020603050405020304" pitchFamily="18" charset="0"/>
                <a:cs typeface="Times New Roman" panose="02020603050405020304" pitchFamily="18" charset="0"/>
              </a:rPr>
              <a:t>SARS</a:t>
            </a:r>
            <a:r>
              <a:rPr lang="ru-RU" sz="1650" dirty="0">
                <a:latin typeface="Times New Roman" panose="02020603050405020304" pitchFamily="18" charset="0"/>
                <a:cs typeface="Times New Roman" panose="02020603050405020304" pitchFamily="18" charset="0"/>
              </a:rPr>
              <a:t>-</a:t>
            </a:r>
            <a:r>
              <a:rPr lang="ru-RU" sz="1650" dirty="0" err="1">
                <a:latin typeface="Times New Roman" panose="02020603050405020304" pitchFamily="18" charset="0"/>
                <a:cs typeface="Times New Roman" panose="02020603050405020304" pitchFamily="18" charset="0"/>
              </a:rPr>
              <a:t>COVID</a:t>
            </a:r>
            <a:r>
              <a:rPr lang="ru-RU" sz="1650" dirty="0">
                <a:latin typeface="Times New Roman" panose="02020603050405020304" pitchFamily="18" charset="0"/>
                <a:cs typeface="Times New Roman" panose="02020603050405020304" pitchFamily="18" charset="0"/>
              </a:rPr>
              <a:t>-2</a:t>
            </a:r>
            <a:r>
              <a:rPr lang="en-US" sz="1650" dirty="0">
                <a:latin typeface="Times New Roman" panose="02020603050405020304" pitchFamily="18" charset="0"/>
                <a:cs typeface="Times New Roman" panose="02020603050405020304" pitchFamily="18" charset="0"/>
              </a:rPr>
              <a:t>.</a:t>
            </a:r>
            <a:r>
              <a:rPr lang="ru-RU" sz="1650" dirty="0">
                <a:latin typeface="Times New Roman" panose="02020603050405020304" pitchFamily="18" charset="0"/>
                <a:cs typeface="Times New Roman" panose="02020603050405020304" pitchFamily="18" charset="0"/>
              </a:rPr>
              <a:t> </a:t>
            </a:r>
            <a:endParaRPr lang="en-US" sz="16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698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013568924"/>
              </p:ext>
            </p:extLst>
          </p:nvPr>
        </p:nvGraphicFramePr>
        <p:xfrm>
          <a:off x="80387" y="1529880"/>
          <a:ext cx="5193692" cy="3499321"/>
        </p:xfrm>
        <a:graphic>
          <a:graphicData uri="http://schemas.openxmlformats.org/drawingml/2006/chart">
            <c:chart xmlns:c="http://schemas.openxmlformats.org/drawingml/2006/chart" xmlns:r="http://schemas.openxmlformats.org/officeDocument/2006/relationships" r:id="rId3"/>
          </a:graphicData>
        </a:graphic>
      </p:graphicFrame>
      <p:sp>
        <p:nvSpPr>
          <p:cNvPr id="6146" name="Rectangle 2"/>
          <p:cNvSpPr>
            <a:spLocks noGrp="1" noChangeArrowheads="1"/>
          </p:cNvSpPr>
          <p:nvPr>
            <p:ph type="title" idx="4294967295"/>
          </p:nvPr>
        </p:nvSpPr>
        <p:spPr>
          <a:xfrm>
            <a:off x="1334546" y="151724"/>
            <a:ext cx="7415753" cy="438581"/>
          </a:xfrm>
        </p:spPr>
        <p:txBody>
          <a:bodyPr/>
          <a:lstStyle/>
          <a:p>
            <a:pPr algn="ctr"/>
            <a:r>
              <a:rPr lang="ru-RU" sz="2400" dirty="0">
                <a:latin typeface="Times New Roman" panose="02020603050405020304" pitchFamily="18" charset="0"/>
                <a:cs typeface="Times New Roman" panose="02020603050405020304" pitchFamily="18" charset="0"/>
              </a:rPr>
              <a:t>Предоставление услуг по иммунизации</a:t>
            </a:r>
            <a:endParaRPr lang="en-US" sz="1500" baseline="-25000" dirty="0">
              <a:latin typeface="Times New Roman" panose="02020603050405020304" pitchFamily="18" charset="0"/>
              <a:cs typeface="Times New Roman" panose="02020603050405020304" pitchFamily="18" charset="0"/>
            </a:endParaRPr>
          </a:p>
        </p:txBody>
      </p:sp>
      <p:sp>
        <p:nvSpPr>
          <p:cNvPr id="10243" name="Rectangle 3"/>
          <p:cNvSpPr>
            <a:spLocks noGrp="1" noChangeArrowheads="1"/>
          </p:cNvSpPr>
          <p:nvPr>
            <p:ph type="body" idx="4294967295"/>
          </p:nvPr>
        </p:nvSpPr>
        <p:spPr>
          <a:xfrm>
            <a:off x="405811" y="709813"/>
            <a:ext cx="4865047" cy="400050"/>
          </a:xfrm>
        </p:spPr>
        <p:txBody>
          <a:bodyPr/>
          <a:lstStyle/>
          <a:p>
            <a:pPr marL="0" indent="0" algn="just">
              <a:spcBef>
                <a:spcPts val="450"/>
              </a:spcBef>
              <a:spcAft>
                <a:spcPts val="450"/>
              </a:spcAft>
              <a:buClr>
                <a:srgbClr val="FF9900"/>
              </a:buClr>
              <a:buSzPct val="80000"/>
              <a:buNone/>
              <a:defRPr/>
            </a:pPr>
            <a:r>
              <a:rPr lang="ru-RU" b="1" u="sng" dirty="0">
                <a:solidFill>
                  <a:srgbClr val="336699"/>
                </a:solidFill>
                <a:latin typeface="Times New Roman" panose="02020603050405020304" pitchFamily="18" charset="0"/>
                <a:cs typeface="Times New Roman" panose="02020603050405020304" pitchFamily="18" charset="0"/>
              </a:rPr>
              <a:t>Охват иммунизацией детей в возрасте 1 года</a:t>
            </a:r>
            <a:endParaRPr lang="en-US" sz="1500" kern="1200" dirty="0">
              <a:latin typeface="Times New Roman" panose="02020603050405020304" pitchFamily="18" charset="0"/>
              <a:cs typeface="Times New Roman" panose="02020603050405020304" pitchFamily="18" charset="0"/>
            </a:endParaRPr>
          </a:p>
          <a:p>
            <a:pPr lvl="1" algn="just">
              <a:spcBef>
                <a:spcPts val="450"/>
              </a:spcBef>
              <a:buClr>
                <a:srgbClr val="FF9900"/>
              </a:buClr>
              <a:buFont typeface="Courier New" pitchFamily="49" charset="0"/>
              <a:buChar char="o"/>
              <a:defRPr/>
            </a:pPr>
            <a:endParaRPr lang="en-US" sz="1500" kern="1200" dirty="0">
              <a:latin typeface="Arial" charset="0"/>
              <a:ea typeface="+mn-ea"/>
              <a:cs typeface="Arial" charset="0"/>
            </a:endParaRPr>
          </a:p>
        </p:txBody>
      </p:sp>
      <p:sp>
        <p:nvSpPr>
          <p:cNvPr id="7" name="Rectangle 3"/>
          <p:cNvSpPr txBox="1">
            <a:spLocks noChangeArrowheads="1"/>
          </p:cNvSpPr>
          <p:nvPr/>
        </p:nvSpPr>
        <p:spPr bwMode="auto">
          <a:xfrm>
            <a:off x="5270858" y="1010322"/>
            <a:ext cx="3761910" cy="399644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9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SzPct val="7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rgbClr val="0000FF"/>
              </a:buClr>
              <a:buSzPct val="10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defRPr>
            </a:lvl5pPr>
            <a:lvl6pPr marL="2514600" indent="-228600" algn="l" rtl="0" fontAlgn="base">
              <a:spcBef>
                <a:spcPct val="20000"/>
              </a:spcBef>
              <a:spcAft>
                <a:spcPct val="0"/>
              </a:spcAft>
              <a:buClr>
                <a:schemeClr val="tx1"/>
              </a:buClr>
              <a:buSzPct val="85000"/>
              <a:buChar char="•"/>
              <a:defRPr sz="2000">
                <a:solidFill>
                  <a:schemeClr val="tx1"/>
                </a:solidFill>
                <a:latin typeface="+mn-lt"/>
              </a:defRPr>
            </a:lvl6pPr>
            <a:lvl7pPr marL="2971800" indent="-228600" algn="l" rtl="0" fontAlgn="base">
              <a:spcBef>
                <a:spcPct val="20000"/>
              </a:spcBef>
              <a:spcAft>
                <a:spcPct val="0"/>
              </a:spcAft>
              <a:buClr>
                <a:schemeClr val="tx1"/>
              </a:buClr>
              <a:buSzPct val="85000"/>
              <a:buChar char="•"/>
              <a:defRPr sz="2000">
                <a:solidFill>
                  <a:schemeClr val="tx1"/>
                </a:solidFill>
                <a:latin typeface="+mn-lt"/>
              </a:defRPr>
            </a:lvl7pPr>
            <a:lvl8pPr marL="3429000" indent="-228600" algn="l" rtl="0" fontAlgn="base">
              <a:spcBef>
                <a:spcPct val="20000"/>
              </a:spcBef>
              <a:spcAft>
                <a:spcPct val="0"/>
              </a:spcAft>
              <a:buClr>
                <a:schemeClr val="tx1"/>
              </a:buClr>
              <a:buSzPct val="85000"/>
              <a:buChar char="•"/>
              <a:defRPr sz="2000">
                <a:solidFill>
                  <a:schemeClr val="tx1"/>
                </a:solidFill>
                <a:latin typeface="+mn-lt"/>
              </a:defRPr>
            </a:lvl8pPr>
            <a:lvl9pPr marL="3886200" indent="-228600" algn="l" rtl="0" fontAlgn="base">
              <a:spcBef>
                <a:spcPct val="20000"/>
              </a:spcBef>
              <a:spcAft>
                <a:spcPct val="0"/>
              </a:spcAft>
              <a:buClr>
                <a:schemeClr val="tx1"/>
              </a:buClr>
              <a:buSzPct val="85000"/>
              <a:buChar char="•"/>
              <a:defRPr sz="2000">
                <a:solidFill>
                  <a:schemeClr val="tx1"/>
                </a:solidFill>
                <a:latin typeface="+mn-lt"/>
              </a:defRPr>
            </a:lvl9pPr>
          </a:lstStyle>
          <a:p>
            <a:pPr marL="267891" indent="-267891" eaLnBrk="1" hangingPunct="1">
              <a:spcBef>
                <a:spcPts val="450"/>
              </a:spcBef>
              <a:spcAft>
                <a:spcPts val="0"/>
              </a:spcAft>
              <a:buClr>
                <a:srgbClr val="FF9900"/>
              </a:buClr>
              <a:buSzPct val="80000"/>
              <a:buFont typeface="Webdings" pitchFamily="18" charset="2"/>
              <a:buChar char="&lt;"/>
              <a:defRPr/>
            </a:pPr>
            <a:r>
              <a:rPr lang="ru-RU" sz="1400" dirty="0">
                <a:latin typeface="Times New Roman" panose="02020603050405020304" pitchFamily="18" charset="0"/>
                <a:cs typeface="Times New Roman" panose="02020603050405020304" pitchFamily="18" charset="0"/>
              </a:rPr>
              <a:t>В национальном масштабе уровень вакцинации в 1-м квартале 2020 года был ниже, чем за аналогичный период 2018 года (до вспышки COVID-19), и был выше, чем за аналогичный период 2019 года</a:t>
            </a:r>
            <a:r>
              <a:rPr lang="en-US" sz="1400" dirty="0">
                <a:latin typeface="Times New Roman" panose="02020603050405020304" pitchFamily="18" charset="0"/>
                <a:cs typeface="Times New Roman" panose="02020603050405020304" pitchFamily="18" charset="0"/>
              </a:rPr>
              <a:t>.</a:t>
            </a:r>
          </a:p>
          <a:p>
            <a:pPr marL="267891" indent="-267891" eaLnBrk="1" hangingPunct="1">
              <a:spcBef>
                <a:spcPts val="450"/>
              </a:spcBef>
              <a:spcAft>
                <a:spcPts val="0"/>
              </a:spcAft>
              <a:buClr>
                <a:srgbClr val="FF9900"/>
              </a:buClr>
              <a:buSzPct val="80000"/>
              <a:buFont typeface="Webdings" pitchFamily="18" charset="2"/>
              <a:buChar char="&lt;"/>
              <a:defRPr/>
            </a:pPr>
            <a:r>
              <a:rPr lang="ru-RU" sz="1400" dirty="0">
                <a:latin typeface="Times New Roman" panose="02020603050405020304" pitchFamily="18" charset="0"/>
                <a:cs typeface="Times New Roman" panose="02020603050405020304" pitchFamily="18" charset="0"/>
              </a:rPr>
              <a:t>В 1-м квартале 2019 года уровень вакцинации был низким из-за нехватки вакцин в первые месяцы года и беспокойства людей по поводу</a:t>
            </a:r>
            <a:r>
              <a:rPr lang="en-US"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ПППИ</a:t>
            </a:r>
            <a:r>
              <a:rPr lang="ru-RU" sz="1400" dirty="0">
                <a:latin typeface="Times New Roman" panose="02020603050405020304" pitchFamily="18" charset="0"/>
                <a:cs typeface="Times New Roman" panose="02020603050405020304" pitchFamily="18" charset="0"/>
              </a:rPr>
              <a:t>, из-за нерешительности в отношении вакцин во время перехода на </a:t>
            </a:r>
            <a:r>
              <a:rPr lang="ru-RU" sz="1400" dirty="0" err="1">
                <a:latin typeface="Times New Roman" panose="02020603050405020304" pitchFamily="18" charset="0"/>
                <a:cs typeface="Times New Roman" panose="02020603050405020304" pitchFamily="18" charset="0"/>
              </a:rPr>
              <a:t>пентавалентную</a:t>
            </a:r>
            <a:r>
              <a:rPr lang="ru-RU" sz="1400" dirty="0">
                <a:latin typeface="Times New Roman" panose="02020603050405020304" pitchFamily="18" charset="0"/>
                <a:cs typeface="Times New Roman" panose="02020603050405020304" pitchFamily="18" charset="0"/>
              </a:rPr>
              <a:t> вакцину.</a:t>
            </a:r>
            <a:endParaRPr lang="en-US" sz="1400" dirty="0">
              <a:latin typeface="Times New Roman" panose="02020603050405020304" pitchFamily="18" charset="0"/>
              <a:cs typeface="Times New Roman" panose="02020603050405020304" pitchFamily="18" charset="0"/>
            </a:endParaRPr>
          </a:p>
          <a:p>
            <a:pPr marL="267891" indent="-267891" eaLnBrk="1" hangingPunct="1">
              <a:spcBef>
                <a:spcPts val="450"/>
              </a:spcBef>
              <a:spcAft>
                <a:spcPts val="0"/>
              </a:spcAft>
              <a:buClr>
                <a:srgbClr val="FF9900"/>
              </a:buClr>
              <a:buSzPct val="80000"/>
              <a:buFont typeface="Webdings" pitchFamily="18" charset="2"/>
              <a:buChar char="&lt;"/>
              <a:defRPr/>
            </a:pPr>
            <a:endParaRPr lang="en-US" sz="1400" dirty="0">
              <a:latin typeface="Arial" charset="0"/>
            </a:endParaRPr>
          </a:p>
        </p:txBody>
      </p:sp>
      <p:cxnSp>
        <p:nvCxnSpPr>
          <p:cNvPr id="4" name="Straight Connector 3">
            <a:extLst>
              <a:ext uri="{FF2B5EF4-FFF2-40B4-BE49-F238E27FC236}">
                <a16:creationId xmlns:a16="http://schemas.microsoft.com/office/drawing/2014/main" id="{D5011530-370F-4E9A-9C94-D51D34DE2878}"/>
              </a:ext>
            </a:extLst>
          </p:cNvPr>
          <p:cNvCxnSpPr>
            <a:cxnSpLocks/>
          </p:cNvCxnSpPr>
          <p:nvPr/>
        </p:nvCxnSpPr>
        <p:spPr bwMode="auto">
          <a:xfrm>
            <a:off x="699618" y="2434213"/>
            <a:ext cx="4332900" cy="0"/>
          </a:xfrm>
          <a:prstGeom prst="line">
            <a:avLst/>
          </a:prstGeom>
          <a:solidFill>
            <a:schemeClr val="accent1"/>
          </a:solidFill>
          <a:ln w="28575" cap="flat" cmpd="sng" algn="ctr">
            <a:solidFill>
              <a:srgbClr val="C00000"/>
            </a:solidFill>
            <a:prstDash val="dash"/>
            <a:miter lim="800000"/>
            <a:headEnd type="none" w="med" len="med"/>
            <a:tailEnd type="none" w="med" len="med"/>
          </a:ln>
          <a:effectLst/>
        </p:spPr>
      </p:cxnSp>
    </p:spTree>
    <p:extLst>
      <p:ext uri="{BB962C8B-B14F-4D97-AF65-F5344CB8AC3E}">
        <p14:creationId xmlns:p14="http://schemas.microsoft.com/office/powerpoint/2010/main" val="3295563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334547" y="151724"/>
            <a:ext cx="6686550" cy="438581"/>
          </a:xfrm>
        </p:spPr>
        <p:txBody>
          <a:bodyPr/>
          <a:lstStyle/>
          <a:p>
            <a:pPr algn="ctr"/>
            <a:r>
              <a:rPr lang="ru-RU" sz="2400" dirty="0">
                <a:latin typeface="Times New Roman" panose="02020603050405020304" pitchFamily="18" charset="0"/>
                <a:cs typeface="Times New Roman" panose="02020603050405020304" pitchFamily="18" charset="0"/>
              </a:rPr>
              <a:t>Предоставление услуг по иммунизации</a:t>
            </a:r>
            <a:endParaRPr lang="en-US" sz="1500" baseline="-25000" dirty="0">
              <a:latin typeface="Times New Roman" panose="02020603050405020304" pitchFamily="18" charset="0"/>
              <a:cs typeface="Times New Roman" panose="02020603050405020304" pitchFamily="18" charset="0"/>
            </a:endParaRPr>
          </a:p>
        </p:txBody>
      </p:sp>
      <p:sp>
        <p:nvSpPr>
          <p:cNvPr id="10243" name="Rectangle 3"/>
          <p:cNvSpPr>
            <a:spLocks noGrp="1" noChangeArrowheads="1"/>
          </p:cNvSpPr>
          <p:nvPr>
            <p:ph type="body" idx="4294967295"/>
          </p:nvPr>
        </p:nvSpPr>
        <p:spPr>
          <a:xfrm>
            <a:off x="1659015" y="4634448"/>
            <a:ext cx="6215414" cy="376053"/>
          </a:xfrm>
        </p:spPr>
        <p:txBody>
          <a:bodyPr/>
          <a:lstStyle/>
          <a:p>
            <a:pPr marL="0" indent="0" algn="just">
              <a:spcBef>
                <a:spcPts val="450"/>
              </a:spcBef>
              <a:spcAft>
                <a:spcPts val="450"/>
              </a:spcAft>
              <a:buClr>
                <a:srgbClr val="FF9900"/>
              </a:buClr>
              <a:buSzPct val="80000"/>
              <a:buNone/>
              <a:defRPr/>
            </a:pPr>
            <a:r>
              <a:rPr lang="ru-RU" dirty="0">
                <a:solidFill>
                  <a:schemeClr val="tx1"/>
                </a:solidFill>
                <a:latin typeface="Times New Roman" panose="02020603050405020304" pitchFamily="18" charset="0"/>
                <a:cs typeface="Times New Roman" panose="02020603050405020304" pitchFamily="18" charset="0"/>
              </a:rPr>
              <a:t>Охват иммунизацией детей в возрасте 1 года</a:t>
            </a:r>
            <a:r>
              <a:rPr lang="en-US" dirty="0">
                <a:solidFill>
                  <a:schemeClr val="tx1"/>
                </a:solidFill>
                <a:latin typeface="Times New Roman" panose="02020603050405020304" pitchFamily="18" charset="0"/>
                <a:cs typeface="Times New Roman" panose="02020603050405020304" pitchFamily="18" charset="0"/>
              </a:rPr>
              <a:t>, 2020 </a:t>
            </a:r>
            <a:r>
              <a:rPr lang="ru-RU" dirty="0">
                <a:solidFill>
                  <a:schemeClr val="tx1"/>
                </a:solidFill>
                <a:latin typeface="Times New Roman" panose="02020603050405020304" pitchFamily="18" charset="0"/>
                <a:cs typeface="Times New Roman" panose="02020603050405020304" pitchFamily="18" charset="0"/>
              </a:rPr>
              <a:t>г.</a:t>
            </a:r>
            <a:endParaRPr lang="en-US" sz="1500" kern="1200" dirty="0">
              <a:solidFill>
                <a:schemeClr val="tx1"/>
              </a:solidFill>
              <a:latin typeface="Times New Roman" panose="02020603050405020304" pitchFamily="18" charset="0"/>
              <a:cs typeface="Times New Roman" panose="02020603050405020304" pitchFamily="18" charset="0"/>
            </a:endParaRPr>
          </a:p>
          <a:p>
            <a:pPr lvl="1" algn="just">
              <a:spcBef>
                <a:spcPts val="450"/>
              </a:spcBef>
              <a:buClr>
                <a:srgbClr val="FF9900"/>
              </a:buClr>
              <a:buFont typeface="Courier New" pitchFamily="49" charset="0"/>
              <a:buChar char="o"/>
              <a:defRPr/>
            </a:pPr>
            <a:endParaRPr lang="en-US" sz="1500" kern="1200" dirty="0">
              <a:solidFill>
                <a:schemeClr val="tx1"/>
              </a:solidFill>
              <a:latin typeface="Times New Roman" panose="02020603050405020304" pitchFamily="18" charset="0"/>
              <a:ea typeface="+mn-ea"/>
              <a:cs typeface="Times New Roman" panose="02020603050405020304"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val="3708663192"/>
              </p:ext>
            </p:extLst>
          </p:nvPr>
        </p:nvGraphicFramePr>
        <p:xfrm>
          <a:off x="421426" y="775660"/>
          <a:ext cx="8249697" cy="4049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6973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1463" name="Google Shape;1463;g8030cad145_0_699"/>
          <p:cNvPicPr preferRelativeResize="0"/>
          <p:nvPr/>
        </p:nvPicPr>
        <p:blipFill rotWithShape="1">
          <a:blip r:embed="rId3">
            <a:alphaModFix amt="30000"/>
          </a:blip>
          <a:srcRect t="9435" b="9435"/>
          <a:stretch/>
        </p:blipFill>
        <p:spPr>
          <a:xfrm>
            <a:off x="233225" y="215588"/>
            <a:ext cx="8712495" cy="4712329"/>
          </a:xfrm>
          <a:prstGeom prst="rect">
            <a:avLst/>
          </a:prstGeom>
          <a:noFill/>
          <a:ln>
            <a:noFill/>
          </a:ln>
        </p:spPr>
      </p:pic>
      <p:sp>
        <p:nvSpPr>
          <p:cNvPr id="1464" name="Google Shape;1464;g8030cad145_0_699"/>
          <p:cNvSpPr txBox="1">
            <a:spLocks noGrp="1"/>
          </p:cNvSpPr>
          <p:nvPr>
            <p:ph type="title"/>
          </p:nvPr>
        </p:nvSpPr>
        <p:spPr>
          <a:xfrm>
            <a:off x="906900" y="1595075"/>
            <a:ext cx="7163400" cy="1775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dirty="0"/>
              <a:t>4. </a:t>
            </a:r>
            <a:r>
              <a:rPr lang="ru-RU" dirty="0"/>
              <a:t>Обсуждение</a:t>
            </a:r>
            <a:endParaRPr dirty="0">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g77a325e625_0_2286"/>
          <p:cNvSpPr txBox="1">
            <a:spLocks noGrp="1"/>
          </p:cNvSpPr>
          <p:nvPr>
            <p:ph type="title" idx="4294967295"/>
          </p:nvPr>
        </p:nvSpPr>
        <p:spPr>
          <a:xfrm>
            <a:off x="400025" y="778400"/>
            <a:ext cx="3086100" cy="218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600" dirty="0">
                <a:solidFill>
                  <a:srgbClr val="0000FF"/>
                </a:solidFill>
                <a:latin typeface="Times New Roman" panose="02020603050405020304" pitchFamily="18" charset="0"/>
                <a:cs typeface="Times New Roman" panose="02020603050405020304" pitchFamily="18" charset="0"/>
              </a:rPr>
              <a:t>Каким образом эти поведенческие рычаги могут использоваться для поощрения иммунизации?</a:t>
            </a:r>
            <a:r>
              <a:rPr lang="en-GB" sz="2600" dirty="0">
                <a:solidFill>
                  <a:srgbClr val="0000FF"/>
                </a:solidFill>
                <a:latin typeface="Times New Roman" panose="02020603050405020304" pitchFamily="18" charset="0"/>
                <a:cs typeface="Times New Roman" panose="02020603050405020304" pitchFamily="18" charset="0"/>
              </a:rPr>
              <a:t> </a:t>
            </a:r>
            <a:endParaRPr sz="2600" b="1" dirty="0">
              <a:solidFill>
                <a:srgbClr val="0000FF"/>
              </a:solidFill>
              <a:latin typeface="Times New Roman" panose="02020603050405020304" pitchFamily="18" charset="0"/>
              <a:cs typeface="Times New Roman" panose="02020603050405020304" pitchFamily="18" charset="0"/>
              <a:sym typeface="Work Sans"/>
            </a:endParaRPr>
          </a:p>
        </p:txBody>
      </p:sp>
      <p:sp>
        <p:nvSpPr>
          <p:cNvPr id="1470" name="Google Shape;1470;g77a325e625_0_2286"/>
          <p:cNvSpPr txBox="1"/>
          <p:nvPr/>
        </p:nvSpPr>
        <p:spPr>
          <a:xfrm>
            <a:off x="4276725" y="933450"/>
            <a:ext cx="3086100" cy="2505000"/>
          </a:xfrm>
          <a:prstGeom prst="rect">
            <a:avLst/>
          </a:prstGeom>
          <a:noFill/>
          <a:ln>
            <a:noFill/>
          </a:ln>
        </p:spPr>
        <p:txBody>
          <a:bodyPr spcFirstLastPara="1" wrap="square" lIns="91425" tIns="91425" rIns="91425" bIns="91425" anchor="t" anchorCtr="0">
            <a:noAutofit/>
          </a:bodyPr>
          <a:lstStyle/>
          <a:p>
            <a:pPr marL="457200" lvl="0" indent="-406400" algn="l" rtl="0">
              <a:spcBef>
                <a:spcPts val="0"/>
              </a:spcBef>
              <a:spcAft>
                <a:spcPts val="0"/>
              </a:spcAft>
              <a:buSzPts val="2800"/>
              <a:buFont typeface="Work Sans Regular"/>
              <a:buAutoNum type="arabicPeriod"/>
            </a:pPr>
            <a:r>
              <a:rPr lang="ru-RU" sz="2800" dirty="0">
                <a:latin typeface="Work Sans Regular"/>
                <a:ea typeface="Work Sans Regular"/>
                <a:cs typeface="Work Sans Regular"/>
                <a:sym typeface="Work Sans Regular"/>
              </a:rPr>
              <a:t>Доверие</a:t>
            </a:r>
            <a:endParaRPr sz="2800" dirty="0">
              <a:latin typeface="Work Sans Regular"/>
              <a:ea typeface="Work Sans Regular"/>
              <a:cs typeface="Work Sans Regular"/>
              <a:sym typeface="Work Sans Regular"/>
            </a:endParaRPr>
          </a:p>
          <a:p>
            <a:pPr marL="457200" lvl="0" indent="-406400" algn="l" rtl="0">
              <a:spcBef>
                <a:spcPts val="0"/>
              </a:spcBef>
              <a:spcAft>
                <a:spcPts val="0"/>
              </a:spcAft>
              <a:buSzPts val="2800"/>
              <a:buFont typeface="Work Sans Regular"/>
              <a:buAutoNum type="arabicPeriod"/>
            </a:pPr>
            <a:r>
              <a:rPr lang="ru-RU" sz="2800" dirty="0">
                <a:latin typeface="Work Sans Regular"/>
                <a:ea typeface="Work Sans Regular"/>
                <a:cs typeface="Work Sans Regular"/>
                <a:sym typeface="Work Sans Regular"/>
              </a:rPr>
              <a:t>Прозрачность</a:t>
            </a:r>
            <a:endParaRPr sz="2800" dirty="0">
              <a:latin typeface="Work Sans Regular"/>
              <a:ea typeface="Work Sans Regular"/>
              <a:cs typeface="Work Sans Regular"/>
              <a:sym typeface="Work Sans Regular"/>
            </a:endParaRPr>
          </a:p>
          <a:p>
            <a:pPr marL="457200" lvl="0" indent="-406400" algn="l" rtl="0">
              <a:spcBef>
                <a:spcPts val="0"/>
              </a:spcBef>
              <a:spcAft>
                <a:spcPts val="0"/>
              </a:spcAft>
              <a:buSzPts val="2800"/>
              <a:buFont typeface="Work Sans Regular"/>
              <a:buAutoNum type="arabicPeriod"/>
            </a:pPr>
            <a:r>
              <a:rPr lang="ru-RU" sz="2800" dirty="0">
                <a:latin typeface="Work Sans Regular"/>
                <a:ea typeface="Work Sans Regular"/>
                <a:cs typeface="Work Sans Regular"/>
                <a:sym typeface="Work Sans Regular"/>
              </a:rPr>
              <a:t>Страх</a:t>
            </a:r>
            <a:r>
              <a:rPr lang="en-GB" sz="2800" dirty="0">
                <a:latin typeface="Work Sans Regular"/>
                <a:ea typeface="Work Sans Regular"/>
                <a:cs typeface="Work Sans Regular"/>
                <a:sym typeface="Work Sans Regular"/>
              </a:rPr>
              <a:t>/</a:t>
            </a:r>
            <a:r>
              <a:rPr lang="ru-RU" sz="2800" dirty="0">
                <a:latin typeface="Work Sans Regular"/>
                <a:ea typeface="Work Sans Regular"/>
                <a:cs typeface="Work Sans Regular"/>
                <a:sym typeface="Work Sans Regular"/>
              </a:rPr>
              <a:t>Риск</a:t>
            </a:r>
            <a:endParaRPr sz="2800" dirty="0">
              <a:latin typeface="Work Sans Regular"/>
              <a:ea typeface="Work Sans Regular"/>
              <a:cs typeface="Work Sans Regular"/>
              <a:sym typeface="Work Sans Regular"/>
            </a:endParaRPr>
          </a:p>
          <a:p>
            <a:pPr marL="457200" lvl="0" indent="-406400" algn="l" rtl="0">
              <a:spcBef>
                <a:spcPts val="0"/>
              </a:spcBef>
              <a:spcAft>
                <a:spcPts val="0"/>
              </a:spcAft>
              <a:buSzPts val="2800"/>
              <a:buFont typeface="Work Sans Regular"/>
              <a:buAutoNum type="arabicPeriod"/>
            </a:pPr>
            <a:r>
              <a:rPr lang="ru-RU" sz="2800" dirty="0">
                <a:latin typeface="Work Sans Regular"/>
                <a:ea typeface="Work Sans Regular"/>
                <a:cs typeface="Work Sans Regular"/>
                <a:sym typeface="Work Sans Regular"/>
              </a:rPr>
              <a:t>Социальные нормы</a:t>
            </a:r>
            <a:endParaRPr sz="2800" dirty="0">
              <a:latin typeface="Work Sans Regular"/>
              <a:ea typeface="Work Sans Regular"/>
              <a:cs typeface="Work Sans Regular"/>
              <a:sym typeface="Work Sans Regular"/>
            </a:endParaRPr>
          </a:p>
          <a:p>
            <a:pPr marL="457200" lvl="0" indent="0" algn="l" rtl="0">
              <a:spcBef>
                <a:spcPts val="0"/>
              </a:spcBef>
              <a:spcAft>
                <a:spcPts val="0"/>
              </a:spcAft>
              <a:buNone/>
            </a:pPr>
            <a:endParaRPr dirty="0">
              <a:latin typeface="Work Sans Regular"/>
              <a:ea typeface="Work Sans Regular"/>
              <a:cs typeface="Work Sans Regular"/>
              <a:sym typeface="Work Sans Regul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pic>
        <p:nvPicPr>
          <p:cNvPr id="1475" name="Google Shape;1475;p46"/>
          <p:cNvPicPr preferRelativeResize="0"/>
          <p:nvPr/>
        </p:nvPicPr>
        <p:blipFill rotWithShape="1">
          <a:blip r:embed="rId3">
            <a:alphaModFix/>
          </a:blip>
          <a:srcRect/>
          <a:stretch/>
        </p:blipFill>
        <p:spPr>
          <a:xfrm>
            <a:off x="-42300" y="-23800"/>
            <a:ext cx="9228600" cy="5191101"/>
          </a:xfrm>
          <a:prstGeom prst="rect">
            <a:avLst/>
          </a:prstGeom>
          <a:noFill/>
          <a:ln>
            <a:noFill/>
          </a:ln>
        </p:spPr>
      </p:pic>
      <p:sp>
        <p:nvSpPr>
          <p:cNvPr id="1476" name="Google Shape;1476;p46"/>
          <p:cNvSpPr txBox="1"/>
          <p:nvPr/>
        </p:nvSpPr>
        <p:spPr>
          <a:xfrm>
            <a:off x="723900" y="3651336"/>
            <a:ext cx="7543800" cy="84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dirty="0">
                <a:solidFill>
                  <a:srgbClr val="0000FF"/>
                </a:solidFill>
                <a:latin typeface="Helvetica Neue"/>
                <a:ea typeface="Helvetica Neue"/>
                <a:cs typeface="Helvetica Neue"/>
                <a:sym typeface="Helvetica Neue"/>
              </a:rPr>
              <a:t>hello@gocommonthread.com</a:t>
            </a:r>
            <a:endParaRPr sz="1000" b="1" i="0" u="none" strike="noStrike" cap="none" dirty="0">
              <a:solidFill>
                <a:srgbClr val="0000FF"/>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dirty="0">
                <a:solidFill>
                  <a:srgbClr val="0000FF"/>
                </a:solidFill>
                <a:latin typeface="Helvetica Neue"/>
                <a:ea typeface="Helvetica Neue"/>
                <a:cs typeface="Helvetica Neue"/>
                <a:sym typeface="Helvetica Neue"/>
              </a:rPr>
              <a:t>www.gocommonthread.com</a:t>
            </a:r>
            <a:endParaRPr sz="1800" b="1" i="0" u="none" strike="noStrike" cap="none" dirty="0">
              <a:solidFill>
                <a:srgbClr val="0000FF"/>
              </a:solidFill>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g77a325e625_0_2297"/>
          <p:cNvSpPr txBox="1"/>
          <p:nvPr/>
        </p:nvSpPr>
        <p:spPr>
          <a:xfrm>
            <a:off x="2562225" y="1071750"/>
            <a:ext cx="5934000" cy="3690900"/>
          </a:xfrm>
          <a:prstGeom prst="rect">
            <a:avLst/>
          </a:prstGeom>
          <a:noFill/>
          <a:ln>
            <a:noFill/>
          </a:ln>
        </p:spPr>
        <p:txBody>
          <a:bodyPr spcFirstLastPara="1" wrap="square" lIns="91425" tIns="91425" rIns="91425" bIns="91425" anchor="t" anchorCtr="0">
            <a:noAutofit/>
          </a:bodyPr>
          <a:lstStyle/>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Ограниченные или приостановленные услуги из-за Covid-19 были зарегистрированы в 45/52 странах ГАВИ. </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75 (из 107) стран сообщили, что кампании по болезням, предупреждаемым вакцинацией, и/или мероприятия по реагированию на вспышки были отложены</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Сообщения о снижении спроса на услуги иммунизации из-за отсутствия доверия к услугам (связано со слухами и мифами) </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Нарушение или ожидаемое нарушение в цепи поставок вакцин</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Сообщения о службах иммунизации, де-приоритизированных на фоне Covid-19, на фоне опасений, что службы здравоохранения станут «горячими точками» распространения вируса </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Нехватка работников иммунизации и СИЗ для оснащения их при работе</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Ограниченный надзор за службами иммунизации </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Недостаток финансирования/ресурсов </a:t>
            </a:r>
          </a:p>
          <a:p>
            <a:pPr marL="457200" lvl="0" indent="-311150">
              <a:buClr>
                <a:schemeClr val="dk1"/>
              </a:buClr>
              <a:buSzPts val="1300"/>
              <a:buChar char="●"/>
            </a:pPr>
            <a:r>
              <a:rPr lang="ru-RU" sz="1200" dirty="0">
                <a:latin typeface="Times New Roman" panose="02020603050405020304" pitchFamily="18" charset="0"/>
                <a:cs typeface="Times New Roman" panose="02020603050405020304" pitchFamily="18" charset="0"/>
              </a:rPr>
              <a:t>Снижение мобильности (как лиц, осуществляющих уход, так и работников в сфере здравоохранения) из-за политики изоляции/социального дистанцирования, а также ограниченного транспортирования *</a:t>
            </a:r>
            <a:endParaRP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35"/>
        <p:cNvGrpSpPr/>
        <p:nvPr/>
      </p:nvGrpSpPr>
      <p:grpSpPr>
        <a:xfrm>
          <a:off x="0" y="0"/>
          <a:ext cx="0" cy="0"/>
          <a:chOff x="0" y="0"/>
          <a:chExt cx="0" cy="0"/>
        </a:xfrm>
      </p:grpSpPr>
      <p:sp>
        <p:nvSpPr>
          <p:cNvPr id="1136" name="Google Shape;1136;g8030cad145_0_416"/>
          <p:cNvSpPr txBox="1">
            <a:spLocks noGrp="1"/>
          </p:cNvSpPr>
          <p:nvPr>
            <p:ph type="title"/>
          </p:nvPr>
        </p:nvSpPr>
        <p:spPr>
          <a:xfrm>
            <a:off x="91523" y="224118"/>
            <a:ext cx="3132078" cy="1412132"/>
          </a:xfrm>
          <a:prstGeom prst="rect">
            <a:avLst/>
          </a:prstGeom>
          <a:noFill/>
          <a:ln>
            <a:noFill/>
          </a:ln>
        </p:spPr>
        <p:txBody>
          <a:bodyPr spcFirstLastPara="1" wrap="square" lIns="0" tIns="9300" rIns="0" bIns="0" anchor="t" anchorCtr="0">
            <a:noAutofit/>
          </a:bodyPr>
          <a:lstStyle/>
          <a:p>
            <a:pPr marL="12700" lvl="0" indent="0" algn="l" rtl="0">
              <a:lnSpc>
                <a:spcPct val="100000"/>
              </a:lnSpc>
              <a:spcBef>
                <a:spcPts val="0"/>
              </a:spcBef>
              <a:spcAft>
                <a:spcPts val="0"/>
              </a:spcAft>
              <a:buSzPts val="2800"/>
              <a:buNone/>
            </a:pPr>
            <a:r>
              <a:rPr lang="ru-RU" sz="2300" dirty="0">
                <a:solidFill>
                  <a:srgbClr val="1E33EF"/>
                </a:solidFill>
                <a:latin typeface="Work Sans"/>
                <a:ea typeface="Work Sans"/>
                <a:cs typeface="Work Sans"/>
                <a:sym typeface="Work Sans"/>
              </a:rPr>
              <a:t>Что представляет собой поведенческая наука и как она применяется</a:t>
            </a:r>
            <a:r>
              <a:rPr lang="en-GB" sz="2300" dirty="0">
                <a:solidFill>
                  <a:srgbClr val="1E33EF"/>
                </a:solidFill>
                <a:latin typeface="Work Sans"/>
                <a:ea typeface="Work Sans"/>
                <a:cs typeface="Work Sans"/>
                <a:sym typeface="Work Sans"/>
              </a:rPr>
              <a:t>? </a:t>
            </a:r>
            <a:endParaRPr sz="2300" dirty="0">
              <a:latin typeface="Work Sans"/>
              <a:ea typeface="Work Sans"/>
              <a:cs typeface="Work Sans"/>
              <a:sym typeface="Work Sans"/>
            </a:endParaRPr>
          </a:p>
        </p:txBody>
      </p:sp>
      <p:sp>
        <p:nvSpPr>
          <p:cNvPr id="1137" name="Google Shape;1137;g8030cad145_0_416"/>
          <p:cNvSpPr/>
          <p:nvPr/>
        </p:nvSpPr>
        <p:spPr>
          <a:xfrm>
            <a:off x="1646092" y="4686172"/>
            <a:ext cx="101746" cy="104965"/>
          </a:xfrm>
          <a:custGeom>
            <a:avLst/>
            <a:gdLst/>
            <a:ahLst/>
            <a:cxnLst/>
            <a:rect l="l" t="t" r="r" b="b"/>
            <a:pathLst>
              <a:path w="138430" h="144779" extrusionOk="0">
                <a:moveTo>
                  <a:pt x="61582" y="0"/>
                </a:moveTo>
                <a:lnTo>
                  <a:pt x="1701" y="0"/>
                </a:lnTo>
                <a:lnTo>
                  <a:pt x="0" y="1905"/>
                </a:lnTo>
                <a:lnTo>
                  <a:pt x="0" y="142468"/>
                </a:lnTo>
                <a:lnTo>
                  <a:pt x="1701" y="144386"/>
                </a:lnTo>
                <a:lnTo>
                  <a:pt x="61582" y="144386"/>
                </a:lnTo>
                <a:lnTo>
                  <a:pt x="91762" y="139144"/>
                </a:lnTo>
                <a:lnTo>
                  <a:pt x="115935" y="124428"/>
                </a:lnTo>
                <a:lnTo>
                  <a:pt x="122097" y="115722"/>
                </a:lnTo>
                <a:lnTo>
                  <a:pt x="35242" y="115722"/>
                </a:lnTo>
                <a:lnTo>
                  <a:pt x="33553" y="114020"/>
                </a:lnTo>
                <a:lnTo>
                  <a:pt x="33553" y="30568"/>
                </a:lnTo>
                <a:lnTo>
                  <a:pt x="35242" y="28663"/>
                </a:lnTo>
                <a:lnTo>
                  <a:pt x="121774" y="28663"/>
                </a:lnTo>
                <a:lnTo>
                  <a:pt x="115777" y="20145"/>
                </a:lnTo>
                <a:lnTo>
                  <a:pt x="91585" y="5285"/>
                </a:lnTo>
                <a:lnTo>
                  <a:pt x="61582" y="0"/>
                </a:lnTo>
                <a:close/>
              </a:path>
              <a:path w="138430" h="144779" extrusionOk="0">
                <a:moveTo>
                  <a:pt x="121774" y="28663"/>
                </a:moveTo>
                <a:lnTo>
                  <a:pt x="61366" y="28663"/>
                </a:lnTo>
                <a:lnTo>
                  <a:pt x="77688" y="31912"/>
                </a:lnTo>
                <a:lnTo>
                  <a:pt x="90825" y="40952"/>
                </a:lnTo>
                <a:lnTo>
                  <a:pt x="99583" y="54729"/>
                </a:lnTo>
                <a:lnTo>
                  <a:pt x="102768" y="72186"/>
                </a:lnTo>
                <a:lnTo>
                  <a:pt x="99587" y="89651"/>
                </a:lnTo>
                <a:lnTo>
                  <a:pt x="90852" y="103431"/>
                </a:lnTo>
                <a:lnTo>
                  <a:pt x="77779" y="112473"/>
                </a:lnTo>
                <a:lnTo>
                  <a:pt x="61582" y="115722"/>
                </a:lnTo>
                <a:lnTo>
                  <a:pt x="122097" y="115722"/>
                </a:lnTo>
                <a:lnTo>
                  <a:pt x="131987" y="101748"/>
                </a:lnTo>
                <a:lnTo>
                  <a:pt x="137807" y="72618"/>
                </a:lnTo>
                <a:lnTo>
                  <a:pt x="131928" y="43087"/>
                </a:lnTo>
                <a:lnTo>
                  <a:pt x="121774" y="28663"/>
                </a:lnTo>
                <a:close/>
              </a:path>
            </a:pathLst>
          </a:custGeom>
          <a:solidFill>
            <a:srgbClr val="F7F7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Calibri"/>
              <a:ea typeface="Calibri"/>
              <a:cs typeface="Calibri"/>
              <a:sym typeface="Calibri"/>
            </a:endParaRPr>
          </a:p>
        </p:txBody>
      </p:sp>
      <p:sp>
        <p:nvSpPr>
          <p:cNvPr id="1138" name="Google Shape;1138;g8030cad145_0_416"/>
          <p:cNvSpPr txBox="1"/>
          <p:nvPr/>
        </p:nvSpPr>
        <p:spPr>
          <a:xfrm>
            <a:off x="91523" y="4686175"/>
            <a:ext cx="6863100" cy="396600"/>
          </a:xfrm>
          <a:prstGeom prst="rect">
            <a:avLst/>
          </a:prstGeom>
          <a:noFill/>
          <a:ln>
            <a:noFill/>
          </a:ln>
        </p:spPr>
        <p:txBody>
          <a:bodyPr spcFirstLastPara="1" wrap="square" lIns="67000" tIns="67000" rIns="67000" bIns="67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rgbClr val="000000"/>
                </a:solidFill>
                <a:latin typeface="Helvetica Neue"/>
                <a:ea typeface="Helvetica Neue"/>
                <a:cs typeface="Helvetica Neue"/>
                <a:sym typeface="Helvetica Neue"/>
              </a:rPr>
              <a:t> *</a:t>
            </a:r>
            <a:r>
              <a:rPr lang="en-GB" sz="1100" b="0" i="0" u="sng" strike="noStrike" cap="none" dirty="0">
                <a:solidFill>
                  <a:schemeClr val="hlink"/>
                </a:solidFill>
                <a:latin typeface="Arial"/>
                <a:ea typeface="Arial"/>
                <a:cs typeface="Arial"/>
                <a:sym typeface="Arial"/>
                <a:hlinkClick r:id="rId3"/>
              </a:rPr>
              <a:t>https://www.sciencedirect.com/topics/social-sciences/behavioural-sciences</a:t>
            </a:r>
            <a:endParaRPr sz="9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rgbClr val="000000"/>
                </a:solidFill>
                <a:latin typeface="Helvetica Neue"/>
                <a:ea typeface="Helvetica Neue"/>
                <a:cs typeface="Helvetica Neue"/>
                <a:sym typeface="Helvetica Neue"/>
              </a:rPr>
              <a:t>**2019. OECD. Behavioural Insights. Retrieved from: </a:t>
            </a:r>
            <a:r>
              <a:rPr lang="en-GB" sz="900" b="0" i="0" u="sng" strike="noStrike" cap="none" dirty="0">
                <a:solidFill>
                  <a:schemeClr val="hlink"/>
                </a:solidFill>
                <a:latin typeface="Helvetica Neue"/>
                <a:ea typeface="Helvetica Neue"/>
                <a:cs typeface="Helvetica Neue"/>
                <a:sym typeface="Helvetica Neue"/>
                <a:hlinkClick r:id="rId4"/>
              </a:rPr>
              <a:t>https://www.oecd.org/gov/regulatory-policy/behavioural-insights.htm</a:t>
            </a:r>
            <a:r>
              <a:rPr lang="en-GB" sz="900" b="0" i="0" u="none" strike="noStrike" cap="none" dirty="0">
                <a:solidFill>
                  <a:srgbClr val="000000"/>
                </a:solidFill>
                <a:latin typeface="Helvetica Neue"/>
                <a:ea typeface="Helvetica Neue"/>
                <a:cs typeface="Helvetica Neue"/>
                <a:sym typeface="Helvetica Neue"/>
              </a:rPr>
              <a:t> </a:t>
            </a:r>
            <a:endParaRPr sz="900" b="0" i="0" u="none" strike="noStrike" cap="none" dirty="0">
              <a:solidFill>
                <a:srgbClr val="000000"/>
              </a:solidFill>
              <a:latin typeface="Helvetica Neue"/>
              <a:ea typeface="Helvetica Neue"/>
              <a:cs typeface="Helvetica Neue"/>
              <a:sym typeface="Helvetica Neue"/>
            </a:endParaRPr>
          </a:p>
        </p:txBody>
      </p:sp>
      <p:pic>
        <p:nvPicPr>
          <p:cNvPr id="1139" name="Google Shape;1139;g8030cad145_0_416"/>
          <p:cNvPicPr preferRelativeResize="0"/>
          <p:nvPr/>
        </p:nvPicPr>
        <p:blipFill rotWithShape="1">
          <a:blip r:embed="rId5">
            <a:alphaModFix/>
          </a:blip>
          <a:srcRect/>
          <a:stretch/>
        </p:blipFill>
        <p:spPr>
          <a:xfrm rot="5400000">
            <a:off x="8408996" y="2342468"/>
            <a:ext cx="1147900" cy="458564"/>
          </a:xfrm>
          <a:prstGeom prst="rect">
            <a:avLst/>
          </a:prstGeom>
          <a:noFill/>
          <a:ln>
            <a:noFill/>
          </a:ln>
        </p:spPr>
      </p:pic>
      <p:sp>
        <p:nvSpPr>
          <p:cNvPr id="1140" name="Google Shape;1140;g8030cad145_0_416"/>
          <p:cNvSpPr txBox="1"/>
          <p:nvPr/>
        </p:nvSpPr>
        <p:spPr>
          <a:xfrm>
            <a:off x="3760200" y="1012288"/>
            <a:ext cx="4767600" cy="3331800"/>
          </a:xfrm>
          <a:prstGeom prst="rect">
            <a:avLst/>
          </a:prstGeom>
          <a:noFill/>
          <a:ln>
            <a:noFill/>
          </a:ln>
        </p:spPr>
        <p:txBody>
          <a:bodyPr spcFirstLastPara="1" wrap="square" lIns="67000" tIns="67000" rIns="67000" bIns="67000" anchor="t" anchorCtr="0">
            <a:noAutofit/>
          </a:bodyPr>
          <a:lstStyle/>
          <a:p>
            <a:pPr lvl="0">
              <a:buSzPts val="1800"/>
            </a:pPr>
            <a:r>
              <a:rPr lang="ru-RU" sz="1800" dirty="0">
                <a:highlight>
                  <a:srgbClr val="F7B5AA"/>
                </a:highlight>
                <a:latin typeface="Times New Roman" panose="02020603050405020304" pitchFamily="18" charset="0"/>
                <a:ea typeface="Helvetica Neue"/>
                <a:cs typeface="Times New Roman" panose="02020603050405020304" pitchFamily="18" charset="0"/>
                <a:sym typeface="Helvetica Neue"/>
              </a:rPr>
              <a:t>Поведенческая  наука </a:t>
            </a:r>
            <a:r>
              <a:rPr lang="ru-RU" sz="1800" dirty="0">
                <a:latin typeface="Times New Roman" panose="02020603050405020304" pitchFamily="18" charset="0"/>
                <a:cs typeface="Times New Roman" panose="02020603050405020304" pitchFamily="18" charset="0"/>
              </a:rPr>
              <a:t>- это социальная или биологическая наука (такая как психология, социология или антропология), которая изучает поведение человека и стремится обобщить его в рамках общества *. </a:t>
            </a:r>
          </a:p>
          <a:p>
            <a:pPr lvl="0">
              <a:buSzPts val="1800"/>
            </a:pPr>
            <a:endParaRPr sz="1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endParaRPr>
          </a:p>
          <a:p>
            <a:pPr lvl="0">
              <a:buSzPts val="1800"/>
            </a:pPr>
            <a:r>
              <a:rPr lang="ru-RU" sz="1800" b="0" i="0" u="none" strike="noStrike" cap="none" dirty="0">
                <a:solidFill>
                  <a:srgbClr val="000000"/>
                </a:solidFill>
                <a:highlight>
                  <a:srgbClr val="EA9999"/>
                </a:highlight>
                <a:latin typeface="Times New Roman" panose="02020603050405020304" pitchFamily="18" charset="0"/>
                <a:ea typeface="Helvetica Neue"/>
                <a:cs typeface="Times New Roman" panose="02020603050405020304" pitchFamily="18" charset="0"/>
                <a:sym typeface="Helvetica Neue"/>
              </a:rPr>
              <a:t>Поведенческие теории - </a:t>
            </a:r>
            <a:r>
              <a:rPr lang="ru-RU" sz="1800" dirty="0">
                <a:latin typeface="Times New Roman" panose="02020603050405020304" pitchFamily="18" charset="0"/>
                <a:cs typeface="Times New Roman" panose="02020603050405020304" pitchFamily="18" charset="0"/>
              </a:rPr>
              <a:t>эти теории применяют и объединяют с эмпирически проверенными результатами, чтобы узнать, каким образом люди на самом деле делают выбор</a:t>
            </a:r>
            <a:r>
              <a:rPr lang="en-GB" sz="1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rPr>
              <a:t>. **</a:t>
            </a:r>
            <a:endParaRPr sz="1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endParaRPr>
          </a:p>
        </p:txBody>
      </p:sp>
      <p:pic>
        <p:nvPicPr>
          <p:cNvPr id="1141" name="Google Shape;1141;g8030cad145_0_416"/>
          <p:cNvPicPr preferRelativeResize="0"/>
          <p:nvPr/>
        </p:nvPicPr>
        <p:blipFill rotWithShape="1">
          <a:blip r:embed="rId6">
            <a:alphaModFix/>
          </a:blip>
          <a:srcRect/>
          <a:stretch/>
        </p:blipFill>
        <p:spPr>
          <a:xfrm>
            <a:off x="610200" y="2064475"/>
            <a:ext cx="1951850" cy="23463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Google Shape;1486;g77f86c93e8_0_4"/>
          <p:cNvPicPr preferRelativeResize="0"/>
          <p:nvPr/>
        </p:nvPicPr>
        <p:blipFill>
          <a:blip r:embed="rId3">
            <a:alphaModFix/>
          </a:blip>
          <a:stretch>
            <a:fillRect/>
          </a:stretch>
        </p:blipFill>
        <p:spPr>
          <a:xfrm>
            <a:off x="-71114" y="-136727"/>
            <a:ext cx="9132917" cy="5143499"/>
          </a:xfrm>
          <a:prstGeom prst="rect">
            <a:avLst/>
          </a:prstGeom>
          <a:noFill/>
          <a:ln>
            <a:noFill/>
          </a:ln>
        </p:spPr>
      </p:pic>
      <p:sp>
        <p:nvSpPr>
          <p:cNvPr id="1487" name="Google Shape;1487;g77f86c93e8_0_4"/>
          <p:cNvSpPr txBox="1"/>
          <p:nvPr/>
        </p:nvSpPr>
        <p:spPr>
          <a:xfrm>
            <a:off x="276225" y="-183725"/>
            <a:ext cx="4943400" cy="4238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rgbClr val="F77272"/>
                </a:solidFill>
                <a:latin typeface="Times New Roman" panose="02020603050405020304" pitchFamily="18" charset="0"/>
                <a:cs typeface="Times New Roman" panose="02020603050405020304" pitchFamily="18" charset="0"/>
              </a:rPr>
              <a:t>СИТУАЦИЯ ДО </a:t>
            </a:r>
            <a:r>
              <a:rPr lang="en-GB" b="1" dirty="0">
                <a:solidFill>
                  <a:srgbClr val="F77272"/>
                </a:solidFill>
                <a:latin typeface="Times New Roman" panose="02020603050405020304" pitchFamily="18" charset="0"/>
                <a:cs typeface="Times New Roman" panose="02020603050405020304" pitchFamily="18" charset="0"/>
              </a:rPr>
              <a:t>COVID: </a:t>
            </a:r>
            <a:r>
              <a:rPr lang="ru-RU" b="1" dirty="0">
                <a:solidFill>
                  <a:srgbClr val="F77272"/>
                </a:solidFill>
                <a:latin typeface="Times New Roman" panose="02020603050405020304" pitchFamily="18" charset="0"/>
                <a:cs typeface="Times New Roman" panose="02020603050405020304" pitchFamily="18" charset="0"/>
              </a:rPr>
              <a:t>ЯНВАРЬ </a:t>
            </a:r>
            <a:r>
              <a:rPr lang="en-GB" b="1" dirty="0">
                <a:solidFill>
                  <a:srgbClr val="F77272"/>
                </a:solidFill>
                <a:latin typeface="Times New Roman" panose="02020603050405020304" pitchFamily="18" charset="0"/>
                <a:cs typeface="Times New Roman" panose="02020603050405020304" pitchFamily="18" charset="0"/>
              </a:rPr>
              <a:t>2020</a:t>
            </a:r>
            <a:r>
              <a:rPr lang="ru-RU" b="1" dirty="0">
                <a:solidFill>
                  <a:srgbClr val="F77272"/>
                </a:solidFill>
                <a:latin typeface="Times New Roman" panose="02020603050405020304" pitchFamily="18" charset="0"/>
                <a:cs typeface="Times New Roman" panose="02020603050405020304" pitchFamily="18" charset="0"/>
              </a:rPr>
              <a:t> ГОДА</a:t>
            </a:r>
            <a:endParaRPr b="1" dirty="0">
              <a:solidFill>
                <a:srgbClr val="F7727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76225" y="4498109"/>
            <a:ext cx="7621680" cy="461665"/>
          </a:xfrm>
          <a:prstGeom prst="rect">
            <a:avLst/>
          </a:prstGeom>
          <a:solidFill>
            <a:schemeClr val="bg1"/>
          </a:solidFill>
        </p:spPr>
        <p:txBody>
          <a:bodyPr wrap="square" rtlCol="0">
            <a:spAutoFit/>
          </a:bodyPr>
          <a:lstStyle/>
          <a:p>
            <a:r>
              <a:rPr lang="ru-RU" sz="800" dirty="0">
                <a:solidFill>
                  <a:schemeClr val="tx2">
                    <a:lumMod val="75000"/>
                  </a:schemeClr>
                </a:solidFill>
                <a:latin typeface="Times New Roman" panose="02020603050405020304" pitchFamily="18" charset="0"/>
                <a:cs typeface="Times New Roman" panose="02020603050405020304" pitchFamily="18" charset="0"/>
              </a:rPr>
              <a:t>2</a:t>
            </a:r>
            <a:r>
              <a:rPr lang="en-US" sz="800" dirty="0">
                <a:solidFill>
                  <a:schemeClr val="tx2">
                    <a:lumMod val="75000"/>
                  </a:schemeClr>
                </a:solidFill>
                <a:latin typeface="Times New Roman" panose="02020603050405020304" pitchFamily="18" charset="0"/>
                <a:cs typeface="Times New Roman" panose="02020603050405020304" pitchFamily="18" charset="0"/>
              </a:rPr>
              <a:t>020 Edelman Trust Barometer. POP_MDC. </a:t>
            </a:r>
            <a:r>
              <a:rPr lang="ru-RU" sz="800" dirty="0">
                <a:solidFill>
                  <a:schemeClr val="tx2">
                    <a:lumMod val="75000"/>
                  </a:schemeClr>
                </a:solidFill>
                <a:latin typeface="Times New Roman" panose="02020603050405020304" pitchFamily="18" charset="0"/>
                <a:cs typeface="Times New Roman" panose="02020603050405020304" pitchFamily="18" charset="0"/>
              </a:rPr>
              <a:t>Ниже приводится перечень заявлений. Для каждого из них, пожалуйста, оцените, насколько, по Вашему мнению, это заявление правдиво. 9-балльная шкала; верхние 4 графы – правдиво. </a:t>
            </a:r>
            <a:r>
              <a:rPr lang="en-US" sz="800" dirty="0">
                <a:solidFill>
                  <a:schemeClr val="tx2">
                    <a:lumMod val="75000"/>
                  </a:schemeClr>
                </a:solidFill>
                <a:latin typeface="Times New Roman" panose="02020603050405020304" pitchFamily="18" charset="0"/>
                <a:cs typeface="Times New Roman" panose="02020603050405020304" pitchFamily="18" charset="0"/>
              </a:rPr>
              <a:t>TRU_PEP</a:t>
            </a:r>
            <a:r>
              <a:rPr lang="ru-RU" sz="800" dirty="0">
                <a:solidFill>
                  <a:schemeClr val="tx2">
                    <a:lumMod val="75000"/>
                  </a:schemeClr>
                </a:solidFill>
                <a:latin typeface="Times New Roman" panose="02020603050405020304" pitchFamily="18" charset="0"/>
                <a:cs typeface="Times New Roman" panose="02020603050405020304" pitchFamily="18" charset="0"/>
              </a:rPr>
              <a:t>. Ниже приводится перечень групп людей: для каждой группы укажите, насколько Вы верите тому, что эти люди поступают правильно. 9-балльная шкала; верхние 4 графы – доверие. Основная популяция; 28 сред. рын.</a:t>
            </a:r>
            <a:endParaRPr lang="en-US" sz="8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574473" y="1357745"/>
            <a:ext cx="1283854" cy="246221"/>
          </a:xfrm>
          <a:prstGeom prst="rect">
            <a:avLst/>
          </a:prstGeom>
          <a:solidFill>
            <a:schemeClr val="bg1"/>
          </a:solidFill>
        </p:spPr>
        <p:txBody>
          <a:bodyPr wrap="square" rtlCol="0">
            <a:spAutoFit/>
          </a:bodyPr>
          <a:lstStyle/>
          <a:p>
            <a:r>
              <a:rPr lang="ru-RU" sz="1000" dirty="0"/>
              <a:t>Процент доверия</a:t>
            </a:r>
            <a:endParaRPr lang="en-US" sz="1000" dirty="0"/>
          </a:p>
        </p:txBody>
      </p:sp>
      <p:sp>
        <p:nvSpPr>
          <p:cNvPr id="4" name="TextBox 3"/>
          <p:cNvSpPr txBox="1"/>
          <p:nvPr/>
        </p:nvSpPr>
        <p:spPr>
          <a:xfrm>
            <a:off x="6954982" y="1357745"/>
            <a:ext cx="1976581" cy="215444"/>
          </a:xfrm>
          <a:prstGeom prst="rect">
            <a:avLst/>
          </a:prstGeom>
          <a:solidFill>
            <a:schemeClr val="bg1"/>
          </a:solidFill>
        </p:spPr>
        <p:txBody>
          <a:bodyPr wrap="square" rtlCol="0">
            <a:spAutoFit/>
          </a:bodyPr>
          <a:lstStyle/>
          <a:p>
            <a:r>
              <a:rPr lang="ru-RU" sz="800" dirty="0">
                <a:latin typeface="Times New Roman" panose="02020603050405020304" pitchFamily="18" charset="0"/>
                <a:cs typeface="Times New Roman" panose="02020603050405020304" pitchFamily="18" charset="0"/>
              </a:rPr>
              <a:t>      Недоверие       Нейтральн.  Доверие</a:t>
            </a:r>
            <a:endParaRPr lang="en-US" sz="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6225" y="240145"/>
            <a:ext cx="5274830" cy="646331"/>
          </a:xfrm>
          <a:prstGeom prst="rect">
            <a:avLst/>
          </a:prstGeom>
          <a:solidFill>
            <a:schemeClr val="bg1"/>
          </a:solidFill>
        </p:spPr>
        <p:txBody>
          <a:bodyPr wrap="square" rtlCol="0">
            <a:spAutoFit/>
          </a:bodyPr>
          <a:lstStyle/>
          <a:p>
            <a:r>
              <a:rPr lang="ru-RU" sz="1800" b="1" dirty="0">
                <a:latin typeface="Times New Roman" panose="02020603050405020304" pitchFamily="18" charset="0"/>
                <a:cs typeface="Times New Roman" panose="02020603050405020304" pitchFamily="18" charset="0"/>
              </a:rPr>
              <a:t>ОБЩЕСТВЕННЫЕ ЛИДЕРЫ, КОТОРЫМ НЕ ДОВЕРЯЮТ В ПЛАНЕ РЕШЕНИЯ ПРОБЛЕМ</a:t>
            </a:r>
            <a:endParaRPr lang="en-US" sz="1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6254" y="1440873"/>
            <a:ext cx="2747817" cy="954107"/>
          </a:xfrm>
          <a:prstGeom prst="rect">
            <a:avLst/>
          </a:prstGeom>
          <a:solidFill>
            <a:schemeClr val="bg1"/>
          </a:solidFill>
        </p:spPr>
        <p:txBody>
          <a:bodyPr wrap="square" rtlCol="0">
            <a:spAutoFit/>
          </a:bodyPr>
          <a:lstStyle/>
          <a:p>
            <a:r>
              <a:rPr lang="ru-RU" dirty="0">
                <a:solidFill>
                  <a:schemeClr val="tx1"/>
                </a:solidFill>
                <a:latin typeface="Times New Roman" panose="02020603050405020304" pitchFamily="18" charset="0"/>
                <a:cs typeface="Times New Roman" panose="02020603050405020304" pitchFamily="18" charset="0"/>
              </a:rPr>
              <a:t>У меня нет уверенности в том, что наши нынешние лидеры смогут </a:t>
            </a:r>
            <a:r>
              <a:rPr lang="ru-RU" b="1" dirty="0">
                <a:solidFill>
                  <a:schemeClr val="tx1"/>
                </a:solidFill>
                <a:latin typeface="Times New Roman" panose="02020603050405020304" pitchFamily="18" charset="0"/>
                <a:cs typeface="Times New Roman" panose="02020603050405020304" pitchFamily="18" charset="0"/>
              </a:rPr>
              <a:t>успешно решить проблему страны</a:t>
            </a:r>
            <a:endParaRPr lang="en-US"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pic>
        <p:nvPicPr>
          <p:cNvPr id="1492" name="Google Shape;1492;g77f86c93e8_0_23"/>
          <p:cNvPicPr preferRelativeResize="0"/>
          <p:nvPr/>
        </p:nvPicPr>
        <p:blipFill>
          <a:blip r:embed="rId3">
            <a:alphaModFix/>
          </a:blip>
          <a:stretch>
            <a:fillRect/>
          </a:stretch>
        </p:blipFill>
        <p:spPr>
          <a:xfrm>
            <a:off x="152400" y="152400"/>
            <a:ext cx="8627190" cy="4838701"/>
          </a:xfrm>
          <a:prstGeom prst="rect">
            <a:avLst/>
          </a:prstGeom>
          <a:noFill/>
          <a:ln>
            <a:noFill/>
          </a:ln>
        </p:spPr>
      </p:pic>
      <p:sp>
        <p:nvSpPr>
          <p:cNvPr id="2" name="TextBox 1"/>
          <p:cNvSpPr txBox="1"/>
          <p:nvPr/>
        </p:nvSpPr>
        <p:spPr>
          <a:xfrm>
            <a:off x="7213601" y="1173018"/>
            <a:ext cx="1413164" cy="338554"/>
          </a:xfrm>
          <a:prstGeom prst="rect">
            <a:avLst/>
          </a:prstGeom>
          <a:solidFill>
            <a:schemeClr val="bg1"/>
          </a:solidFill>
        </p:spPr>
        <p:txBody>
          <a:bodyPr wrap="square" rtlCol="0">
            <a:spAutoFit/>
          </a:bodyPr>
          <a:lstStyle/>
          <a:p>
            <a:r>
              <a:rPr lang="ru-RU" sz="800" dirty="0">
                <a:latin typeface="Times New Roman" panose="02020603050405020304" pitchFamily="18" charset="0"/>
                <a:cs typeface="Times New Roman" panose="02020603050405020304" pitchFamily="18" charset="0"/>
              </a:rPr>
              <a:t>Изменения с марта по май 2020 г.</a:t>
            </a:r>
            <a:endParaRPr lang="en-US" sz="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52401" y="4230256"/>
            <a:ext cx="7726218" cy="830997"/>
          </a:xfrm>
          <a:prstGeom prst="rect">
            <a:avLst/>
          </a:prstGeom>
          <a:solidFill>
            <a:schemeClr val="bg1"/>
          </a:solidFill>
        </p:spPr>
        <p:txBody>
          <a:bodyPr wrap="square" rtlCol="0">
            <a:spAutoFit/>
          </a:bodyPr>
          <a:lstStyle/>
          <a:p>
            <a:r>
              <a:rPr lang="en-US" sz="800" dirty="0">
                <a:solidFill>
                  <a:schemeClr val="bg1">
                    <a:lumMod val="50000"/>
                  </a:schemeClr>
                </a:solidFill>
                <a:latin typeface="Times New Roman" panose="02020603050405020304" pitchFamily="18" charset="0"/>
                <a:cs typeface="Times New Roman" panose="02020603050405020304" pitchFamily="18" charset="0"/>
              </a:rPr>
              <a:t>2020 Edelman Trust Barometer</a:t>
            </a:r>
            <a:r>
              <a:rPr lang="ru-RU" sz="800" dirty="0">
                <a:solidFill>
                  <a:schemeClr val="bg1">
                    <a:lumMod val="50000"/>
                  </a:schemeClr>
                </a:solidFill>
                <a:latin typeface="Times New Roman" panose="02020603050405020304" pitchFamily="18" charset="0"/>
                <a:cs typeface="Times New Roman" panose="02020603050405020304" pitchFamily="18" charset="0"/>
              </a:rPr>
              <a:t> Специальный отчет: Доверие и коронавирус. </a:t>
            </a:r>
            <a:r>
              <a:rPr lang="en-US" sz="800" dirty="0">
                <a:solidFill>
                  <a:schemeClr val="bg1">
                    <a:lumMod val="50000"/>
                  </a:schemeClr>
                </a:solidFill>
                <a:latin typeface="Times New Roman" panose="02020603050405020304" pitchFamily="18" charset="0"/>
                <a:cs typeface="Times New Roman" panose="02020603050405020304" pitchFamily="18" charset="0"/>
              </a:rPr>
              <a:t>Q1</a:t>
            </a:r>
            <a:r>
              <a:rPr lang="ru-RU" sz="800" dirty="0">
                <a:solidFill>
                  <a:schemeClr val="bg1">
                    <a:lumMod val="50000"/>
                  </a:schemeClr>
                </a:solidFill>
                <a:latin typeface="Times New Roman" panose="02020603050405020304" pitchFamily="18" charset="0"/>
                <a:cs typeface="Times New Roman" panose="02020603050405020304" pitchFamily="18" charset="0"/>
              </a:rPr>
              <a:t>3.</a:t>
            </a:r>
            <a:r>
              <a:rPr lang="ka-GE" sz="800" dirty="0">
                <a:solidFill>
                  <a:schemeClr val="bg1">
                    <a:lumMod val="50000"/>
                  </a:schemeClr>
                </a:solidFill>
                <a:latin typeface="Times New Roman" panose="02020603050405020304" pitchFamily="18" charset="0"/>
                <a:cs typeface="Times New Roman" panose="02020603050405020304" pitchFamily="18" charset="0"/>
              </a:rPr>
              <a:t> </a:t>
            </a:r>
            <a:r>
              <a:rPr lang="ru-RU" sz="800" dirty="0">
                <a:solidFill>
                  <a:schemeClr val="bg1">
                    <a:lumMod val="50000"/>
                  </a:schemeClr>
                </a:solidFill>
                <a:latin typeface="Times New Roman" panose="02020603050405020304" pitchFamily="18" charset="0"/>
                <a:cs typeface="Times New Roman" panose="02020603050405020304" pitchFamily="18" charset="0"/>
              </a:rPr>
              <a:t>Пожалуйста, укажите, насколько Вы доверяете каждому из следующих источников в том, что они говорят Вам правду о вирусе и прогрессе. 9-балльная шкала: верхние 4 графы – доверие. Вопрос задан тем, кто слышал о вирусе (</a:t>
            </a:r>
            <a:r>
              <a:rPr lang="en-US" sz="800" dirty="0">
                <a:solidFill>
                  <a:schemeClr val="bg1">
                    <a:lumMod val="50000"/>
                  </a:schemeClr>
                </a:solidFill>
                <a:latin typeface="Times New Roman" panose="02020603050405020304" pitchFamily="18" charset="0"/>
                <a:cs typeface="Times New Roman" panose="02020603050405020304" pitchFamily="18" charset="0"/>
              </a:rPr>
              <a:t>Q1/1)</a:t>
            </a:r>
            <a:r>
              <a:rPr lang="ru-RU" sz="800" dirty="0">
                <a:solidFill>
                  <a:schemeClr val="bg1">
                    <a:lumMod val="50000"/>
                  </a:schemeClr>
                </a:solidFill>
                <a:latin typeface="Times New Roman" panose="02020603050405020304" pitchFamily="18" charset="0"/>
                <a:cs typeface="Times New Roman" panose="02020603050405020304" pitchFamily="18" charset="0"/>
              </a:rPr>
              <a:t>. 7 сред. рын. «Мой работодатель, директор», «Руководитель службы кадров», «Старший исполнитель», «Сотрудник» - вопросы были заданы только об этих работниках (</a:t>
            </a:r>
            <a:r>
              <a:rPr lang="en-US" sz="800" dirty="0">
                <a:solidFill>
                  <a:schemeClr val="bg1">
                    <a:lumMod val="50000"/>
                  </a:schemeClr>
                </a:solidFill>
                <a:latin typeface="Times New Roman" panose="02020603050405020304" pitchFamily="18" charset="0"/>
                <a:cs typeface="Times New Roman" panose="02020603050405020304" pitchFamily="18" charset="0"/>
              </a:rPr>
              <a:t>Q</a:t>
            </a:r>
            <a:r>
              <a:rPr lang="ru-RU" sz="800" dirty="0">
                <a:solidFill>
                  <a:schemeClr val="bg1">
                    <a:lumMod val="50000"/>
                  </a:schemeClr>
                </a:solidFill>
                <a:latin typeface="Times New Roman" panose="02020603050405020304" pitchFamily="18" charset="0"/>
                <a:cs typeface="Times New Roman" panose="02020603050405020304" pitchFamily="18" charset="0"/>
              </a:rPr>
              <a:t>43/1). Данные собраны между 6 и 10 марта 2020 г.</a:t>
            </a:r>
          </a:p>
          <a:p>
            <a:r>
              <a:rPr lang="en-US" sz="800" dirty="0">
                <a:solidFill>
                  <a:schemeClr val="bg1">
                    <a:lumMod val="50000"/>
                  </a:schemeClr>
                </a:solidFill>
                <a:latin typeface="Times New Roman" panose="02020603050405020304" pitchFamily="18" charset="0"/>
                <a:cs typeface="Times New Roman" panose="02020603050405020304" pitchFamily="18" charset="0"/>
              </a:rPr>
              <a:t>2020 Edelman Trust Barometer</a:t>
            </a:r>
            <a:r>
              <a:rPr lang="ru-RU" sz="800" dirty="0">
                <a:solidFill>
                  <a:schemeClr val="bg1">
                    <a:lumMod val="50000"/>
                  </a:schemeClr>
                </a:solidFill>
                <a:latin typeface="Times New Roman" panose="02020603050405020304" pitchFamily="18" charset="0"/>
                <a:cs typeface="Times New Roman" panose="02020603050405020304" pitchFamily="18" charset="0"/>
              </a:rPr>
              <a:t> Весеннее обновление. </a:t>
            </a:r>
            <a:r>
              <a:rPr lang="en-US" sz="800" dirty="0">
                <a:solidFill>
                  <a:schemeClr val="bg1">
                    <a:lumMod val="50000"/>
                  </a:schemeClr>
                </a:solidFill>
                <a:latin typeface="Times New Roman" panose="02020603050405020304" pitchFamily="18" charset="0"/>
                <a:cs typeface="Times New Roman" panose="02020603050405020304" pitchFamily="18" charset="0"/>
              </a:rPr>
              <a:t>CV</a:t>
            </a:r>
            <a:r>
              <a:rPr lang="ka-GE" sz="800" dirty="0">
                <a:solidFill>
                  <a:schemeClr val="bg1">
                    <a:lumMod val="50000"/>
                  </a:schemeClr>
                </a:solidFill>
                <a:latin typeface="Times New Roman" panose="02020603050405020304" pitchFamily="18" charset="0"/>
                <a:cs typeface="Times New Roman" panose="02020603050405020304" pitchFamily="18" charset="0"/>
              </a:rPr>
              <a:t>1_</a:t>
            </a:r>
            <a:r>
              <a:rPr lang="en-US" sz="800" dirty="0">
                <a:solidFill>
                  <a:schemeClr val="bg1">
                    <a:lumMod val="50000"/>
                  </a:schemeClr>
                </a:solidFill>
                <a:latin typeface="Times New Roman" panose="02020603050405020304" pitchFamily="18" charset="0"/>
                <a:cs typeface="Times New Roman" panose="02020603050405020304" pitchFamily="18" charset="0"/>
              </a:rPr>
              <a:t>Q</a:t>
            </a:r>
            <a:r>
              <a:rPr lang="ka-GE" sz="800" dirty="0">
                <a:solidFill>
                  <a:schemeClr val="bg1">
                    <a:lumMod val="50000"/>
                  </a:schemeClr>
                </a:solidFill>
                <a:latin typeface="Times New Roman" panose="02020603050405020304" pitchFamily="18" charset="0"/>
                <a:cs typeface="Times New Roman" panose="02020603050405020304" pitchFamily="18" charset="0"/>
              </a:rPr>
              <a:t>13</a:t>
            </a:r>
            <a:r>
              <a:rPr lang="ru-RU" sz="800" dirty="0">
                <a:solidFill>
                  <a:schemeClr val="bg1">
                    <a:lumMod val="50000"/>
                  </a:schemeClr>
                </a:solidFill>
                <a:latin typeface="Times New Roman" panose="02020603050405020304" pitchFamily="18" charset="0"/>
                <a:cs typeface="Times New Roman" panose="02020603050405020304" pitchFamily="18" charset="0"/>
              </a:rPr>
              <a:t>. Пожалуйста, укажите, насколько Вы доверяет каждому из следующих источников в том, что они говорят правду о вирусе и его распространении. 9-балльная шкала, верхние 4 графы – доверие. Основная популяция, 7 рын.средн.</a:t>
            </a:r>
            <a:endParaRPr lang="en-US" sz="8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8690" y="415636"/>
            <a:ext cx="4747491" cy="1015663"/>
          </a:xfrm>
          <a:prstGeom prst="rect">
            <a:avLst/>
          </a:prstGeom>
          <a:solidFill>
            <a:schemeClr val="bg1"/>
          </a:solidFill>
        </p:spPr>
        <p:txBody>
          <a:bodyPr wrap="square" rtlCol="0">
            <a:spAutoFit/>
          </a:bodyPr>
          <a:lstStyle/>
          <a:p>
            <a:r>
              <a:rPr lang="ru-RU" sz="1800" b="1" dirty="0">
                <a:latin typeface="Times New Roman" panose="02020603050405020304" pitchFamily="18" charset="0"/>
                <a:cs typeface="Times New Roman" panose="02020603050405020304" pitchFamily="18" charset="0"/>
              </a:rPr>
              <a:t>ПРИЗЫВ К ЭКСПЕРТНОМУ МНЕНИЮ</a:t>
            </a:r>
            <a:endParaRPr lang="en-US" sz="1800" b="1"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Процент тех, кто доверяет каждой категории в том, что они говорят правду о пандемии</a:t>
            </a:r>
            <a:endParaRPr lang="en-US"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cxnSp>
        <p:nvCxnSpPr>
          <p:cNvPr id="1617" name="Google Shape;1617;g85973c0df8_1_0"/>
          <p:cNvCxnSpPr/>
          <p:nvPr/>
        </p:nvCxnSpPr>
        <p:spPr>
          <a:xfrm>
            <a:off x="-11912" y="48577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618" name="Google Shape;1618;g85973c0df8_1_0"/>
          <p:cNvCxnSpPr/>
          <p:nvPr/>
        </p:nvCxnSpPr>
        <p:spPr>
          <a:xfrm>
            <a:off x="-26200" y="50863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619" name="Google Shape;1619;g85973c0df8_1_0"/>
          <p:cNvCxnSpPr/>
          <p:nvPr/>
        </p:nvCxnSpPr>
        <p:spPr>
          <a:xfrm>
            <a:off x="-7150" y="53149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620" name="Google Shape;1620;g85973c0df8_1_0"/>
          <p:cNvCxnSpPr/>
          <p:nvPr/>
        </p:nvCxnSpPr>
        <p:spPr>
          <a:xfrm>
            <a:off x="-16675" y="5543550"/>
            <a:ext cx="9144000" cy="0"/>
          </a:xfrm>
          <a:prstGeom prst="straightConnector1">
            <a:avLst/>
          </a:prstGeom>
          <a:noFill/>
          <a:ln w="9525" cap="flat" cmpd="sng">
            <a:solidFill>
              <a:schemeClr val="dk2"/>
            </a:solidFill>
            <a:prstDash val="dot"/>
            <a:round/>
            <a:headEnd type="none" w="med" len="med"/>
            <a:tailEnd type="none" w="med" len="med"/>
          </a:ln>
        </p:spPr>
      </p:cxnSp>
      <p:cxnSp>
        <p:nvCxnSpPr>
          <p:cNvPr id="1621" name="Google Shape;1621;g85973c0df8_1_0"/>
          <p:cNvCxnSpPr/>
          <p:nvPr/>
        </p:nvCxnSpPr>
        <p:spPr>
          <a:xfrm>
            <a:off x="2375" y="5772150"/>
            <a:ext cx="9144000" cy="0"/>
          </a:xfrm>
          <a:prstGeom prst="straightConnector1">
            <a:avLst/>
          </a:prstGeom>
          <a:noFill/>
          <a:ln w="9525" cap="flat" cmpd="sng">
            <a:solidFill>
              <a:schemeClr val="dk2"/>
            </a:solidFill>
            <a:prstDash val="dot"/>
            <a:round/>
            <a:headEnd type="none" w="med" len="med"/>
            <a:tailEnd type="none" w="med" len="med"/>
          </a:ln>
        </p:spPr>
      </p:cxnSp>
      <p:sp>
        <p:nvSpPr>
          <p:cNvPr id="1622" name="Google Shape;1622;g85973c0df8_1_0"/>
          <p:cNvSpPr txBox="1"/>
          <p:nvPr/>
        </p:nvSpPr>
        <p:spPr>
          <a:xfrm>
            <a:off x="228400" y="182675"/>
            <a:ext cx="5683800"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RU" sz="1800" b="1" dirty="0">
                <a:solidFill>
                  <a:srgbClr val="0432FF"/>
                </a:solidFill>
                <a:latin typeface="Work Sans"/>
                <a:ea typeface="Work Sans"/>
                <a:cs typeface="Work Sans"/>
                <a:sym typeface="Work Sans"/>
              </a:rPr>
              <a:t>Прозрачность</a:t>
            </a:r>
            <a:endParaRPr sz="1800" b="1" dirty="0">
              <a:solidFill>
                <a:srgbClr val="0432FF"/>
              </a:solidFill>
              <a:latin typeface="Work Sans"/>
              <a:ea typeface="Work Sans"/>
              <a:cs typeface="Work Sans"/>
              <a:sym typeface="Work Sans"/>
            </a:endParaRPr>
          </a:p>
          <a:p>
            <a:pPr marL="0" lvl="0" indent="0" algn="l" rtl="0">
              <a:spcBef>
                <a:spcPts val="0"/>
              </a:spcBef>
              <a:spcAft>
                <a:spcPts val="0"/>
              </a:spcAft>
              <a:buNone/>
            </a:pPr>
            <a:endParaRPr sz="1800" b="1" dirty="0">
              <a:solidFill>
                <a:srgbClr val="081191"/>
              </a:solidFill>
              <a:latin typeface="Work Sans"/>
              <a:ea typeface="Work Sans"/>
              <a:cs typeface="Work Sans"/>
              <a:sym typeface="Work Sans"/>
            </a:endParaRPr>
          </a:p>
        </p:txBody>
      </p:sp>
      <p:sp>
        <p:nvSpPr>
          <p:cNvPr id="1623" name="Google Shape;1623;g85973c0df8_1_0"/>
          <p:cNvSpPr txBox="1"/>
          <p:nvPr/>
        </p:nvSpPr>
        <p:spPr>
          <a:xfrm>
            <a:off x="161925" y="2127813"/>
            <a:ext cx="4163700" cy="13316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Times New Roman" panose="02020603050405020304" pitchFamily="18" charset="0"/>
                <a:cs typeface="Times New Roman" panose="02020603050405020304" pitchFamily="18" charset="0"/>
              </a:rPr>
              <a:t>«Спад в основном связан с нежеланием населения пользоваться услугами иммунизации из-за ложных слухов в социальных сетях о внедрении вакцины от </a:t>
            </a:r>
            <a:r>
              <a:rPr lang="ru-RU" dirty="0" err="1">
                <a:latin typeface="Times New Roman" panose="02020603050405020304" pitchFamily="18" charset="0"/>
                <a:cs typeface="Times New Roman" panose="02020603050405020304" pitchFamily="18" charset="0"/>
              </a:rPr>
              <a:t>COVID</a:t>
            </a:r>
            <a:r>
              <a:rPr lang="ru-RU" dirty="0">
                <a:latin typeface="Times New Roman" panose="02020603050405020304" pitchFamily="18" charset="0"/>
                <a:cs typeface="Times New Roman" panose="02020603050405020304" pitchFamily="18" charset="0"/>
              </a:rPr>
              <a:t>-19, которая якобы тестируется в африканских странах».</a:t>
            </a:r>
            <a:endParaRPr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ru-RU"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ru-RU" b="1" dirty="0">
                <a:latin typeface="Times New Roman" panose="02020603050405020304" pitchFamily="18" charset="0"/>
                <a:cs typeface="Times New Roman" panose="02020603050405020304" pitchFamily="18" charset="0"/>
              </a:rPr>
              <a:t>Мали, Министерство здравоохранения (МЗ), субнациональный уровень</a:t>
            </a:r>
            <a:endParaRPr b="1" dirty="0">
              <a:latin typeface="Times New Roman" panose="02020603050405020304" pitchFamily="18" charset="0"/>
              <a:cs typeface="Times New Roman" panose="02020603050405020304" pitchFamily="18" charset="0"/>
            </a:endParaRPr>
          </a:p>
        </p:txBody>
      </p:sp>
      <p:pic>
        <p:nvPicPr>
          <p:cNvPr id="1624" name="Google Shape;1624;g85973c0df8_1_0"/>
          <p:cNvPicPr preferRelativeResize="0"/>
          <p:nvPr/>
        </p:nvPicPr>
        <p:blipFill>
          <a:blip r:embed="rId3">
            <a:alphaModFix/>
          </a:blip>
          <a:stretch>
            <a:fillRect/>
          </a:stretch>
        </p:blipFill>
        <p:spPr>
          <a:xfrm>
            <a:off x="4449450" y="2395325"/>
            <a:ext cx="4465949" cy="2321125"/>
          </a:xfrm>
          <a:prstGeom prst="rect">
            <a:avLst/>
          </a:prstGeom>
          <a:noFill/>
          <a:ln>
            <a:noFill/>
          </a:ln>
        </p:spPr>
      </p:pic>
      <p:sp>
        <p:nvSpPr>
          <p:cNvPr id="1625" name="Google Shape;1625;g85973c0df8_1_0"/>
          <p:cNvSpPr txBox="1"/>
          <p:nvPr/>
        </p:nvSpPr>
        <p:spPr>
          <a:xfrm>
            <a:off x="4589475" y="672725"/>
            <a:ext cx="4109400" cy="11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Times New Roman" panose="02020603050405020304" pitchFamily="18" charset="0"/>
                <a:cs typeface="Times New Roman" panose="02020603050405020304" pitchFamily="18" charset="0"/>
              </a:rPr>
              <a:t>«Люди отказываются приводить своих детей на вакцинацию из-за мифов о том, что </a:t>
            </a:r>
            <a:r>
              <a:rPr lang="ru-RU" dirty="0" err="1">
                <a:latin typeface="Times New Roman" panose="02020603050405020304" pitchFamily="18" charset="0"/>
                <a:cs typeface="Times New Roman" panose="02020603050405020304" pitchFamily="18" charset="0"/>
              </a:rPr>
              <a:t>БЦЖ</a:t>
            </a:r>
            <a:r>
              <a:rPr lang="ru-RU" dirty="0">
                <a:latin typeface="Times New Roman" panose="02020603050405020304" pitchFamily="18" charset="0"/>
                <a:cs typeface="Times New Roman" panose="02020603050405020304" pitchFamily="18" charset="0"/>
              </a:rPr>
              <a:t>, вакцина от кори и другие вакцины являются продуктами </a:t>
            </a:r>
            <a:r>
              <a:rPr lang="en-US" dirty="0" err="1">
                <a:latin typeface="Times New Roman" panose="02020603050405020304" pitchFamily="18" charset="0"/>
                <a:cs typeface="Times New Roman" panose="02020603050405020304" pitchFamily="18" charset="0"/>
              </a:rPr>
              <a:t>COVID</a:t>
            </a:r>
            <a:r>
              <a:rPr lang="en-US" dirty="0">
                <a:latin typeface="Times New Roman" panose="02020603050405020304" pitchFamily="18" charset="0"/>
                <a:cs typeface="Times New Roman" panose="02020603050405020304" pitchFamily="18" charset="0"/>
              </a:rPr>
              <a:t>-19</a:t>
            </a:r>
            <a:r>
              <a:rPr lang="ru-RU" dirty="0">
                <a:latin typeface="Times New Roman" panose="02020603050405020304" pitchFamily="18" charset="0"/>
                <a:cs typeface="Times New Roman" panose="02020603050405020304" pitchFamily="18" charset="0"/>
              </a:rPr>
              <a:t>». </a:t>
            </a:r>
          </a:p>
          <a:p>
            <a:pPr marL="0" lvl="0" indent="0" algn="l" rtl="0">
              <a:spcBef>
                <a:spcPts val="0"/>
              </a:spcBef>
              <a:spcAft>
                <a:spcPts val="0"/>
              </a:spcAft>
              <a:buNone/>
            </a:pPr>
            <a:endParaRPr dirty="0"/>
          </a:p>
          <a:p>
            <a:pPr marL="0" lvl="0" indent="0" algn="l" rtl="0">
              <a:spcBef>
                <a:spcPts val="0"/>
              </a:spcBef>
              <a:spcAft>
                <a:spcPts val="0"/>
              </a:spcAft>
              <a:buNone/>
            </a:pPr>
            <a:r>
              <a:rPr lang="ru-RU" b="1" dirty="0">
                <a:latin typeface="Times New Roman" panose="02020603050405020304" pitchFamily="18" charset="0"/>
                <a:cs typeface="Times New Roman" panose="02020603050405020304" pitchFamily="18" charset="0"/>
              </a:rPr>
              <a:t>Сьерра-Леоне, районный уровень</a:t>
            </a:r>
            <a:endParaRPr b="1" dirty="0">
              <a:latin typeface="Times New Roman" panose="02020603050405020304" pitchFamily="18" charset="0"/>
              <a:cs typeface="Times New Roman" panose="02020603050405020304" pitchFamily="18" charset="0"/>
            </a:endParaRPr>
          </a:p>
        </p:txBody>
      </p:sp>
      <p:sp>
        <p:nvSpPr>
          <p:cNvPr id="1626" name="Google Shape;1626;g85973c0df8_1_0"/>
          <p:cNvSpPr txBox="1"/>
          <p:nvPr/>
        </p:nvSpPr>
        <p:spPr>
          <a:xfrm>
            <a:off x="228400" y="672725"/>
            <a:ext cx="3933900" cy="14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solidFill>
                  <a:schemeClr val="dk1"/>
                </a:solidFill>
                <a:latin typeface="Times New Roman" panose="02020603050405020304" pitchFamily="18" charset="0"/>
                <a:cs typeface="Times New Roman" panose="02020603050405020304" pitchFamily="18" charset="0"/>
              </a:rPr>
              <a:t>«Из-за карантина, люди не думают, что медицинские учреждения будут открыты для предоставления услуг»</a:t>
            </a:r>
            <a:r>
              <a:rPr lang="en-GB" dirty="0">
                <a:solidFill>
                  <a:schemeClr val="dk1"/>
                </a:solidFill>
                <a:latin typeface="Times New Roman" panose="02020603050405020304" pitchFamily="18" charset="0"/>
                <a:cs typeface="Times New Roman" panose="02020603050405020304" pitchFamily="18" charset="0"/>
              </a:rPr>
              <a:t>. </a:t>
            </a:r>
            <a:endParaRPr dirty="0">
              <a:solidFill>
                <a:schemeClr val="dk1"/>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solidFill>
                <a:schemeClr val="dk1"/>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ru-RU" b="1">
                <a:solidFill>
                  <a:schemeClr val="dk1"/>
                </a:solidFill>
                <a:latin typeface="Times New Roman" panose="02020603050405020304" pitchFamily="18" charset="0"/>
                <a:cs typeface="Times New Roman" panose="02020603050405020304" pitchFamily="18" charset="0"/>
              </a:rPr>
              <a:t>Нигерия/провинцильный</a:t>
            </a:r>
            <a:r>
              <a:rPr lang="ru-RU" b="1" dirty="0">
                <a:solidFill>
                  <a:schemeClr val="dk1"/>
                </a:solidFill>
                <a:latin typeface="Times New Roman" panose="02020603050405020304" pitchFamily="18" charset="0"/>
                <a:cs typeface="Times New Roman" panose="02020603050405020304" pitchFamily="18" charset="0"/>
              </a:rPr>
              <a:t>, субнациональный уровень</a:t>
            </a:r>
            <a:endParaRPr sz="1200" b="1" dirty="0">
              <a:latin typeface="Times New Roman" panose="02020603050405020304" pitchFamily="18" charset="0"/>
              <a:cs typeface="Times New Roman" panose="02020603050405020304" pitchFamily="18" charset="0"/>
            </a:endParaRPr>
          </a:p>
        </p:txBody>
      </p:sp>
      <p:sp>
        <p:nvSpPr>
          <p:cNvPr id="1627" name="Google Shape;1627;g85973c0df8_1_0"/>
          <p:cNvSpPr txBox="1"/>
          <p:nvPr/>
        </p:nvSpPr>
        <p:spPr>
          <a:xfrm>
            <a:off x="184150" y="4609950"/>
            <a:ext cx="5772300" cy="476400"/>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Clr>
                <a:schemeClr val="dk1"/>
              </a:buClr>
              <a:buSzPts val="800"/>
              <a:buFont typeface="Work Sans Regular"/>
              <a:buAutoNum type="arabicPeriod"/>
            </a:pPr>
            <a:r>
              <a:rPr lang="ru-RU" sz="800" dirty="0">
                <a:solidFill>
                  <a:schemeClr val="dk1"/>
                </a:solidFill>
                <a:latin typeface="Times New Roman" panose="02020603050405020304" pitchFamily="18" charset="0"/>
                <a:ea typeface="Work Sans Regular"/>
                <a:cs typeface="Times New Roman" panose="02020603050405020304" pitchFamily="18" charset="0"/>
                <a:sym typeface="Work Sans Regular"/>
              </a:rPr>
              <a:t>ГАВИ (апрель 2020 г.) COVID-19: Массовое воздействие на страны с низким уровнем дохода грозит еще большим числом вспышек заболеваний</a:t>
            </a:r>
          </a:p>
          <a:p>
            <a:pPr marL="457200" lvl="0" indent="-279400" algn="l" rtl="0">
              <a:spcBef>
                <a:spcPts val="0"/>
              </a:spcBef>
              <a:spcAft>
                <a:spcPts val="0"/>
              </a:spcAft>
              <a:buClr>
                <a:schemeClr val="dk1"/>
              </a:buClr>
              <a:buSzPts val="800"/>
              <a:buFont typeface="Work Sans Regular"/>
              <a:buAutoNum type="arabicPeriod"/>
            </a:pPr>
            <a:r>
              <a:rPr lang="ru-RU" sz="800" dirty="0">
                <a:solidFill>
                  <a:schemeClr val="dk1"/>
                </a:solidFill>
                <a:latin typeface="Times New Roman" panose="02020603050405020304" pitchFamily="18" charset="0"/>
                <a:ea typeface="Work Sans Regular"/>
                <a:cs typeface="Times New Roman" panose="02020603050405020304" pitchFamily="18" charset="0"/>
                <a:sym typeface="Work Sans Regular"/>
              </a:rPr>
              <a:t>Экспресс-обзор</a:t>
            </a:r>
            <a:endParaRPr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8"/>
          <p:cNvSpPr txBox="1"/>
          <p:nvPr/>
        </p:nvSpPr>
        <p:spPr>
          <a:xfrm>
            <a:off x="1315650" y="1135100"/>
            <a:ext cx="6512700" cy="3000000"/>
          </a:xfrm>
          <a:prstGeom prst="rect">
            <a:avLst/>
          </a:prstGeom>
          <a:noFill/>
          <a:ln>
            <a:noFill/>
          </a:ln>
        </p:spPr>
        <p:txBody>
          <a:bodyPr spcFirstLastPara="1" wrap="square" lIns="91425" tIns="91425" rIns="91425" bIns="91425" anchor="t" anchorCtr="0">
            <a:noAutofit/>
          </a:bodyPr>
          <a:lstStyle/>
          <a:p>
            <a:pPr lvl="0">
              <a:buSzPts val="2400"/>
            </a:pPr>
            <a:r>
              <a:rPr lang="en-GB" sz="2400" b="0" i="0" u="none" strike="noStrike" cap="none" dirty="0">
                <a:solidFill>
                  <a:srgbClr val="0000FF"/>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“COVID-19 </a:t>
            </a:r>
            <a:r>
              <a:rPr lang="ru-RU" sz="2400" dirty="0">
                <a:solidFill>
                  <a:srgbClr val="0000FF"/>
                </a:solidFill>
                <a:latin typeface="Work Sans"/>
                <a:ea typeface="Segoe UI Historic" panose="020B0502040204020203" pitchFamily="34" charset="0"/>
                <a:cs typeface="Segoe UI Historic" panose="020B0502040204020203" pitchFamily="34" charset="0"/>
              </a:rPr>
              <a:t>обладает всеми характеристиками, которые делают его пугающим – это новый, невидимый вирус, мы не можем его контролировать, мы невольно подвергаемся риску, это заставляет нас чувствовать страх и мы лично уязвимы. Пока проводятся формальные процедуры, он уже здесь</a:t>
            </a:r>
            <a:r>
              <a:rPr lang="en-GB" sz="2400" b="0" i="0" u="none" strike="noStrike" cap="none" dirty="0">
                <a:solidFill>
                  <a:srgbClr val="0000FF"/>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a:t>
            </a:r>
            <a:endParaRPr sz="2400" b="0" i="0" u="none" strike="noStrike" cap="none" dirty="0">
              <a:solidFill>
                <a:srgbClr val="0000FF"/>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p:txBody>
      </p:sp>
      <p:sp>
        <p:nvSpPr>
          <p:cNvPr id="1147" name="Google Shape;1147;p8"/>
          <p:cNvSpPr txBox="1"/>
          <p:nvPr/>
        </p:nvSpPr>
        <p:spPr>
          <a:xfrm>
            <a:off x="428050" y="4595025"/>
            <a:ext cx="6661800" cy="32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800" b="0" i="0" u="sng" strike="noStrike" cap="none" dirty="0">
                <a:solidFill>
                  <a:schemeClr val="hlink"/>
                </a:solidFill>
                <a:latin typeface="Arial"/>
                <a:ea typeface="Arial"/>
                <a:cs typeface="Arial"/>
                <a:sym typeface="Arial"/>
                <a:hlinkClick r:id="rId3"/>
              </a:rPr>
              <a:t>https://www.theguardian.com/commentisfree/2020/mar/05/even-as-behavioural-researchers-we-couldnt-resist-the-urge-to-buy-toilet-paper</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g77a325e625_0_84"/>
          <p:cNvSpPr txBox="1">
            <a:spLocks noGrp="1"/>
          </p:cNvSpPr>
          <p:nvPr>
            <p:ph type="title"/>
          </p:nvPr>
        </p:nvSpPr>
        <p:spPr>
          <a:xfrm>
            <a:off x="446325" y="539450"/>
            <a:ext cx="2372100" cy="405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ru-RU" dirty="0">
                <a:solidFill>
                  <a:srgbClr val="0000FF"/>
                </a:solidFill>
              </a:rPr>
              <a:t>Поведенческая наука гласит</a:t>
            </a:r>
            <a:r>
              <a:rPr lang="en-GB" dirty="0">
                <a:solidFill>
                  <a:srgbClr val="0000FF"/>
                </a:solidFill>
              </a:rPr>
              <a:t>:</a:t>
            </a:r>
            <a:endParaRPr dirty="0">
              <a:solidFill>
                <a:srgbClr val="0000FF"/>
              </a:solidFill>
            </a:endParaRPr>
          </a:p>
        </p:txBody>
      </p:sp>
      <p:sp>
        <p:nvSpPr>
          <p:cNvPr id="1153" name="Google Shape;1153;g77a325e625_0_84"/>
          <p:cNvSpPr txBox="1">
            <a:spLocks noGrp="1"/>
          </p:cNvSpPr>
          <p:nvPr>
            <p:ph type="body" idx="1"/>
          </p:nvPr>
        </p:nvSpPr>
        <p:spPr>
          <a:xfrm>
            <a:off x="2818425" y="830000"/>
            <a:ext cx="5746800" cy="32220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Work Sans"/>
              <a:buAutoNum type="arabicPeriod"/>
            </a:pPr>
            <a:r>
              <a:rPr lang="ru-RU" sz="1600" dirty="0">
                <a:solidFill>
                  <a:srgbClr val="000000"/>
                </a:solidFill>
                <a:ea typeface="Segoe UI Historic" panose="020B0502040204020203" pitchFamily="34" charset="0"/>
                <a:cs typeface="Segoe UI Historic" panose="020B0502040204020203" pitchFamily="34" charset="0"/>
                <a:sym typeface="Work Sans"/>
              </a:rPr>
              <a:t>Люди рациональны в ограниченной степени.</a:t>
            </a:r>
            <a:r>
              <a:rPr lang="en-GB" sz="1600" baseline="300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1</a:t>
            </a:r>
            <a:r>
              <a:rPr lang="en-GB"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 </a:t>
            </a:r>
            <a:endParaRPr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a:p>
            <a:pPr marL="457200" lvl="0" indent="0" algn="l" rtl="0">
              <a:lnSpc>
                <a:spcPct val="115000"/>
              </a:lnSpc>
              <a:spcBef>
                <a:spcPts val="0"/>
              </a:spcBef>
              <a:spcAft>
                <a:spcPts val="0"/>
              </a:spcAft>
              <a:buNone/>
            </a:pPr>
            <a:endParaRPr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a:p>
            <a:pPr marL="457200" lvl="0" indent="-330200" algn="l" rtl="0">
              <a:lnSpc>
                <a:spcPct val="115000"/>
              </a:lnSpc>
              <a:spcBef>
                <a:spcPts val="0"/>
              </a:spcBef>
              <a:spcAft>
                <a:spcPts val="0"/>
              </a:spcAft>
              <a:buClr>
                <a:srgbClr val="000000"/>
              </a:buClr>
              <a:buSzPts val="1600"/>
              <a:buFont typeface="Work Sans"/>
              <a:buAutoNum type="arabicPeriod"/>
            </a:pPr>
            <a:r>
              <a:rPr lang="ru-RU" sz="1600" dirty="0">
                <a:solidFill>
                  <a:srgbClr val="000000"/>
                </a:solidFill>
                <a:ea typeface="Segoe UI Historic" panose="020B0502040204020203" pitchFamily="34" charset="0"/>
                <a:cs typeface="Segoe UI Historic" panose="020B0502040204020203" pitchFamily="34" charset="0"/>
                <a:sym typeface="Work Sans"/>
              </a:rPr>
              <a:t>Мы используем эвристику, или ментальные связи, чтобы облегчить принятие ежедневных решений</a:t>
            </a:r>
            <a:r>
              <a:rPr lang="en-GB"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a:t>
            </a:r>
            <a:r>
              <a:rPr lang="en-GB" sz="1600" baseline="300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2</a:t>
            </a:r>
            <a:endParaRPr sz="1600" baseline="300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a:p>
            <a:pPr marL="914400" lvl="0" indent="0" algn="l" rtl="0">
              <a:lnSpc>
                <a:spcPct val="115000"/>
              </a:lnSpc>
              <a:spcBef>
                <a:spcPts val="0"/>
              </a:spcBef>
              <a:spcAft>
                <a:spcPts val="0"/>
              </a:spcAft>
              <a:buNone/>
            </a:pPr>
            <a:endParaRPr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a:p>
            <a:pPr marL="457200" lvl="0" indent="-330200" algn="l" rtl="0">
              <a:lnSpc>
                <a:spcPct val="115000"/>
              </a:lnSpc>
              <a:spcBef>
                <a:spcPts val="0"/>
              </a:spcBef>
              <a:spcAft>
                <a:spcPts val="0"/>
              </a:spcAft>
              <a:buClr>
                <a:srgbClr val="000000"/>
              </a:buClr>
              <a:buSzPts val="1600"/>
              <a:buFont typeface="Work Sans"/>
              <a:buAutoNum type="arabicPeriod"/>
            </a:pPr>
            <a:r>
              <a:rPr lang="ru-RU" sz="1600" dirty="0">
                <a:solidFill>
                  <a:srgbClr val="000000"/>
                </a:solidFill>
                <a:ea typeface="Segoe UI Historic" panose="020B0502040204020203" pitchFamily="34" charset="0"/>
                <a:cs typeface="Segoe UI Historic" panose="020B0502040204020203" pitchFamily="34" charset="0"/>
                <a:sym typeface="Work Sans"/>
              </a:rPr>
              <a:t>Ментальные связи могут упростить жизнь</a:t>
            </a:r>
            <a:r>
              <a:rPr lang="ru-RU" sz="1600" dirty="0">
                <a:solidFill>
                  <a:srgbClr val="000000"/>
                </a:solidFill>
                <a:ea typeface="Segoe UI Historic" panose="020B0502040204020203" pitchFamily="34" charset="0"/>
                <a:cs typeface="Segoe UI Historic" panose="020B0502040204020203" pitchFamily="34" charset="0"/>
              </a:rPr>
              <a:t>, однако могут также сделать нас уязвимыми к предрассудкам</a:t>
            </a:r>
            <a:r>
              <a:rPr lang="en-GB"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a:t>
            </a:r>
            <a:r>
              <a:rPr lang="en-GB" sz="1600" baseline="300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3</a:t>
            </a:r>
            <a:r>
              <a:rPr lang="en-GB"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 </a:t>
            </a:r>
            <a:endParaRPr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a:p>
            <a:pPr marL="457200" lvl="0" indent="0" algn="l" rtl="0">
              <a:lnSpc>
                <a:spcPct val="115000"/>
              </a:lnSpc>
              <a:spcBef>
                <a:spcPts val="0"/>
              </a:spcBef>
              <a:spcAft>
                <a:spcPts val="0"/>
              </a:spcAft>
              <a:buNone/>
            </a:pPr>
            <a:endParaRPr sz="16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endParaRPr>
          </a:p>
          <a:p>
            <a:pPr marL="457200" lvl="0" indent="-330200" algn="l" rtl="0">
              <a:lnSpc>
                <a:spcPct val="115000"/>
              </a:lnSpc>
              <a:spcBef>
                <a:spcPts val="0"/>
              </a:spcBef>
              <a:spcAft>
                <a:spcPts val="0"/>
              </a:spcAft>
              <a:buClr>
                <a:srgbClr val="000000"/>
              </a:buClr>
              <a:buSzPts val="1600"/>
              <a:buFont typeface="Work Sans"/>
              <a:buAutoNum type="arabicPeriod"/>
            </a:pPr>
            <a:r>
              <a:rPr lang="ru-RU" sz="1600" dirty="0">
                <a:solidFill>
                  <a:srgbClr val="000000"/>
                </a:solidFill>
                <a:ea typeface="Segoe UI Historic" panose="020B0502040204020203" pitchFamily="34" charset="0"/>
                <a:cs typeface="Segoe UI Historic" panose="020B0502040204020203" pitchFamily="34" charset="0"/>
                <a:sym typeface="Work Sans"/>
              </a:rPr>
              <a:t>Наши предрассудки достаточно велики и систематичны, чтобы поведение человека было определено как «предсказуемо иррациональное».</a:t>
            </a:r>
            <a:r>
              <a:rPr lang="en-GB" sz="1600" baseline="300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sym typeface="Work Sans"/>
              </a:rPr>
              <a:t>4</a:t>
            </a:r>
            <a:r>
              <a:rPr lang="en-GB" sz="1600" dirty="0">
                <a:solidFill>
                  <a:srgbClr val="000000"/>
                </a:solidFill>
                <a:latin typeface="Work Sans"/>
                <a:ea typeface="Work Sans"/>
                <a:cs typeface="Work Sans"/>
                <a:sym typeface="Work Sans"/>
              </a:rPr>
              <a:t> </a:t>
            </a:r>
            <a:endParaRPr sz="1600" dirty="0">
              <a:solidFill>
                <a:srgbClr val="000000"/>
              </a:solidFill>
              <a:latin typeface="Work Sans"/>
              <a:ea typeface="Work Sans"/>
              <a:cs typeface="Work Sans"/>
              <a:sym typeface="Work Sans"/>
            </a:endParaRPr>
          </a:p>
        </p:txBody>
      </p:sp>
      <p:pic>
        <p:nvPicPr>
          <p:cNvPr id="1154" name="Google Shape;1154;g77a325e625_0_84"/>
          <p:cNvPicPr preferRelativeResize="0"/>
          <p:nvPr/>
        </p:nvPicPr>
        <p:blipFill rotWithShape="1">
          <a:blip r:embed="rId3">
            <a:alphaModFix/>
          </a:blip>
          <a:srcRect l="39836" t="11294" r="4759" b="11294"/>
          <a:stretch/>
        </p:blipFill>
        <p:spPr>
          <a:xfrm>
            <a:off x="446325" y="1750200"/>
            <a:ext cx="1874400" cy="1856400"/>
          </a:xfrm>
          <a:prstGeom prst="ellipse">
            <a:avLst/>
          </a:prstGeom>
          <a:noFill/>
          <a:ln>
            <a:noFill/>
          </a:ln>
        </p:spPr>
      </p:pic>
      <p:sp>
        <p:nvSpPr>
          <p:cNvPr id="1155" name="Google Shape;1155;g77a325e625_0_84"/>
          <p:cNvSpPr txBox="1"/>
          <p:nvPr/>
        </p:nvSpPr>
        <p:spPr>
          <a:xfrm>
            <a:off x="301725" y="4280600"/>
            <a:ext cx="8263500" cy="8370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7F7F7F"/>
              </a:buClr>
              <a:buSzPts val="800"/>
              <a:buFont typeface="Arial"/>
              <a:buAutoNum type="arabicPeriod"/>
            </a:pPr>
            <a:r>
              <a:rPr lang="en-GB" sz="800" b="0" i="0" u="none" strike="noStrike" cap="none" dirty="0">
                <a:solidFill>
                  <a:srgbClr val="7F7F7F"/>
                </a:solidFill>
                <a:latin typeface="Arial"/>
                <a:ea typeface="Arial"/>
                <a:cs typeface="Arial"/>
                <a:sym typeface="Arial"/>
              </a:rPr>
              <a:t>Simon, H. A. (1957). Models of man; social and rational.</a:t>
            </a:r>
            <a:endParaRPr sz="800" b="0" i="0" u="none" strike="noStrike" cap="none" dirty="0">
              <a:solidFill>
                <a:srgbClr val="7F7F7F"/>
              </a:solidFill>
              <a:latin typeface="Arial"/>
              <a:ea typeface="Arial"/>
              <a:cs typeface="Arial"/>
              <a:sym typeface="Arial"/>
            </a:endParaRPr>
          </a:p>
          <a:p>
            <a:pPr marL="457200" marR="0" lvl="0" indent="-279400" algn="l" rtl="0">
              <a:lnSpc>
                <a:spcPct val="115000"/>
              </a:lnSpc>
              <a:spcBef>
                <a:spcPts val="0"/>
              </a:spcBef>
              <a:spcAft>
                <a:spcPts val="0"/>
              </a:spcAft>
              <a:buClr>
                <a:srgbClr val="7F7F7F"/>
              </a:buClr>
              <a:buSzPts val="800"/>
              <a:buFont typeface="Arial"/>
              <a:buAutoNum type="arabicPeriod"/>
            </a:pPr>
            <a:r>
              <a:rPr lang="en-GB" sz="800" b="0" i="0" u="none" strike="noStrike" cap="none" dirty="0">
                <a:solidFill>
                  <a:srgbClr val="7F7F7F"/>
                </a:solidFill>
                <a:latin typeface="Arial"/>
                <a:ea typeface="Arial"/>
                <a:cs typeface="Arial"/>
                <a:sym typeface="Arial"/>
              </a:rPr>
              <a:t>Tversky, A., &amp; Kahneman, D. (1974). Judgment under uncertainty: Heuristics and biases. </a:t>
            </a:r>
            <a:r>
              <a:rPr lang="en-GB" sz="800" b="0" i="1" u="none" strike="noStrike" cap="none" dirty="0">
                <a:solidFill>
                  <a:srgbClr val="7F7F7F"/>
                </a:solidFill>
                <a:latin typeface="Arial"/>
                <a:ea typeface="Arial"/>
                <a:cs typeface="Arial"/>
                <a:sym typeface="Arial"/>
              </a:rPr>
              <a:t>Science</a:t>
            </a:r>
            <a:r>
              <a:rPr lang="en-GB" sz="800" b="0" i="0" u="none" strike="noStrike" cap="none" dirty="0">
                <a:solidFill>
                  <a:srgbClr val="7F7F7F"/>
                </a:solidFill>
                <a:latin typeface="Arial"/>
                <a:ea typeface="Arial"/>
                <a:cs typeface="Arial"/>
                <a:sym typeface="Arial"/>
              </a:rPr>
              <a:t>, </a:t>
            </a:r>
            <a:r>
              <a:rPr lang="en-GB" sz="800" b="0" i="1" u="none" strike="noStrike" cap="none" dirty="0">
                <a:solidFill>
                  <a:srgbClr val="7F7F7F"/>
                </a:solidFill>
                <a:latin typeface="Arial"/>
                <a:ea typeface="Arial"/>
                <a:cs typeface="Arial"/>
                <a:sym typeface="Arial"/>
              </a:rPr>
              <a:t>185</a:t>
            </a:r>
            <a:r>
              <a:rPr lang="en-GB" sz="800" b="0" i="0" u="none" strike="noStrike" cap="none" dirty="0">
                <a:solidFill>
                  <a:srgbClr val="7F7F7F"/>
                </a:solidFill>
                <a:latin typeface="Arial"/>
                <a:ea typeface="Arial"/>
                <a:cs typeface="Arial"/>
                <a:sym typeface="Arial"/>
              </a:rPr>
              <a:t>(4157), 1124-1131.</a:t>
            </a:r>
            <a:endParaRPr sz="800" b="0" i="0" u="none" strike="noStrike" cap="none" dirty="0">
              <a:solidFill>
                <a:srgbClr val="7F7F7F"/>
              </a:solidFill>
              <a:latin typeface="Arial"/>
              <a:ea typeface="Arial"/>
              <a:cs typeface="Arial"/>
              <a:sym typeface="Arial"/>
            </a:endParaRPr>
          </a:p>
          <a:p>
            <a:pPr marL="457200" marR="0" lvl="0" indent="-279400" algn="l" rtl="0">
              <a:lnSpc>
                <a:spcPct val="115000"/>
              </a:lnSpc>
              <a:spcBef>
                <a:spcPts val="0"/>
              </a:spcBef>
              <a:spcAft>
                <a:spcPts val="0"/>
              </a:spcAft>
              <a:buClr>
                <a:srgbClr val="7F7F7F"/>
              </a:buClr>
              <a:buSzPts val="800"/>
              <a:buFont typeface="Arial"/>
              <a:buAutoNum type="arabicPeriod"/>
            </a:pPr>
            <a:r>
              <a:rPr lang="en-GB" sz="800" b="0" i="0" u="none" strike="noStrike" cap="none" dirty="0">
                <a:solidFill>
                  <a:srgbClr val="7F7F7F"/>
                </a:solidFill>
                <a:latin typeface="Arial"/>
                <a:ea typeface="Arial"/>
                <a:cs typeface="Arial"/>
                <a:sym typeface="Arial"/>
              </a:rPr>
              <a:t>Kahneman, D. (2013). Thinking, fast and slow (1st pbk. ed.). </a:t>
            </a:r>
            <a:r>
              <a:rPr lang="en-GB" sz="800" b="0" i="1" u="none" strike="noStrike" cap="none" dirty="0">
                <a:solidFill>
                  <a:srgbClr val="7F7F7F"/>
                </a:solidFill>
                <a:latin typeface="Arial"/>
                <a:ea typeface="Arial"/>
                <a:cs typeface="Arial"/>
                <a:sym typeface="Arial"/>
              </a:rPr>
              <a:t>New York: Farrar, Straus and Giroux</a:t>
            </a:r>
            <a:r>
              <a:rPr lang="en-GB" sz="800" b="0" i="0" u="none" strike="noStrike" cap="none" dirty="0">
                <a:solidFill>
                  <a:srgbClr val="7F7F7F"/>
                </a:solidFill>
                <a:latin typeface="Arial"/>
                <a:ea typeface="Arial"/>
                <a:cs typeface="Arial"/>
                <a:sym typeface="Arial"/>
              </a:rPr>
              <a:t>.</a:t>
            </a:r>
            <a:endParaRPr sz="800" b="0" i="0" u="none" strike="noStrike" cap="none" dirty="0">
              <a:solidFill>
                <a:srgbClr val="7F7F7F"/>
              </a:solidFill>
              <a:latin typeface="Arial"/>
              <a:ea typeface="Arial"/>
              <a:cs typeface="Arial"/>
              <a:sym typeface="Arial"/>
            </a:endParaRPr>
          </a:p>
          <a:p>
            <a:pPr marL="457200" marR="0" lvl="0" indent="-279400" algn="l" rtl="0">
              <a:lnSpc>
                <a:spcPct val="115000"/>
              </a:lnSpc>
              <a:spcBef>
                <a:spcPts val="0"/>
              </a:spcBef>
              <a:spcAft>
                <a:spcPts val="0"/>
              </a:spcAft>
              <a:buClr>
                <a:srgbClr val="7F7F7F"/>
              </a:buClr>
              <a:buSzPts val="800"/>
              <a:buFont typeface="Arial"/>
              <a:buAutoNum type="arabicPeriod"/>
            </a:pPr>
            <a:r>
              <a:rPr lang="en-GB" sz="800" b="0" i="0" u="none" strike="noStrike" cap="none" dirty="0">
                <a:solidFill>
                  <a:srgbClr val="7F7F7F"/>
                </a:solidFill>
                <a:latin typeface="Arial"/>
                <a:ea typeface="Arial"/>
                <a:cs typeface="Arial"/>
                <a:sym typeface="Arial"/>
              </a:rPr>
              <a:t>Ariely, D. (2010). </a:t>
            </a:r>
            <a:r>
              <a:rPr lang="en-GB" sz="800" b="0" i="1" u="none" strike="noStrike" cap="none" dirty="0">
                <a:solidFill>
                  <a:srgbClr val="7F7F7F"/>
                </a:solidFill>
                <a:latin typeface="Arial"/>
                <a:ea typeface="Arial"/>
                <a:cs typeface="Arial"/>
                <a:sym typeface="Arial"/>
              </a:rPr>
              <a:t>Predictably irrational: The hidden forces that shape our decisions</a:t>
            </a:r>
            <a:r>
              <a:rPr lang="en-GB" sz="800" b="0" i="0" u="none" strike="noStrike" cap="none" dirty="0">
                <a:solidFill>
                  <a:srgbClr val="7F7F7F"/>
                </a:solidFill>
                <a:latin typeface="Arial"/>
                <a:ea typeface="Arial"/>
                <a:cs typeface="Arial"/>
                <a:sym typeface="Arial"/>
              </a:rPr>
              <a:t>. New York: Harper Perennial.</a:t>
            </a:r>
            <a:endParaRPr sz="800" b="0" i="0" u="none" strike="noStrike" cap="none" dirty="0">
              <a:solidFill>
                <a:srgbClr val="7F7F7F"/>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Vjz_T_mE0WAOpKjG5jZaQ"/>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T-Discovery-Deck">
  <a:themeElements>
    <a:clrScheme name="Simple Light">
      <a:dk1>
        <a:srgbClr val="000000"/>
      </a:dk1>
      <a:lt1>
        <a:srgbClr val="FFFFFF"/>
      </a:lt1>
      <a:dk2>
        <a:srgbClr val="595959"/>
      </a:dk2>
      <a:lt2>
        <a:srgbClr val="F2F2F2"/>
      </a:lt2>
      <a:accent1>
        <a:srgbClr val="02285C"/>
      </a:accent1>
      <a:accent2>
        <a:srgbClr val="1E33F0"/>
      </a:accent2>
      <a:accent3>
        <a:srgbClr val="7899A9"/>
      </a:accent3>
      <a:accent4>
        <a:srgbClr val="F6A89E"/>
      </a:accent4>
      <a:accent5>
        <a:srgbClr val="EC636C"/>
      </a:accent5>
      <a:accent6>
        <a:srgbClr val="29945E"/>
      </a:accent6>
      <a:hlink>
        <a:srgbClr val="1655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T-Discovery-Deck">
  <a:themeElements>
    <a:clrScheme name="Simple Light">
      <a:dk1>
        <a:srgbClr val="000000"/>
      </a:dk1>
      <a:lt1>
        <a:srgbClr val="FFFFFF"/>
      </a:lt1>
      <a:dk2>
        <a:srgbClr val="595959"/>
      </a:dk2>
      <a:lt2>
        <a:srgbClr val="F2F2F2"/>
      </a:lt2>
      <a:accent1>
        <a:srgbClr val="02285C"/>
      </a:accent1>
      <a:accent2>
        <a:srgbClr val="1E33F0"/>
      </a:accent2>
      <a:accent3>
        <a:srgbClr val="7899A9"/>
      </a:accent3>
      <a:accent4>
        <a:srgbClr val="F6A89E"/>
      </a:accent4>
      <a:accent5>
        <a:srgbClr val="EC636C"/>
      </a:accent5>
      <a:accent6>
        <a:srgbClr val="29945E"/>
      </a:accent6>
      <a:hlink>
        <a:srgbClr val="1655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TH 2019 Office Theme">
  <a:themeElements>
    <a:clrScheme name="PATH 2019 Office Colors">
      <a:dk1>
        <a:srgbClr val="000000"/>
      </a:dk1>
      <a:lt1>
        <a:srgbClr val="FFFFFF"/>
      </a:lt1>
      <a:dk2>
        <a:srgbClr val="464F61"/>
      </a:dk2>
      <a:lt2>
        <a:srgbClr val="E8EAEB"/>
      </a:lt2>
      <a:accent1>
        <a:srgbClr val="F65050"/>
      </a:accent1>
      <a:accent2>
        <a:srgbClr val="A8001E"/>
      </a:accent2>
      <a:accent3>
        <a:srgbClr val="008C9B"/>
      </a:accent3>
      <a:accent4>
        <a:srgbClr val="5050CD"/>
      </a:accent4>
      <a:accent5>
        <a:srgbClr val="1EAF5F"/>
      </a:accent5>
      <a:accent6>
        <a:srgbClr val="F4EDE7"/>
      </a:accent6>
      <a:hlink>
        <a:srgbClr val="F65050"/>
      </a:hlink>
      <a:folHlink>
        <a:srgbClr val="F65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T-Discovery-Deck">
  <a:themeElements>
    <a:clrScheme name="Simple Light">
      <a:dk1>
        <a:srgbClr val="000000"/>
      </a:dk1>
      <a:lt1>
        <a:srgbClr val="FFFFFF"/>
      </a:lt1>
      <a:dk2>
        <a:srgbClr val="595959"/>
      </a:dk2>
      <a:lt2>
        <a:srgbClr val="F2F2F2"/>
      </a:lt2>
      <a:accent1>
        <a:srgbClr val="02285C"/>
      </a:accent1>
      <a:accent2>
        <a:srgbClr val="1E33F0"/>
      </a:accent2>
      <a:accent3>
        <a:srgbClr val="7899A9"/>
      </a:accent3>
      <a:accent4>
        <a:srgbClr val="F6A89E"/>
      </a:accent4>
      <a:accent5>
        <a:srgbClr val="EC636C"/>
      </a:accent5>
      <a:accent6>
        <a:srgbClr val="29945E"/>
      </a:accent6>
      <a:hlink>
        <a:srgbClr val="1655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OW-Author xmlns="2af4539b-39f3-4771-ac1a-16de5a20c394">
      <UserInfo>
        <DisplayName/>
        <AccountId xsi:nil="true"/>
        <AccountType/>
      </UserInfo>
    </OW-Author>
    <OW-BriefDescription xmlns="2af4539b-39f3-4771-ac1a-16de5a20c394" xsi:nil="true"/>
    <_ip_UnifiedCompliancePolicyProperties xmlns="http://schemas.microsoft.com/sharepoint/v3" xsi:nil="true"/>
    <kd16009dc51444af92aa78db77815af5 xmlns="2af4539b-39f3-4771-ac1a-16de5a20c394">
      <Terms xmlns="http://schemas.microsoft.com/office/infopath/2007/PartnerControls"/>
    </kd16009dc51444af92aa78db77815af5>
    <TaxCatchAll xmlns="2af4539b-39f3-4771-ac1a-16de5a20c394"/>
  </documentManagement>
</p:properties>
</file>

<file path=customXml/item2.xml><?xml version="1.0" encoding="utf-8"?>
<ct:contentTypeSchema xmlns:ct="http://schemas.microsoft.com/office/2006/metadata/contentType" xmlns:ma="http://schemas.microsoft.com/office/2006/metadata/properties/metaAttributes" ct:_="" ma:_="" ma:contentTypeName="OW-Document" ma:contentTypeID="0x010100C4C8B401AAE50B4896808F1C5415D9AD007C27743072DFDD458C10732A45EA6922" ma:contentTypeVersion="18" ma:contentTypeDescription="Create a new document." ma:contentTypeScope="" ma:versionID="c6561534dfdc9b7886528db40cafc27d">
  <xsd:schema xmlns:xsd="http://www.w3.org/2001/XMLSchema" xmlns:xs="http://www.w3.org/2001/XMLSchema" xmlns:p="http://schemas.microsoft.com/office/2006/metadata/properties" xmlns:ns1="http://schemas.microsoft.com/sharepoint/v3" xmlns:ns2="2af4539b-39f3-4771-ac1a-16de5a20c394" xmlns:ns3="768c69c3-fa35-427a-bd39-62ed8a1a923f" targetNamespace="http://schemas.microsoft.com/office/2006/metadata/properties" ma:root="true" ma:fieldsID="79f9ffad7407983900b851270c6c0e65" ns1:_="" ns2:_="" ns3:_="">
    <xsd:import namespace="http://schemas.microsoft.com/sharepoint/v3"/>
    <xsd:import namespace="2af4539b-39f3-4771-ac1a-16de5a20c394"/>
    <xsd:import namespace="768c69c3-fa35-427a-bd39-62ed8a1a923f"/>
    <xsd:element name="properties">
      <xsd:complexType>
        <xsd:sequence>
          <xsd:element name="documentManagement">
            <xsd:complexType>
              <xsd:all>
                <xsd:element ref="ns2:kd16009dc51444af92aa78db77815af5" minOccurs="0"/>
                <xsd:element ref="ns2:TaxCatchAll" minOccurs="0"/>
                <xsd:element ref="ns2:TaxCatchAllLabel" minOccurs="0"/>
                <xsd:element ref="ns2:OW-Author" minOccurs="0"/>
                <xsd:element ref="ns2:OW-BriefDescrip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2:SharedWithUsers" minOccurs="0"/>
                <xsd:element ref="ns2:SharedWithDetails"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f4539b-39f3-4771-ac1a-16de5a20c394" elementFormDefault="qualified">
    <xsd:import namespace="http://schemas.microsoft.com/office/2006/documentManagement/types"/>
    <xsd:import namespace="http://schemas.microsoft.com/office/infopath/2007/PartnerControls"/>
    <xsd:element name="kd16009dc51444af92aa78db77815af5" ma:index="8" nillable="true" ma:taxonomy="true" ma:internalName="kd16009dc51444af92aa78db77815af5" ma:taxonomyFieldName="OW_x002d_Topics" ma:displayName="OW-Topics" ma:default="" ma:fieldId="{4d16009d-c514-44af-92aa-78db77815af5}" ma:taxonomyMulti="true" ma:sspId="99a65aa6-ac8d-46e4-9aa8-b40f8e8101fc" ma:termSetId="15945777-b729-482b-84e6-b6df0cc2b1a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2858f98-1365-490f-9ce0-cc7840cd00c3}" ma:internalName="TaxCatchAll" ma:showField="CatchAllData" ma:web="2af4539b-39f3-4771-ac1a-16de5a20c394">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2858f98-1365-490f-9ce0-cc7840cd00c3}" ma:internalName="TaxCatchAllLabel" ma:readOnly="true" ma:showField="CatchAllDataLabel" ma:web="2af4539b-39f3-4771-ac1a-16de5a20c394">
      <xsd:complexType>
        <xsd:complexContent>
          <xsd:extension base="dms:MultiChoiceLookup">
            <xsd:sequence>
              <xsd:element name="Value" type="dms:Lookup" maxOccurs="unbounded" minOccurs="0" nillable="true"/>
            </xsd:sequence>
          </xsd:extension>
        </xsd:complexContent>
      </xsd:complexType>
    </xsd:element>
    <xsd:element name="OW-Author" ma:index="12" nillable="true" ma:displayName="OW-Author" ma:list="UserInfo" ma:SharePointGroup="0" ma:internalName="OW_x002d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BriefDescription" ma:index="13" nillable="true" ma:displayName="OW-Brief Description" ma:internalName="OW_x002d_BriefDescription">
      <xsd:simpleType>
        <xsd:restriction base="dms:Note">
          <xsd:maxLength value="255"/>
        </xsd:restrictio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8c69c3-fa35-427a-bd39-62ed8a1a923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0F21C9-90BC-40B1-9799-2C13351ECED0}">
  <ds:schemaRefs>
    <ds:schemaRef ds:uri="http://schemas.microsoft.com/office/2006/metadata/properties"/>
    <ds:schemaRef ds:uri="http://schemas.microsoft.com/office/infopath/2007/PartnerControls"/>
    <ds:schemaRef ds:uri="http://schemas.microsoft.com/sharepoint/v3"/>
    <ds:schemaRef ds:uri="2af4539b-39f3-4771-ac1a-16de5a20c394"/>
  </ds:schemaRefs>
</ds:datastoreItem>
</file>

<file path=customXml/itemProps2.xml><?xml version="1.0" encoding="utf-8"?>
<ds:datastoreItem xmlns:ds="http://schemas.openxmlformats.org/officeDocument/2006/customXml" ds:itemID="{8591D51B-54EB-4ADC-9627-C549B9763E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af4539b-39f3-4771-ac1a-16de5a20c394"/>
    <ds:schemaRef ds:uri="768c69c3-fa35-427a-bd39-62ed8a1a92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F89E7C-C4D6-4EA7-BB96-EF930476E5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968</TotalTime>
  <Words>6566</Words>
  <Application>Microsoft Office PowerPoint</Application>
  <PresentationFormat>On-screen Show (16:9)</PresentationFormat>
  <Paragraphs>519</Paragraphs>
  <Slides>72</Slides>
  <Notes>56</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72</vt:i4>
      </vt:variant>
    </vt:vector>
  </HeadingPairs>
  <TitlesOfParts>
    <vt:vector size="96" baseType="lpstr">
      <vt:lpstr>Calibri</vt:lpstr>
      <vt:lpstr>Noto Sans Symbols</vt:lpstr>
      <vt:lpstr>Work Sans Regular</vt:lpstr>
      <vt:lpstr>Courier New</vt:lpstr>
      <vt:lpstr>Roboto</vt:lpstr>
      <vt:lpstr>Wingdings</vt:lpstr>
      <vt:lpstr>Helvetica Neue Light</vt:lpstr>
      <vt:lpstr>Trebuchet MS</vt:lpstr>
      <vt:lpstr>Merriweather</vt:lpstr>
      <vt:lpstr>Helvetica Neue</vt:lpstr>
      <vt:lpstr>Georgia</vt:lpstr>
      <vt:lpstr>Work Sans</vt:lpstr>
      <vt:lpstr>Segoe UI Historic</vt:lpstr>
      <vt:lpstr>Times New Roman</vt:lpstr>
      <vt:lpstr>Webdings</vt:lpstr>
      <vt:lpstr>Arial</vt:lpstr>
      <vt:lpstr>Simple Light</vt:lpstr>
      <vt:lpstr>CT-Discovery-Deck</vt:lpstr>
      <vt:lpstr>Office Theme</vt:lpstr>
      <vt:lpstr>CT-Discovery-Deck</vt:lpstr>
      <vt:lpstr>PATH 2019 Office Theme</vt:lpstr>
      <vt:lpstr>CT-Discovery-Deck</vt:lpstr>
      <vt:lpstr>Office Theme</vt:lpstr>
      <vt:lpstr>Custom</vt:lpstr>
      <vt:lpstr>Разработка поведенческой стратегии для иммунизации в контексте Covid-19   </vt:lpstr>
      <vt:lpstr>Направления</vt:lpstr>
      <vt:lpstr> Understanding the new Context for Immunization</vt:lpstr>
      <vt:lpstr>PowerPoint Presentation</vt:lpstr>
      <vt:lpstr>PowerPoint Presentation</vt:lpstr>
      <vt:lpstr>Признает, что люди не всегда действуют рационально. Однако они могут быть предсказуемо иррациональными.</vt:lpstr>
      <vt:lpstr>Что представляет собой поведенческая наука и как она применяется? </vt:lpstr>
      <vt:lpstr>PowerPoint Presentation</vt:lpstr>
      <vt:lpstr>Поведенческая наука гласит:</vt:lpstr>
      <vt:lpstr>Мышление –  Система 1 и Система 2 т.н. теория двойственности сознания</vt:lpstr>
      <vt:lpstr>Наш прошлый и текущий опыт – наш контекст – формирует наше поведение в будущем</vt:lpstr>
      <vt:lpstr>PowerPoint Presentation</vt:lpstr>
      <vt:lpstr>2. Рычаги, которые формируют изменение поведения</vt:lpstr>
      <vt:lpstr>Доверие</vt:lpstr>
      <vt:lpstr>PowerPoint Presentation</vt:lpstr>
      <vt:lpstr>PowerPoint Presentation</vt:lpstr>
      <vt:lpstr>PowerPoint Presentation</vt:lpstr>
      <vt:lpstr>PowerPoint Presentation</vt:lpstr>
      <vt:lpstr>Ответ Вьетнама на пандемию COVID-19 – пример успеха  21 мая 2020 года   </vt:lpstr>
      <vt:lpstr>Обновление по ситуации с COVID-19 (на 20 мая)</vt:lpstr>
      <vt:lpstr>Ответ Правительства</vt:lpstr>
      <vt:lpstr>Факторы успеха</vt:lpstr>
      <vt:lpstr>Общественное мнение в отношении ответа Правительства и восстановления экономики</vt:lpstr>
      <vt:lpstr>PowerPoint Presentation</vt:lpstr>
      <vt:lpstr>PowerPoint Presentation</vt:lpstr>
      <vt:lpstr>Прозрачность</vt:lpstr>
      <vt:lpstr>PowerPoint Presentation</vt:lpstr>
      <vt:lpstr>PowerPoint Presentation</vt:lpstr>
      <vt:lpstr>PowerPoint Presentation</vt:lpstr>
      <vt:lpstr>PowerPoint Presentation</vt:lpstr>
      <vt:lpstr>Шри- Ланка</vt:lpstr>
      <vt:lpstr>Ситуация с COVID-19 (8/5/2020) </vt:lpstr>
      <vt:lpstr>Нарушения  в предоставлении услуг из-за COVID-19 и других проблем </vt:lpstr>
      <vt:lpstr>Информирование о риске COVID-19</vt:lpstr>
      <vt:lpstr>Риск-коммуникация</vt:lpstr>
      <vt:lpstr>Необходим детальный план риск-коммуникации</vt:lpstr>
      <vt:lpstr>Вебинар от 21 мая 2020 года:</vt:lpstr>
      <vt:lpstr>Слухи распространяются как часть борьбы (1)</vt:lpstr>
      <vt:lpstr>Слухи распространяются как часть борьбы (1)</vt:lpstr>
      <vt:lpstr>Последствия слухов о вакцинации (1)</vt:lpstr>
      <vt:lpstr>Последствия вакцинации (2)</vt:lpstr>
      <vt:lpstr>Меры, принятые для снижения влияния слухов на вакцинацию</vt:lpstr>
      <vt:lpstr>Благодарим за внимание</vt:lpstr>
      <vt:lpstr>Страх</vt:lpstr>
      <vt:lpstr>Закон Йеркса-Додсона: страх или возбуждение могут быть как хорошими, так и плохими</vt:lpstr>
      <vt:lpstr>PowerPoint Presentation</vt:lpstr>
      <vt:lpstr>PowerPoint Presentation</vt:lpstr>
      <vt:lpstr>Социальные нормы</vt:lpstr>
      <vt:lpstr>Социальное доказательство</vt:lpstr>
      <vt:lpstr>PowerPoint Presentation</vt:lpstr>
      <vt:lpstr>Социальное неодобрение</vt:lpstr>
      <vt:lpstr>PowerPoint Presentation</vt:lpstr>
      <vt:lpstr>PowerPoint Presentation</vt:lpstr>
      <vt:lpstr>3. Создание спроса на иммунизацию в контексте  Covid-19</vt:lpstr>
      <vt:lpstr>PowerPoint Presentation</vt:lpstr>
      <vt:lpstr>Последствия COVID-19 не должны включать глобальное возрождение других «убийц», таких как корь и полиомиелит.   Доктор Сет Беркли (Seth Berkley), генеральный директор ГАВИ  </vt:lpstr>
      <vt:lpstr>PowerPoint Presentation</vt:lpstr>
      <vt:lpstr>PowerPoint Presentation</vt:lpstr>
      <vt:lpstr>PowerPoint Presentation</vt:lpstr>
      <vt:lpstr>PowerPoint Presentation</vt:lpstr>
      <vt:lpstr>PowerPoint Presentation</vt:lpstr>
      <vt:lpstr>Расширенная программа иммунизации во время пандемии COVID-19</vt:lpstr>
      <vt:lpstr>Расширенная программа иммунизации во время пандемии COVID-19</vt:lpstr>
      <vt:lpstr>Предоставление услуг по иммунизации</vt:lpstr>
      <vt:lpstr>Предоставление услуг по иммунизации</vt:lpstr>
      <vt:lpstr>4. Обсуждение</vt:lpstr>
      <vt:lpstr>Каким образом эти поведенческие рычаги могут использоваться для поощрения иммунизации?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Behavioural Strategies for Immunization  in a Covid-19 Context</dc:title>
  <dc:creator>user</dc:creator>
  <cp:lastModifiedBy>Leah List</cp:lastModifiedBy>
  <cp:revision>91</cp:revision>
  <dcterms:modified xsi:type="dcterms:W3CDTF">2020-08-20T17:58:27Z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0x010100C4C8B401AAE50B4896808F1C5415D9AD007C27743072DFDD458C10732A45EA6922</vt:lpwstr>
  </property>
  <property fmtid="{D5CDD505-2E9C-101B-9397-08002B2CF9AE}" pid="3" name="OW-Topics">
    <vt:lpwstr/>
  </property>
</Properties>
</file>