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9" r:id="rId5"/>
    <p:sldId id="325" r:id="rId6"/>
    <p:sldId id="344" r:id="rId7"/>
    <p:sldId id="314" r:id="rId8"/>
    <p:sldId id="313" r:id="rId9"/>
    <p:sldId id="308" r:id="rId10"/>
    <p:sldId id="312" r:id="rId11"/>
    <p:sldId id="316" r:id="rId12"/>
    <p:sldId id="321" r:id="rId13"/>
    <p:sldId id="327" r:id="rId14"/>
    <p:sldId id="319" r:id="rId15"/>
    <p:sldId id="323" r:id="rId16"/>
    <p:sldId id="326" r:id="rId17"/>
    <p:sldId id="34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5890D-A46F-4BD5-A788-6E2DB56365EB}" v="1" dt="2020-03-27T16:09:46.708"/>
    <p1510:client id="{A2EDB6CE-96B7-4325-A6D7-C9A679ADAC8E}" v="17" dt="2020-03-27T17:46:47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0EA5890D-A46F-4BD5-A788-6E2DB56365EB}"/>
    <pc:docChg chg="custSel addSld delSld modSld">
      <pc:chgData name="Christina Shaw" userId="14dc42a2-bfa6-4b75-b011-e3e8d16be8df" providerId="ADAL" clId="{0EA5890D-A46F-4BD5-A788-6E2DB56365EB}" dt="2020-03-27T16:09:53.147" v="2" actId="478"/>
      <pc:docMkLst>
        <pc:docMk/>
      </pc:docMkLst>
      <pc:sldChg chg="del">
        <pc:chgData name="Christina Shaw" userId="14dc42a2-bfa6-4b75-b011-e3e8d16be8df" providerId="ADAL" clId="{0EA5890D-A46F-4BD5-A788-6E2DB56365EB}" dt="2020-03-27T16:09:49.495" v="1" actId="2696"/>
        <pc:sldMkLst>
          <pc:docMk/>
          <pc:sldMk cId="404555399" sldId="279"/>
        </pc:sldMkLst>
      </pc:sldChg>
      <pc:sldChg chg="delSp delAnim">
        <pc:chgData name="Christina Shaw" userId="14dc42a2-bfa6-4b75-b011-e3e8d16be8df" providerId="ADAL" clId="{0EA5890D-A46F-4BD5-A788-6E2DB56365EB}" dt="2020-03-27T16:09:53.147" v="2" actId="478"/>
        <pc:sldMkLst>
          <pc:docMk/>
          <pc:sldMk cId="2843300189" sldId="332"/>
        </pc:sldMkLst>
        <pc:spChg chg="del">
          <ac:chgData name="Christina Shaw" userId="14dc42a2-bfa6-4b75-b011-e3e8d16be8df" providerId="ADAL" clId="{0EA5890D-A46F-4BD5-A788-6E2DB56365EB}" dt="2020-03-27T16:09:53.147" v="2" actId="478"/>
          <ac:spMkLst>
            <pc:docMk/>
            <pc:sldMk cId="2843300189" sldId="332"/>
            <ac:spMk id="15" creationId="{00CFDEF6-5371-4BD8-A215-A773CC129C25}"/>
          </ac:spMkLst>
        </pc:spChg>
      </pc:sldChg>
      <pc:sldChg chg="add">
        <pc:chgData name="Christina Shaw" userId="14dc42a2-bfa6-4b75-b011-e3e8d16be8df" providerId="ADAL" clId="{0EA5890D-A46F-4BD5-A788-6E2DB56365EB}" dt="2020-03-27T16:09:46.705" v="0"/>
        <pc:sldMkLst>
          <pc:docMk/>
          <pc:sldMk cId="1779207173" sldId="344"/>
        </pc:sldMkLst>
      </pc:sldChg>
    </pc:docChg>
  </pc:docChgLst>
  <pc:docChgLst>
    <pc:chgData name="Christina Shaw" userId="14dc42a2-bfa6-4b75-b011-e3e8d16be8df" providerId="ADAL" clId="{A2EDB6CE-96B7-4325-A6D7-C9A679ADAC8E}"/>
    <pc:docChg chg="undo custSel addSld delSld modSld">
      <pc:chgData name="Christina Shaw" userId="14dc42a2-bfa6-4b75-b011-e3e8d16be8df" providerId="ADAL" clId="{A2EDB6CE-96B7-4325-A6D7-C9A679ADAC8E}" dt="2020-03-27T17:46:52.254" v="35" actId="2696"/>
      <pc:docMkLst>
        <pc:docMk/>
      </pc:docMkLst>
      <pc:sldChg chg="modSp add">
        <pc:chgData name="Christina Shaw" userId="14dc42a2-bfa6-4b75-b011-e3e8d16be8df" providerId="ADAL" clId="{A2EDB6CE-96B7-4325-A6D7-C9A679ADAC8E}" dt="2020-03-27T17:36:34.450" v="4" actId="27636"/>
        <pc:sldMkLst>
          <pc:docMk/>
          <pc:sldMk cId="404555399" sldId="279"/>
        </pc:sldMkLst>
        <pc:spChg chg="mod">
          <ac:chgData name="Christina Shaw" userId="14dc42a2-bfa6-4b75-b011-e3e8d16be8df" providerId="ADAL" clId="{A2EDB6CE-96B7-4325-A6D7-C9A679ADAC8E}" dt="2020-03-27T17:36:34.450" v="4" actId="27636"/>
          <ac:spMkLst>
            <pc:docMk/>
            <pc:sldMk cId="404555399" sldId="279"/>
            <ac:spMk id="4" creationId="{00000000-0000-0000-0000-000000000000}"/>
          </ac:spMkLst>
        </pc:spChg>
      </pc:sldChg>
      <pc:sldChg chg="add">
        <pc:chgData name="Christina Shaw" userId="14dc42a2-bfa6-4b75-b011-e3e8d16be8df" providerId="ADAL" clId="{A2EDB6CE-96B7-4325-A6D7-C9A679ADAC8E}" dt="2020-03-27T17:44:37.474" v="14"/>
        <pc:sldMkLst>
          <pc:docMk/>
          <pc:sldMk cId="433612928" sldId="308"/>
        </pc:sldMkLst>
      </pc:sldChg>
      <pc:sldChg chg="modSp add">
        <pc:chgData name="Christina Shaw" userId="14dc42a2-bfa6-4b75-b011-e3e8d16be8df" providerId="ADAL" clId="{A2EDB6CE-96B7-4325-A6D7-C9A679ADAC8E}" dt="2020-03-27T17:45:03.254" v="21" actId="14100"/>
        <pc:sldMkLst>
          <pc:docMk/>
          <pc:sldMk cId="3592579795" sldId="312"/>
        </pc:sldMkLst>
        <pc:spChg chg="mod">
          <ac:chgData name="Christina Shaw" userId="14dc42a2-bfa6-4b75-b011-e3e8d16be8df" providerId="ADAL" clId="{A2EDB6CE-96B7-4325-A6D7-C9A679ADAC8E}" dt="2020-03-27T17:45:03.254" v="21" actId="14100"/>
          <ac:spMkLst>
            <pc:docMk/>
            <pc:sldMk cId="3592579795" sldId="312"/>
            <ac:spMk id="12" creationId="{06214415-C200-4F4D-820C-546843CD05E1}"/>
          </ac:spMkLst>
        </pc:spChg>
        <pc:spChg chg="mod">
          <ac:chgData name="Christina Shaw" userId="14dc42a2-bfa6-4b75-b011-e3e8d16be8df" providerId="ADAL" clId="{A2EDB6CE-96B7-4325-A6D7-C9A679ADAC8E}" dt="2020-03-27T17:44:46.982" v="17" actId="27636"/>
          <ac:spMkLst>
            <pc:docMk/>
            <pc:sldMk cId="3592579795" sldId="312"/>
            <ac:spMk id="15" creationId="{6B6CECF6-CA26-4D0F-BCF8-58BB015B47DD}"/>
          </ac:spMkLst>
        </pc:spChg>
      </pc:sldChg>
      <pc:sldChg chg="add">
        <pc:chgData name="Christina Shaw" userId="14dc42a2-bfa6-4b75-b011-e3e8d16be8df" providerId="ADAL" clId="{A2EDB6CE-96B7-4325-A6D7-C9A679ADAC8E}" dt="2020-03-27T17:44:24.915" v="12"/>
        <pc:sldMkLst>
          <pc:docMk/>
          <pc:sldMk cId="2456534961" sldId="313"/>
        </pc:sldMkLst>
      </pc:sldChg>
      <pc:sldChg chg="add">
        <pc:chgData name="Christina Shaw" userId="14dc42a2-bfa6-4b75-b011-e3e8d16be8df" providerId="ADAL" clId="{A2EDB6CE-96B7-4325-A6D7-C9A679ADAC8E}" dt="2020-03-27T17:43:27.002" v="10"/>
        <pc:sldMkLst>
          <pc:docMk/>
          <pc:sldMk cId="820642556" sldId="314"/>
        </pc:sldMkLst>
      </pc:sldChg>
      <pc:sldChg chg="add">
        <pc:chgData name="Christina Shaw" userId="14dc42a2-bfa6-4b75-b011-e3e8d16be8df" providerId="ADAL" clId="{A2EDB6CE-96B7-4325-A6D7-C9A679ADAC8E}" dt="2020-03-27T17:45:17.346" v="22"/>
        <pc:sldMkLst>
          <pc:docMk/>
          <pc:sldMk cId="3259084531" sldId="316"/>
        </pc:sldMkLst>
      </pc:sldChg>
      <pc:sldChg chg="add">
        <pc:chgData name="Christina Shaw" userId="14dc42a2-bfa6-4b75-b011-e3e8d16be8df" providerId="ADAL" clId="{A2EDB6CE-96B7-4325-A6D7-C9A679ADAC8E}" dt="2020-03-27T17:46:14.377" v="28"/>
        <pc:sldMkLst>
          <pc:docMk/>
          <pc:sldMk cId="846875303" sldId="319"/>
        </pc:sldMkLst>
      </pc:sldChg>
      <pc:sldChg chg="add">
        <pc:chgData name="Christina Shaw" userId="14dc42a2-bfa6-4b75-b011-e3e8d16be8df" providerId="ADAL" clId="{A2EDB6CE-96B7-4325-A6D7-C9A679ADAC8E}" dt="2020-03-27T17:45:45.805" v="24"/>
        <pc:sldMkLst>
          <pc:docMk/>
          <pc:sldMk cId="2294569526" sldId="321"/>
        </pc:sldMkLst>
      </pc:sldChg>
      <pc:sldChg chg="add">
        <pc:chgData name="Christina Shaw" userId="14dc42a2-bfa6-4b75-b011-e3e8d16be8df" providerId="ADAL" clId="{A2EDB6CE-96B7-4325-A6D7-C9A679ADAC8E}" dt="2020-03-27T17:46:26.009" v="30"/>
        <pc:sldMkLst>
          <pc:docMk/>
          <pc:sldMk cId="1209665981" sldId="323"/>
        </pc:sldMkLst>
      </pc:sldChg>
      <pc:sldChg chg="add">
        <pc:chgData name="Christina Shaw" userId="14dc42a2-bfa6-4b75-b011-e3e8d16be8df" providerId="ADAL" clId="{A2EDB6CE-96B7-4325-A6D7-C9A679ADAC8E}" dt="2020-03-27T17:37:34.459" v="6"/>
        <pc:sldMkLst>
          <pc:docMk/>
          <pc:sldMk cId="4203388496" sldId="325"/>
        </pc:sldMkLst>
      </pc:sldChg>
      <pc:sldChg chg="add">
        <pc:chgData name="Christina Shaw" userId="14dc42a2-bfa6-4b75-b011-e3e8d16be8df" providerId="ADAL" clId="{A2EDB6CE-96B7-4325-A6D7-C9A679ADAC8E}" dt="2020-03-27T17:46:37.657" v="32"/>
        <pc:sldMkLst>
          <pc:docMk/>
          <pc:sldMk cId="3439505623" sldId="326"/>
        </pc:sldMkLst>
      </pc:sldChg>
      <pc:sldChg chg="add">
        <pc:chgData name="Christina Shaw" userId="14dc42a2-bfa6-4b75-b011-e3e8d16be8df" providerId="ADAL" clId="{A2EDB6CE-96B7-4325-A6D7-C9A679ADAC8E}" dt="2020-03-27T17:46:00.492" v="26"/>
        <pc:sldMkLst>
          <pc:docMk/>
          <pc:sldMk cId="3056472842" sldId="327"/>
        </pc:sldMkLst>
      </pc:sldChg>
      <pc:sldChg chg="del">
        <pc:chgData name="Christina Shaw" userId="14dc42a2-bfa6-4b75-b011-e3e8d16be8df" providerId="ADAL" clId="{A2EDB6CE-96B7-4325-A6D7-C9A679ADAC8E}" dt="2020-03-27T17:37:37.888" v="7" actId="2696"/>
        <pc:sldMkLst>
          <pc:docMk/>
          <pc:sldMk cId="3759514262" sldId="331"/>
        </pc:sldMkLst>
      </pc:sldChg>
      <pc:sldChg chg="del">
        <pc:chgData name="Christina Shaw" userId="14dc42a2-bfa6-4b75-b011-e3e8d16be8df" providerId="ADAL" clId="{A2EDB6CE-96B7-4325-A6D7-C9A679ADAC8E}" dt="2020-03-27T17:43:30.450" v="11" actId="2696"/>
        <pc:sldMkLst>
          <pc:docMk/>
          <pc:sldMk cId="2843300189" sldId="332"/>
        </pc:sldMkLst>
      </pc:sldChg>
      <pc:sldChg chg="del">
        <pc:chgData name="Christina Shaw" userId="14dc42a2-bfa6-4b75-b011-e3e8d16be8df" providerId="ADAL" clId="{A2EDB6CE-96B7-4325-A6D7-C9A679ADAC8E}" dt="2020-03-27T17:44:39.994" v="15" actId="2696"/>
        <pc:sldMkLst>
          <pc:docMk/>
          <pc:sldMk cId="3168225752" sldId="333"/>
        </pc:sldMkLst>
      </pc:sldChg>
      <pc:sldChg chg="del">
        <pc:chgData name="Christina Shaw" userId="14dc42a2-bfa6-4b75-b011-e3e8d16be8df" providerId="ADAL" clId="{A2EDB6CE-96B7-4325-A6D7-C9A679ADAC8E}" dt="2020-03-27T17:44:50.482" v="18" actId="2696"/>
        <pc:sldMkLst>
          <pc:docMk/>
          <pc:sldMk cId="1342592347" sldId="334"/>
        </pc:sldMkLst>
      </pc:sldChg>
      <pc:sldChg chg="del">
        <pc:chgData name="Christina Shaw" userId="14dc42a2-bfa6-4b75-b011-e3e8d16be8df" providerId="ADAL" clId="{A2EDB6CE-96B7-4325-A6D7-C9A679ADAC8E}" dt="2020-03-27T17:45:22.384" v="23" actId="2696"/>
        <pc:sldMkLst>
          <pc:docMk/>
          <pc:sldMk cId="3712094826" sldId="335"/>
        </pc:sldMkLst>
      </pc:sldChg>
      <pc:sldChg chg="del">
        <pc:chgData name="Christina Shaw" userId="14dc42a2-bfa6-4b75-b011-e3e8d16be8df" providerId="ADAL" clId="{A2EDB6CE-96B7-4325-A6D7-C9A679ADAC8E}" dt="2020-03-27T17:45:49.310" v="25" actId="2696"/>
        <pc:sldMkLst>
          <pc:docMk/>
          <pc:sldMk cId="4271685690" sldId="336"/>
        </pc:sldMkLst>
      </pc:sldChg>
      <pc:sldChg chg="del">
        <pc:chgData name="Christina Shaw" userId="14dc42a2-bfa6-4b75-b011-e3e8d16be8df" providerId="ADAL" clId="{A2EDB6CE-96B7-4325-A6D7-C9A679ADAC8E}" dt="2020-03-27T17:46:04.386" v="27" actId="2696"/>
        <pc:sldMkLst>
          <pc:docMk/>
          <pc:sldMk cId="3871928593" sldId="337"/>
        </pc:sldMkLst>
      </pc:sldChg>
      <pc:sldChg chg="del">
        <pc:chgData name="Christina Shaw" userId="14dc42a2-bfa6-4b75-b011-e3e8d16be8df" providerId="ADAL" clId="{A2EDB6CE-96B7-4325-A6D7-C9A679ADAC8E}" dt="2020-03-27T17:46:17.381" v="29" actId="2696"/>
        <pc:sldMkLst>
          <pc:docMk/>
          <pc:sldMk cId="336742749" sldId="338"/>
        </pc:sldMkLst>
      </pc:sldChg>
      <pc:sldChg chg="del">
        <pc:chgData name="Christina Shaw" userId="14dc42a2-bfa6-4b75-b011-e3e8d16be8df" providerId="ADAL" clId="{A2EDB6CE-96B7-4325-A6D7-C9A679ADAC8E}" dt="2020-03-27T17:46:28.599" v="31" actId="2696"/>
        <pc:sldMkLst>
          <pc:docMk/>
          <pc:sldMk cId="1708675112" sldId="339"/>
        </pc:sldMkLst>
      </pc:sldChg>
      <pc:sldChg chg="del">
        <pc:chgData name="Christina Shaw" userId="14dc42a2-bfa6-4b75-b011-e3e8d16be8df" providerId="ADAL" clId="{A2EDB6CE-96B7-4325-A6D7-C9A679ADAC8E}" dt="2020-03-27T17:46:40.707" v="33" actId="2696"/>
        <pc:sldMkLst>
          <pc:docMk/>
          <pc:sldMk cId="1936746071" sldId="340"/>
        </pc:sldMkLst>
      </pc:sldChg>
      <pc:sldChg chg="del">
        <pc:chgData name="Christina Shaw" userId="14dc42a2-bfa6-4b75-b011-e3e8d16be8df" providerId="ADAL" clId="{A2EDB6CE-96B7-4325-A6D7-C9A679ADAC8E}" dt="2020-03-27T17:46:52.254" v="35" actId="2696"/>
        <pc:sldMkLst>
          <pc:docMk/>
          <pc:sldMk cId="3342436490" sldId="341"/>
        </pc:sldMkLst>
      </pc:sldChg>
      <pc:sldChg chg="del">
        <pc:chgData name="Christina Shaw" userId="14dc42a2-bfa6-4b75-b011-e3e8d16be8df" providerId="ADAL" clId="{A2EDB6CE-96B7-4325-A6D7-C9A679ADAC8E}" dt="2020-03-27T17:44:28.119" v="13" actId="2696"/>
        <pc:sldMkLst>
          <pc:docMk/>
          <pc:sldMk cId="3705570399" sldId="342"/>
        </pc:sldMkLst>
      </pc:sldChg>
      <pc:sldChg chg="del">
        <pc:chgData name="Christina Shaw" userId="14dc42a2-bfa6-4b75-b011-e3e8d16be8df" providerId="ADAL" clId="{A2EDB6CE-96B7-4325-A6D7-C9A679ADAC8E}" dt="2020-03-27T17:42:57.665" v="9" actId="2696"/>
        <pc:sldMkLst>
          <pc:docMk/>
          <pc:sldMk cId="3157043263" sldId="343"/>
        </pc:sldMkLst>
      </pc:sldChg>
      <pc:sldChg chg="add">
        <pc:chgData name="Christina Shaw" userId="14dc42a2-bfa6-4b75-b011-e3e8d16be8df" providerId="ADAL" clId="{A2EDB6CE-96B7-4325-A6D7-C9A679ADAC8E}" dt="2020-03-27T17:42:53.807" v="8"/>
        <pc:sldMkLst>
          <pc:docMk/>
          <pc:sldMk cId="552269572" sldId="344"/>
        </pc:sldMkLst>
      </pc:sldChg>
      <pc:sldChg chg="addSp delSp modSp del">
        <pc:chgData name="Christina Shaw" userId="14dc42a2-bfa6-4b75-b011-e3e8d16be8df" providerId="ADAL" clId="{A2EDB6CE-96B7-4325-A6D7-C9A679ADAC8E}" dt="2020-03-27T17:36:37.810" v="5" actId="2696"/>
        <pc:sldMkLst>
          <pc:docMk/>
          <pc:sldMk cId="1779207173" sldId="344"/>
        </pc:sldMkLst>
        <pc:graphicFrameChg chg="del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7" creationId="{F762D3B2-D235-47E6-AF14-F04798A321D9}"/>
          </ac:graphicFrameMkLst>
        </pc:graphicFrameChg>
        <pc:graphicFrameChg chg="del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8" creationId="{8F726A8C-297E-4CD6-A6F4-FF7ABBCD2B35}"/>
          </ac:graphicFrameMkLst>
        </pc:graphicFrameChg>
        <pc:graphicFrameChg chg="del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9" creationId="{0698B5F6-0503-4842-89D9-55BBD88EF6E7}"/>
          </ac:graphicFrameMkLst>
        </pc:graphicFrameChg>
        <pc:graphicFrameChg chg="del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10" creationId="{9F999D24-966E-435C-BE17-763C0AD96DDC}"/>
          </ac:graphicFrameMkLst>
        </pc:graphicFrameChg>
        <pc:graphicFrameChg chg="del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11" creationId="{F4C1E5C4-3343-4FE7-91B3-FE69C47C0125}"/>
          </ac:graphicFrameMkLst>
        </pc:graphicFrameChg>
        <pc:graphicFrameChg chg="add del mod">
          <ac:chgData name="Christina Shaw" userId="14dc42a2-bfa6-4b75-b011-e3e8d16be8df" providerId="ADAL" clId="{A2EDB6CE-96B7-4325-A6D7-C9A679ADAC8E}" dt="2020-03-27T17:36:19.065" v="1"/>
          <ac:graphicFrameMkLst>
            <pc:docMk/>
            <pc:sldMk cId="1779207173" sldId="344"/>
            <ac:graphicFrameMk id="12" creationId="{058FED49-8394-4F1C-A0FA-4EC4E42E0B79}"/>
          </ac:graphicFrameMkLst>
        </pc:graphicFrameChg>
      </pc:sldChg>
      <pc:sldChg chg="add">
        <pc:chgData name="Christina Shaw" userId="14dc42a2-bfa6-4b75-b011-e3e8d16be8df" providerId="ADAL" clId="{A2EDB6CE-96B7-4325-A6D7-C9A679ADAC8E}" dt="2020-03-27T17:46:47.409" v="34"/>
        <pc:sldMkLst>
          <pc:docMk/>
          <pc:sldMk cId="1419850342" sldId="345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algn="ctr" rtl="0"/>
          <a:r>
            <a:rPr lang="pt-PT" sz="2500" b="0" i="0" u="none" baseline="0" dirty="0">
              <a:latin typeface="Arial"/>
              <a:cs typeface="Arial"/>
            </a:rPr>
            <a:t>Tomadores de decisões</a:t>
          </a: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algn="ctr" rtl="0"/>
          <a:r>
            <a:rPr lang="pt-PT" sz="1500" b="0" i="0" u="none" baseline="0" dirty="0">
              <a:latin typeface="Arial"/>
              <a:cs typeface="Arial"/>
            </a:rPr>
            <a:t>Aqueles que influenciam os tomadores de decisões</a:t>
          </a: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algn="ctr" rtl="0"/>
          <a:r>
            <a:rPr lang="pt-PT" sz="1800" b="0" i="0" u="none" baseline="0" dirty="0">
              <a:latin typeface="Arial"/>
              <a:cs typeface="Arial"/>
            </a:rPr>
            <a:t>Os vossos potenciais parceiros</a:t>
          </a: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Recursos escassos</a:t>
          </a:r>
          <a:endParaRPr lang="pt-PT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pt-PT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pt-PT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Muitos pedidos semelhantes</a:t>
          </a:r>
          <a:endParaRPr lang="pt-PT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pt-PT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pt-PT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Outros problemas mais atuais</a:t>
          </a:r>
          <a:endParaRPr lang="pt-PT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pt-PT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pt-PT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Um foco em questões a curto prazo</a:t>
          </a:r>
          <a:endParaRPr lang="pt-PT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pt-PT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pt-PT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"/>
    <dgm:cxn modelId="{A924474B-4E4B-4543-B31F-3A8807D426F5}" type="presOf" srcId="{E1A18391-575E-4CDC-8F6A-4599F4BF8CB2}" destId="{05908D05-2899-4609-B723-5A03052FA911}" srcOrd="0" destOrd="0" presId="urn:microsoft.com/office/officeart/2005/8/layout/vList4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"/>
    <dgm:cxn modelId="{06722F9E-0AED-4343-8041-CA03B3242FE8}" type="presOf" srcId="{F01C2D30-DFE0-41F2-B64A-93E27581C64A}" destId="{31CF2F29-D825-476C-910B-749E339B5FFF}" srcOrd="0" destOrd="0" presId="urn:microsoft.com/office/officeart/2005/8/layout/vList4"/>
    <dgm:cxn modelId="{73403AA2-D1C0-4092-99B8-5AD9C0761AF5}" type="presOf" srcId="{FAA5E94E-F4BC-4748-BBBA-D92A91EEA0E2}" destId="{6E0F83AF-EB88-4288-B621-0BE60B67358E}" srcOrd="1" destOrd="0" presId="urn:microsoft.com/office/officeart/2005/8/layout/vList4"/>
    <dgm:cxn modelId="{5CEBDFB3-83F1-496E-A806-2ADB480C2305}" type="presOf" srcId="{F01C2D30-DFE0-41F2-B64A-93E27581C64A}" destId="{EF6F1C8A-947C-4106-A30D-8AB93C1671D2}" srcOrd="1" destOrd="0" presId="urn:microsoft.com/office/officeart/2005/8/layout/vList4"/>
    <dgm:cxn modelId="{D612AFC6-0AD6-45AC-911D-0F6D45F5CD82}" type="presOf" srcId="{24F6E1F5-3C10-4451-AF21-A97345F12524}" destId="{E567D9DE-EA6A-47F8-A2EE-21E672F55BAE}" srcOrd="1" destOrd="0" presId="urn:microsoft.com/office/officeart/2005/8/layout/vList4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"/>
    <dgm:cxn modelId="{84DCB822-BDF7-438E-B1D3-C16F4CBD9518}" type="presParOf" srcId="{5B8EB404-32A4-4719-B53D-13DFD9DC469F}" destId="{05908D05-2899-4609-B723-5A03052FA911}" srcOrd="0" destOrd="0" presId="urn:microsoft.com/office/officeart/2005/8/layout/vList4"/>
    <dgm:cxn modelId="{EE462255-9BD0-4920-B615-C05DFA1F7DE4}" type="presParOf" srcId="{5B8EB404-32A4-4719-B53D-13DFD9DC469F}" destId="{18C0AF7B-BDDF-4FCD-AAD3-8B11853929EC}" srcOrd="1" destOrd="0" presId="urn:microsoft.com/office/officeart/2005/8/layout/vList4"/>
    <dgm:cxn modelId="{25215D5B-4571-4A79-AF43-CE545AB67EBF}" type="presParOf" srcId="{5B8EB404-32A4-4719-B53D-13DFD9DC469F}" destId="{3261B399-AEFE-42F7-9481-0A9781843A33}" srcOrd="2" destOrd="0" presId="urn:microsoft.com/office/officeart/2005/8/layout/vList4"/>
    <dgm:cxn modelId="{15BED53D-2FA7-4E9E-B0B1-C15C4521FED4}" type="presParOf" srcId="{5B8D5834-402E-426E-8CA2-80F742BA7080}" destId="{BC85279F-7630-48F0-BE4F-5381D7766DE8}" srcOrd="1" destOrd="0" presId="urn:microsoft.com/office/officeart/2005/8/layout/vList4"/>
    <dgm:cxn modelId="{DE0C38C0-79DA-416D-9333-8B97CE3E8DD0}" type="presParOf" srcId="{5B8D5834-402E-426E-8CA2-80F742BA7080}" destId="{BDEF75FA-28AB-4C84-B2BD-D3E32753B938}" srcOrd="2" destOrd="0" presId="urn:microsoft.com/office/officeart/2005/8/layout/vList4"/>
    <dgm:cxn modelId="{938CEDB0-31AB-4AFF-AE48-3FE14A26DAE0}" type="presParOf" srcId="{BDEF75FA-28AB-4C84-B2BD-D3E32753B938}" destId="{D104199D-E50E-499D-95D1-DE0E30E59962}" srcOrd="0" destOrd="0" presId="urn:microsoft.com/office/officeart/2005/8/layout/vList4"/>
    <dgm:cxn modelId="{55411DEE-2B3B-4E4F-A98A-ACC156F6C495}" type="presParOf" srcId="{BDEF75FA-28AB-4C84-B2BD-D3E32753B938}" destId="{8A9BEA6E-B15A-4B23-99A3-A2EE5EAABE5A}" srcOrd="1" destOrd="0" presId="urn:microsoft.com/office/officeart/2005/8/layout/vList4"/>
    <dgm:cxn modelId="{F77683CB-3D84-46F0-9518-DFA8234BD7F8}" type="presParOf" srcId="{BDEF75FA-28AB-4C84-B2BD-D3E32753B938}" destId="{E567D9DE-EA6A-47F8-A2EE-21E672F55BAE}" srcOrd="2" destOrd="0" presId="urn:microsoft.com/office/officeart/2005/8/layout/vList4"/>
    <dgm:cxn modelId="{187EE99D-3B21-4029-8DF4-C5D179F93898}" type="presParOf" srcId="{5B8D5834-402E-426E-8CA2-80F742BA7080}" destId="{24206F59-E90C-4C73-94BE-3DA482FBF8AA}" srcOrd="3" destOrd="0" presId="urn:microsoft.com/office/officeart/2005/8/layout/vList4"/>
    <dgm:cxn modelId="{2D513678-C020-4210-A950-2F1FF7C46856}" type="presParOf" srcId="{5B8D5834-402E-426E-8CA2-80F742BA7080}" destId="{2F6E80B2-F320-4868-AF07-09412EA3F04F}" srcOrd="4" destOrd="0" presId="urn:microsoft.com/office/officeart/2005/8/layout/vList4"/>
    <dgm:cxn modelId="{5CF0B2DD-2DC8-4024-954F-8CB779E96B0F}" type="presParOf" srcId="{2F6E80B2-F320-4868-AF07-09412EA3F04F}" destId="{31CF2F29-D825-476C-910B-749E339B5FFF}" srcOrd="0" destOrd="0" presId="urn:microsoft.com/office/officeart/2005/8/layout/vList4"/>
    <dgm:cxn modelId="{CA46BF44-4D7B-4839-93A2-3029F6539144}" type="presParOf" srcId="{2F6E80B2-F320-4868-AF07-09412EA3F04F}" destId="{D23D948F-2F36-4EB7-AB63-A7C74A2ACDF2}" srcOrd="1" destOrd="0" presId="urn:microsoft.com/office/officeart/2005/8/layout/vList4"/>
    <dgm:cxn modelId="{76C399D5-9D45-4D1A-8431-8E3134A3CEBE}" type="presParOf" srcId="{2F6E80B2-F320-4868-AF07-09412EA3F04F}" destId="{EF6F1C8A-947C-4106-A30D-8AB93C1671D2}" srcOrd="2" destOrd="0" presId="urn:microsoft.com/office/officeart/2005/8/layout/vList4"/>
    <dgm:cxn modelId="{242802B7-F34D-41C0-85BB-BCF1DD049950}" type="presParOf" srcId="{5B8D5834-402E-426E-8CA2-80F742BA7080}" destId="{9DD7004A-4263-4CBB-ADC4-240ADB7422B9}" srcOrd="5" destOrd="0" presId="urn:microsoft.com/office/officeart/2005/8/layout/vList4"/>
    <dgm:cxn modelId="{028292A0-A93B-41B4-92DB-17527FEC62FB}" type="presParOf" srcId="{5B8D5834-402E-426E-8CA2-80F742BA7080}" destId="{1FC877EF-F2D0-4454-8606-27282D505078}" srcOrd="6" destOrd="0" presId="urn:microsoft.com/office/officeart/2005/8/layout/vList4"/>
    <dgm:cxn modelId="{D25D1CED-E08A-45DE-B5C4-972615CDB585}" type="presParOf" srcId="{1FC877EF-F2D0-4454-8606-27282D505078}" destId="{C8DC6C0E-C276-45A5-8F35-7AF536574BC8}" srcOrd="0" destOrd="0" presId="urn:microsoft.com/office/officeart/2005/8/layout/vList4"/>
    <dgm:cxn modelId="{8F69784A-1BAE-48EA-9AE2-CF1E9DC10D20}" type="presParOf" srcId="{1FC877EF-F2D0-4454-8606-27282D505078}" destId="{B2836E6E-C799-44CE-9183-06228DFA2883}" srcOrd="1" destOrd="0" presId="urn:microsoft.com/office/officeart/2005/8/layout/vList4"/>
    <dgm:cxn modelId="{4E5CD525-5E8F-4D20-BA5C-5C00F18CCC92}" type="presParOf" srcId="{1FC877EF-F2D0-4454-8606-27282D505078}" destId="{6E0F83AF-EB88-4288-B621-0BE60B67358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/>
      <dgm:spPr>
        <a:solidFill>
          <a:srgbClr val="41A2AA"/>
        </a:solidFill>
      </dgm:spPr>
      <dgm:t>
        <a:bodyPr/>
        <a:lstStyle/>
        <a:p>
          <a:pPr algn="ctr" rtl="0"/>
          <a:r>
            <a:rPr lang="pt-PT" b="1" i="0" u="none" baseline="0" dirty="0"/>
            <a:t>Janeiro: </a:t>
          </a:r>
          <a:r>
            <a:rPr lang="pt-PT" b="0" i="0" u="none" baseline="0" dirty="0"/>
            <a:t>Os trabalhos começam nos Ministério das Finanças</a:t>
          </a:r>
          <a:endParaRPr lang="pt-PT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pt-PT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pt-PT"/>
        </a:p>
      </dgm:t>
    </dgm:pt>
    <dgm:pt modelId="{12DB52B0-9CDA-444F-9D6C-B42CCC2D351A}">
      <dgm:prSet/>
      <dgm:spPr>
        <a:solidFill>
          <a:srgbClr val="00558F"/>
        </a:solidFill>
      </dgm:spPr>
      <dgm:t>
        <a:bodyPr/>
        <a:lstStyle/>
        <a:p>
          <a:pPr algn="ctr" rtl="0"/>
          <a:r>
            <a:rPr lang="pt-PT" b="1" i="0" u="none" baseline="0" dirty="0"/>
            <a:t>Abril: </a:t>
          </a:r>
          <a:r>
            <a:rPr lang="pt-PT" b="0" i="0" u="none" baseline="0" dirty="0"/>
            <a:t>Outros ministérios relevantes envolvem-se</a:t>
          </a:r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pt-PT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pt-PT"/>
        </a:p>
      </dgm:t>
    </dgm:pt>
    <dgm:pt modelId="{6ED27E43-A3BF-45C4-B909-C42EA8549BE9}">
      <dgm:prSet/>
      <dgm:spPr>
        <a:solidFill>
          <a:srgbClr val="0055BD"/>
        </a:solidFill>
      </dgm:spPr>
      <dgm:t>
        <a:bodyPr/>
        <a:lstStyle/>
        <a:p>
          <a:pPr algn="ctr" rtl="0"/>
          <a:r>
            <a:rPr lang="pt-PT" b="1" i="0" u="none" baseline="0" dirty="0"/>
            <a:t>Junho: </a:t>
          </a:r>
          <a:r>
            <a:rPr lang="pt-PT" b="0" i="0" u="none" baseline="0" dirty="0"/>
            <a:t>Decisões do governo</a:t>
          </a:r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pt-PT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pt-PT"/>
        </a:p>
      </dgm:t>
    </dgm:pt>
    <dgm:pt modelId="{C0435405-93F5-4177-AE9B-375CB646C1DF}">
      <dgm:prSet/>
      <dgm:spPr>
        <a:solidFill>
          <a:srgbClr val="5E8299"/>
        </a:solidFill>
      </dgm:spPr>
      <dgm:t>
        <a:bodyPr/>
        <a:lstStyle/>
        <a:p>
          <a:pPr algn="ctr" rtl="0"/>
          <a:r>
            <a:rPr lang="pt-PT" b="1" i="0" u="none" baseline="0" dirty="0"/>
            <a:t>Setembro: </a:t>
          </a:r>
          <a:r>
            <a:rPr lang="pt-PT" b="0" i="0" u="none" baseline="0" dirty="0"/>
            <a:t>Apresentação ao parlamento</a:t>
          </a:r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pt-PT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pt-PT"/>
        </a:p>
      </dgm:t>
    </dgm:pt>
    <dgm:pt modelId="{6E24A15D-F63C-4531-860B-14290C56BB0E}">
      <dgm:prSet/>
      <dgm:spPr>
        <a:solidFill>
          <a:srgbClr val="C00000"/>
        </a:solidFill>
      </dgm:spPr>
      <dgm:t>
        <a:bodyPr/>
        <a:lstStyle/>
        <a:p>
          <a:pPr algn="ctr" rtl="0"/>
          <a:r>
            <a:rPr lang="pt-PT" b="1" i="0" u="none" baseline="0" dirty="0"/>
            <a:t>Outubro: </a:t>
          </a:r>
          <a:r>
            <a:rPr lang="pt-PT" b="0" i="0" u="none" baseline="0" dirty="0"/>
            <a:t>Negociações políticas</a:t>
          </a:r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pt-PT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pt-PT"/>
        </a:p>
      </dgm:t>
    </dgm:pt>
    <dgm:pt modelId="{58E30A14-CAC7-4180-A85D-C117EE63D850}">
      <dgm:prSet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pPr algn="ctr" rtl="0"/>
          <a:r>
            <a:rPr lang="pt-PT" b="1" i="0" u="none" baseline="0" dirty="0">
              <a:solidFill>
                <a:srgbClr val="00558F"/>
              </a:solidFill>
            </a:rPr>
            <a:t>Dezembro: </a:t>
          </a:r>
          <a:r>
            <a:rPr lang="pt-PT" b="0" i="0" u="none" baseline="0" dirty="0">
              <a:solidFill>
                <a:srgbClr val="00558F"/>
              </a:solidFill>
            </a:rPr>
            <a:t>Adoção do orçamento</a:t>
          </a:r>
          <a:endParaRPr lang="pt-PT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pt-PT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pt-PT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 custScaleX="100843" custScaleY="77069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500" b="0" i="0" u="none" kern="1200" baseline="0" dirty="0">
              <a:latin typeface="Arial"/>
              <a:cs typeface="Arial"/>
            </a:rPr>
            <a:t>Tomadores de decisões</a:t>
          </a: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897072" y="1705149"/>
          <a:ext cx="2131436" cy="2131436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0" i="0" u="none" kern="1200" baseline="0" dirty="0">
              <a:latin typeface="Arial"/>
              <a:cs typeface="Arial"/>
            </a:rPr>
            <a:t>Aqueles que influenciam os tomadores de decisões</a:t>
          </a:r>
        </a:p>
      </dsp:txBody>
      <dsp:txXfrm>
        <a:off x="4433667" y="2244988"/>
        <a:ext cx="1058246" cy="1051758"/>
      </dsp:txXfrm>
    </dsp:sp>
    <dsp:sp modelId="{89BF9DA7-C778-0445-9F4C-9B68FCB4FA45}">
      <dsp:nvSpPr>
        <dsp:cNvPr id="0" name=""/>
        <dsp:cNvSpPr/>
      </dsp:nvSpPr>
      <dsp:spPr>
        <a:xfrm rot="20700000">
          <a:off x="5090895" y="234675"/>
          <a:ext cx="2088373" cy="2088373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i="0" u="none" kern="1200" baseline="0" dirty="0">
              <a:latin typeface="Arial"/>
              <a:cs typeface="Arial"/>
            </a:rPr>
            <a:t>Os vossos potenciais parceiros</a:t>
          </a:r>
        </a:p>
      </dsp:txBody>
      <dsp:txXfrm rot="-20700000">
        <a:off x="5548936" y="692716"/>
        <a:ext cx="1172290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b="0" i="0" u="none" kern="1200" baseline="0">
              <a:solidFill>
                <a:schemeClr val="bg1"/>
              </a:solidFill>
            </a:rPr>
            <a:t>Recursos escassos</a:t>
          </a:r>
          <a:endParaRPr lang="pt-PT" sz="34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b="0" i="0" u="none" kern="1200" baseline="0">
              <a:solidFill>
                <a:schemeClr val="bg1"/>
              </a:solidFill>
            </a:rPr>
            <a:t>Muitos pedidos semelhantes</a:t>
          </a:r>
          <a:endParaRPr lang="pt-PT" sz="34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b="0" i="0" u="none" kern="1200" baseline="0">
              <a:solidFill>
                <a:schemeClr val="bg1"/>
              </a:solidFill>
            </a:rPr>
            <a:t>Outros problemas mais atuais</a:t>
          </a:r>
          <a:endParaRPr lang="pt-PT" sz="34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b="0" i="0" u="none" kern="1200" baseline="0">
              <a:solidFill>
                <a:schemeClr val="bg1"/>
              </a:solidFill>
            </a:rPr>
            <a:t>Um foco em questões a curto prazo</a:t>
          </a:r>
          <a:endParaRPr lang="pt-PT" sz="34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53039" y="461504"/>
          <a:ext cx="7837921" cy="3102147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2511" y="1207546"/>
          <a:ext cx="1462236" cy="1610062"/>
        </a:xfrm>
        <a:prstGeom prst="roundRect">
          <a:avLst/>
        </a:prstGeom>
        <a:solidFill>
          <a:srgbClr val="41A2A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/>
            <a:t>Janeiro: </a:t>
          </a:r>
          <a:r>
            <a:rPr lang="pt-PT" sz="1600" b="0" i="0" u="none" kern="1200" baseline="0" dirty="0"/>
            <a:t>Os trabalhos começam nos Ministério das Finanças</a:t>
          </a:r>
          <a:endParaRPr lang="pt-PT" sz="1600" kern="1200" dirty="0"/>
        </a:p>
      </dsp:txBody>
      <dsp:txXfrm>
        <a:off x="73891" y="1278926"/>
        <a:ext cx="1319476" cy="1467302"/>
      </dsp:txXfrm>
    </dsp:sp>
    <dsp:sp modelId="{388F4348-1542-41AA-9663-2F1B2FA1EA2E}">
      <dsp:nvSpPr>
        <dsp:cNvPr id="0" name=""/>
        <dsp:cNvSpPr/>
      </dsp:nvSpPr>
      <dsp:spPr>
        <a:xfrm>
          <a:off x="1537859" y="1207546"/>
          <a:ext cx="1462236" cy="1610062"/>
        </a:xfrm>
        <a:prstGeom prst="roundRect">
          <a:avLst/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/>
            <a:t>Abril: </a:t>
          </a:r>
          <a:r>
            <a:rPr lang="pt-PT" sz="1600" b="0" i="0" u="none" kern="1200" baseline="0" dirty="0"/>
            <a:t>Outros ministérios relevantes envolvem-se</a:t>
          </a:r>
        </a:p>
      </dsp:txBody>
      <dsp:txXfrm>
        <a:off x="1609239" y="1278926"/>
        <a:ext cx="1319476" cy="1467302"/>
      </dsp:txXfrm>
    </dsp:sp>
    <dsp:sp modelId="{03418BA3-81CD-4AE0-8874-07D2A876725B}">
      <dsp:nvSpPr>
        <dsp:cNvPr id="0" name=""/>
        <dsp:cNvSpPr/>
      </dsp:nvSpPr>
      <dsp:spPr>
        <a:xfrm>
          <a:off x="3073207" y="1207546"/>
          <a:ext cx="1462236" cy="1610062"/>
        </a:xfrm>
        <a:prstGeom prst="roundRect">
          <a:avLst/>
        </a:prstGeom>
        <a:solidFill>
          <a:srgbClr val="0055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/>
            <a:t>Junho: </a:t>
          </a:r>
          <a:r>
            <a:rPr lang="pt-PT" sz="1600" b="0" i="0" u="none" kern="1200" baseline="0" dirty="0"/>
            <a:t>Decisões do governo</a:t>
          </a:r>
        </a:p>
      </dsp:txBody>
      <dsp:txXfrm>
        <a:off x="3144587" y="1278926"/>
        <a:ext cx="1319476" cy="1467302"/>
      </dsp:txXfrm>
    </dsp:sp>
    <dsp:sp modelId="{28A8A43B-552A-4D63-9B7F-25EB004A645C}">
      <dsp:nvSpPr>
        <dsp:cNvPr id="0" name=""/>
        <dsp:cNvSpPr/>
      </dsp:nvSpPr>
      <dsp:spPr>
        <a:xfrm>
          <a:off x="4608512" y="1212441"/>
          <a:ext cx="1462236" cy="1610062"/>
        </a:xfrm>
        <a:prstGeom prst="roundRect">
          <a:avLst/>
        </a:prstGeom>
        <a:solidFill>
          <a:srgbClr val="5E82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/>
            <a:t>Setembro: </a:t>
          </a:r>
          <a:r>
            <a:rPr lang="pt-PT" sz="1600" b="0" i="0" u="none" kern="1200" baseline="0" dirty="0"/>
            <a:t>Apresentação ao parlamento</a:t>
          </a:r>
        </a:p>
      </dsp:txBody>
      <dsp:txXfrm>
        <a:off x="4679892" y="1283821"/>
        <a:ext cx="1319476" cy="1467302"/>
      </dsp:txXfrm>
    </dsp:sp>
    <dsp:sp modelId="{BDA558FA-BB1B-48DC-AED4-52965E889A4F}">
      <dsp:nvSpPr>
        <dsp:cNvPr id="0" name=""/>
        <dsp:cNvSpPr/>
      </dsp:nvSpPr>
      <dsp:spPr>
        <a:xfrm>
          <a:off x="6143904" y="1207546"/>
          <a:ext cx="1462236" cy="1610062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/>
            <a:t>Outubro: </a:t>
          </a:r>
          <a:r>
            <a:rPr lang="pt-PT" sz="1600" b="0" i="0" u="none" kern="1200" baseline="0" dirty="0"/>
            <a:t>Negociações políticas</a:t>
          </a:r>
        </a:p>
      </dsp:txBody>
      <dsp:txXfrm>
        <a:off x="6215284" y="1278926"/>
        <a:ext cx="1319476" cy="1467302"/>
      </dsp:txXfrm>
    </dsp:sp>
    <dsp:sp modelId="{B19CE146-13CB-4AC8-9254-1D85981A41FD}">
      <dsp:nvSpPr>
        <dsp:cNvPr id="0" name=""/>
        <dsp:cNvSpPr/>
      </dsp:nvSpPr>
      <dsp:spPr>
        <a:xfrm>
          <a:off x="7679252" y="1207546"/>
          <a:ext cx="1462236" cy="1610062"/>
        </a:xfrm>
        <a:prstGeom prst="roundRect">
          <a:avLst/>
        </a:prstGeom>
        <a:solidFill>
          <a:srgbClr val="93D3FF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i="0" u="none" kern="1200" baseline="0" dirty="0">
              <a:solidFill>
                <a:srgbClr val="00558F"/>
              </a:solidFill>
            </a:rPr>
            <a:t>Dezembro: </a:t>
          </a:r>
          <a:r>
            <a:rPr lang="pt-PT" sz="1600" b="0" i="0" u="none" kern="1200" baseline="0" dirty="0">
              <a:solidFill>
                <a:srgbClr val="00558F"/>
              </a:solidFill>
            </a:rPr>
            <a:t>Adoção do orçamento</a:t>
          </a:r>
          <a:endParaRPr lang="pt-PT" sz="1600" kern="1200" dirty="0">
            <a:solidFill>
              <a:srgbClr val="00558F"/>
            </a:solidFill>
          </a:endParaRPr>
        </a:p>
      </dsp:txBody>
      <dsp:txXfrm>
        <a:off x="7750632" y="1278926"/>
        <a:ext cx="1319476" cy="1467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3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6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04958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4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665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9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2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5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6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9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8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1" y="2316489"/>
            <a:ext cx="7924800" cy="1600200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Defesa do investimento na imunização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3685" y="4439948"/>
            <a:ext cx="6539386" cy="60960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pt-PT" b="0" i="0" u="none" baseline="0"/>
              <a:t>Identificar os tomadores de decisões e estruturar mensagens eficazes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681" y="5443207"/>
            <a:ext cx="7615048" cy="737121"/>
          </a:xfrm>
        </p:spPr>
        <p:txBody>
          <a:bodyPr>
            <a:normAutofit fontScale="92500"/>
          </a:bodyPr>
          <a:lstStyle/>
          <a:p>
            <a:r>
              <a:rPr lang="fr-FR" dirty="0"/>
              <a:t>Remarque : cette présentation s'appuie en grande partie sur des travaux réalisés par l'OMS/Europe sur la mobilisation de ressources pour la vaccination, travaux dirigés par </a:t>
            </a:r>
            <a:r>
              <a:rPr lang="fr-FR" dirty="0" err="1"/>
              <a:t>Niyazi</a:t>
            </a:r>
            <a:r>
              <a:rPr lang="fr-FR" dirty="0"/>
              <a:t> </a:t>
            </a:r>
            <a:r>
              <a:rPr lang="fr-FR" dirty="0" err="1"/>
              <a:t>Cakmak</a:t>
            </a:r>
            <a:r>
              <a:rPr lang="fr-FR" dirty="0"/>
              <a:t>. Certaines des diapos suivantes sont tirées d'un atelier organisé en novembre 2017 à Copenhague.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pt-PT" b="0" i="0" u="none" baseline="0">
                <a:solidFill>
                  <a:srgbClr val="000000"/>
                </a:solidFill>
              </a:rPr>
              <a:t>30 de novembro de 2019</a:t>
            </a:r>
          </a:p>
          <a:p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E5A30C-937F-4F63-82F7-90CE192CA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022" y="4031919"/>
            <a:ext cx="1446663" cy="145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ESTEJAM PREPARADOS PARA ELABORAR SOBRE...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10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>
                    <a:solidFill>
                      <a:srgbClr val="00558F"/>
                    </a:solidFill>
                    <a:latin typeface="Arial"/>
                    <a:cs typeface="Arial"/>
                  </a:rPr>
                  <a:t>O investimento </a:t>
                </a:r>
                <a:r>
                  <a:rPr lang="pt-PT" sz="2200" b="0" i="0" u="none" kern="1200" baseline="0">
                    <a:latin typeface="Arial"/>
                    <a:cs typeface="Arial"/>
                  </a:rPr>
                  <a:t>– em termos concretos 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 dirty="0">
                    <a:solidFill>
                      <a:srgbClr val="41A2AA"/>
                    </a:solidFill>
                    <a:latin typeface="Arial"/>
                    <a:cs typeface="Arial"/>
                  </a:rPr>
                  <a:t>Os benefícios </a:t>
                </a:r>
                <a:r>
                  <a:rPr lang="pt-PT" sz="2200" b="0" i="0" u="none" kern="1200" baseline="0" dirty="0">
                    <a:latin typeface="Arial"/>
                    <a:cs typeface="Arial"/>
                  </a:rPr>
                  <a:t>– em valores quantificados na medida do possível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 dirty="0">
                    <a:solidFill>
                      <a:srgbClr val="5E8299"/>
                    </a:solidFill>
                    <a:latin typeface="Arial"/>
                    <a:cs typeface="Arial"/>
                  </a:rPr>
                  <a:t>As metas </a:t>
                </a:r>
                <a:r>
                  <a:rPr lang="pt-PT" sz="2200" b="0" i="0" u="none" kern="1200" baseline="0" dirty="0">
                    <a:latin typeface="Arial"/>
                    <a:cs typeface="Arial"/>
                  </a:rPr>
                  <a:t>– como, quando e onde será implementado?</a:t>
                </a: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56472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CONHECER OS PROCEDIMENTOS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/>
            <a:r>
              <a:rPr lang="pt-PT" sz="2400" b="1" i="0" u="none" baseline="0"/>
              <a:t>Estejam cientes dos procedimentos dos tomadores de decisões. </a:t>
            </a:r>
          </a:p>
          <a:p>
            <a:pPr marL="0" indent="0" algn="l" rtl="0"/>
            <a:r>
              <a:rPr lang="pt-PT" sz="2400" b="1" i="0" u="none" baseline="0"/>
              <a:t>Saibam quando é que as decisões relevantes vão ser tomadas...</a:t>
            </a:r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11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/>
        </p:nvGraphicFramePr>
        <p:xfrm>
          <a:off x="0" y="1562100"/>
          <a:ext cx="9144000" cy="402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4687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12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8" y="980728"/>
            <a:ext cx="4896544" cy="4896544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568046" y="1419648"/>
            <a:ext cx="2098251" cy="2009351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/>
                <a:t>Ajudar-vos a ser preciso numa área complicada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9"/>
            <a:ext cx="2077401" cy="2066448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/>
                <a:t>Ajudar-vos a ser consistente e a repetir questões essenciais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88898" y="3502448"/>
            <a:ext cx="2056549" cy="1983952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>
                  <a:solidFill>
                    <a:srgbClr val="00558F"/>
                  </a:solidFill>
                </a:rPr>
                <a:t>Ajud</a:t>
              </a:r>
              <a:r>
                <a:rPr lang="pt-BR" sz="2000" dirty="0">
                  <a:solidFill>
                    <a:srgbClr val="00558F"/>
                  </a:solidFill>
                </a:rPr>
                <a:t>á</a:t>
              </a:r>
              <a:r>
                <a:rPr lang="pt-PT" sz="2000" b="0" i="0" u="none" kern="1200" baseline="0" dirty="0">
                  <a:solidFill>
                    <a:srgbClr val="00558F"/>
                  </a:solidFill>
                </a:rPr>
                <a:t>-los a reforçar e a consolidar a compreensão sobre o tema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8"/>
            <a:ext cx="2077401" cy="2010528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/>
                <a:t>Ajudar-vos a gerir questões e desafios difíceis</a:t>
              </a:r>
              <a:endParaRPr lang="pt-PT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DESENVOLVAM MENSAGENS SIMPLES E CLARAS CAPAZES DE</a:t>
            </a:r>
            <a:endParaRPr lang="pt-P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09665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13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PARTILHAR AS MENSAGENS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229600" cy="4475256"/>
          </a:xfrm>
        </p:spPr>
        <p:txBody>
          <a:bodyPr>
            <a:normAutofit/>
          </a:bodyPr>
          <a:lstStyle/>
          <a:p>
            <a:pPr algn="l" rtl="0"/>
            <a:r>
              <a:rPr lang="pt-PT" sz="2200" b="0" i="0" u="none" baseline="0"/>
              <a:t>As mensagens são mais poderosas quando são transportadas por mais do que uma pessoa</a:t>
            </a:r>
          </a:p>
          <a:p>
            <a:endParaRPr lang="pt-PT" sz="2200" dirty="0"/>
          </a:p>
          <a:p>
            <a:pPr algn="l" rtl="0"/>
            <a:r>
              <a:rPr lang="pt-PT" sz="2200" b="0" i="0" u="none" baseline="0"/>
              <a:t>Certifiquem-se que os vossos colegas e parceiros conhecem bem as mensagens</a:t>
            </a:r>
          </a:p>
          <a:p>
            <a:endParaRPr lang="pt-PT" sz="2200" dirty="0"/>
          </a:p>
          <a:p>
            <a:pPr algn="l" rtl="0"/>
            <a:r>
              <a:rPr lang="pt-PT" sz="2200" b="0" i="0" u="none" baseline="0"/>
              <a:t>Com mensagens coordenadas irão evitar confusões e perdas de confiança</a:t>
            </a:r>
          </a:p>
          <a:p>
            <a:endParaRPr lang="pt-PT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505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LISTA DE VERIFICAÇÃO</a:t>
            </a:r>
            <a:endParaRPr lang="pt-PT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CITAR EVIDÊNCIAS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Factos e dados, gráficos e ilustrações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APELAR À EMOÇÃO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Crianças, a geração do futuro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CRIAR INCENTIVOS </a:t>
                  </a:r>
                  <a:b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Como é que as partes interessadas podem se beneficiar ao apoiar a vacinação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EXPLICAR AS AMEAÇAS E OS RISCOS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Consequências da inação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VALORIZAR A SIMPLICIDADE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Evitar ser excessivamente técnico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SER RELEVANTE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Abordar problemas atuais e motivadores com as partes interessadas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pt-PT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985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LISTA DE VERIFICAÇÃO</a:t>
            </a:r>
            <a:endParaRPr lang="pt-PT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CITAR EVIDÊNCIAS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Factos e dados, gráficos e ilustrações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APELAR À EMOÇÃO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Crianças, a geração do futuro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CRIAR INCENTIVOS </a:t>
                  </a:r>
                  <a:b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Como é que as partes interessadas podem se beneficiar ao apoiar a vacinação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EXPLICAR AS AMEAÇAS E OS RISCOS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Consequências da inação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VALORIZAR A SIMPLICIDADE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Evitar ser excessivamente técnico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SER RELEVANTE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Abordar problemas atuais e motivadores com as partes interessadas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pt-PT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338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708BD7-7DBD-4CEC-8749-E384D2043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t-PT" b="0" i="0" u="none" baseline="0" dirty="0"/>
              <a:t>Porque as necessidade</a:t>
            </a:r>
            <a:r>
              <a:rPr lang="pt-PT" b="0" i="0" u="none" dirty="0"/>
              <a:t> do programa de </a:t>
            </a:r>
            <a:r>
              <a:rPr lang="pt-PT" b="0" i="0" u="none" baseline="0" dirty="0"/>
              <a:t>vacinação aumentam ao longo do tempo?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29E943-26B6-40E4-8344-5C70071E1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4714"/>
            <a:ext cx="8229600" cy="4272076"/>
          </a:xfrm>
        </p:spPr>
        <p:txBody>
          <a:bodyPr>
            <a:norm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Aumento rápido no co-financiamento de vacinas durante a transição Gavi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pt-PT" sz="18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Atualização da cadeia de frio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pt-PT" sz="18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Introdução de novas vacinas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pt-PT" sz="18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Outras medidas para melhorar a cobertura, atingir populações especiais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pt-PT" sz="18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Aumento da coorte de nascimentos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pt-PT" sz="18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pt-PT" sz="1800" b="0" i="0" u="none" baseline="0" dirty="0">
                <a:solidFill>
                  <a:schemeClr val="tx1"/>
                </a:solidFill>
              </a:rPr>
              <a:t>Maior atenção ao financiamento adequado de custos operacionais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F8F8E3-B8A3-4D16-9A4A-9F2F1DA32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 rtl="0"/>
            <a:fld id="{2459FD92-E8AB-4F86-BA9A-090210CAFD7B}" type="slidenum">
              <a:rPr>
                <a:latin typeface="Arial"/>
                <a:cs typeface="Arial"/>
              </a:rPr>
              <a:pPr algn="l" rtl="0"/>
              <a:t>3</a:t>
            </a:fld>
            <a:r>
              <a:rPr lang="pt-PT" b="0" i="0" u="none" baseline="0">
                <a:latin typeface="Arial"/>
                <a:cs typeface="Arial"/>
              </a:rPr>
              <a:t> | www.lnct.global</a:t>
            </a:r>
            <a:endParaRPr lang="pt-P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226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-533400" y="1170402"/>
            <a:ext cx="28623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pt-PT" sz="1600" b="1" i="0" u="none" baseline="0" dirty="0">
                <a:solidFill>
                  <a:schemeClr val="bg1"/>
                </a:solidFill>
              </a:rPr>
              <a:t>PASSO 1: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DEFINIR AS NECESSIDADES DE FINANCIAMENTO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850451" y="2349830"/>
            <a:ext cx="228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2: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IDENTIFICAR AS PARTES INTERESSADAS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0" y="3500371"/>
            <a:ext cx="23773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3: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COMPREENDER AS PARTES INTERESSADAS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246414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4: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JUSTIFICAR O INVESTIMENTO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989440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0"/>
            <a:r>
              <a:rPr lang="pt-PT" sz="1600" b="1" i="0" u="none" baseline="0" dirty="0">
                <a:solidFill>
                  <a:schemeClr val="bg1"/>
                </a:solidFill>
              </a:rPr>
              <a:t>PASSO 5: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PLANEJAR AS ATIVIDADES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pPr algn="l" rtl="0"/>
            <a:r>
              <a:rPr lang="pt-PT" b="0" i="0" u="none" baseline="0"/>
              <a:t>UMA ABORDAGEM PASSO A PASSO PARA A MOBILIZAÇÃO DE RECURSOS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064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DEFINIR AS NECESSIDADES DE FINANCIAMENTO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pPr algn="l" rtl="0"/>
            <a:r>
              <a:rPr lang="pt-PT" sz="2400" b="0" i="0" u="none" baseline="0" dirty="0"/>
              <a:t>Quais atividades são necessárias para alcançar o vosso objetivo?</a:t>
            </a:r>
            <a:endParaRPr lang="pt-PT" sz="2400" dirty="0"/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o custo de cada atividade?</a:t>
            </a:r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a quantidade total de recursos necessária (por categorias de custo)?</a:t>
            </a:r>
            <a:endParaRPr lang="pt-PT" sz="2400" dirty="0"/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o financiamento disponível?</a:t>
            </a:r>
            <a:endParaRPr lang="pt-PT" sz="2400" dirty="0"/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5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1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245653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pPr algn="l" rtl="0"/>
            <a:r>
              <a:rPr lang="pt-PT" b="0" i="0" u="none" baseline="0"/>
              <a:t>IDENTIFICAR AS PARTES INTERESSADAS E OS TOMADORES DE DECISÕES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6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/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pt-PT" sz="2800" b="1" i="0" u="none" baseline="0">
                <a:solidFill>
                  <a:schemeClr val="accent1"/>
                </a:solidFill>
              </a:rPr>
              <a:t>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43361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7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320812" y="2829312"/>
            <a:ext cx="216558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TOMADORES DE DECISÕES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2360652" cy="1800157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FUNCIONÁRIOS PÚBLICOS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2326392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COMUNICAÇÃO SOCIAL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451488" y="1556792"/>
            <a:ext cx="2133972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PARLAMENTO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237930" y="3356992"/>
            <a:ext cx="2397972" cy="1773560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ESPECIALISTAS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COMITÉS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148062" y="3789040"/>
            <a:ext cx="1944216" cy="1773560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LÍDERES DE OPINIÃO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TENHAM EM CONTA AS PARTES INTERESSADAS COM INFLUÊNCIA DIRETA OU INDIRETA NO FINANCIAMENTO DA VACINAÇÃO</a:t>
            </a:r>
            <a:endParaRPr lang="pt-PT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9257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O DIA-A-DIA DOS TOMADORES DE DECISÕES</a:t>
            </a:r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8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/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25908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pt-PT" sz="2000" b="1" i="0" u="none" baseline="0">
                  <a:latin typeface="Arial"/>
                  <a:cs typeface="Arial"/>
                </a:rPr>
                <a:t>MOTIVADORES</a:t>
              </a:r>
            </a:p>
            <a:p>
              <a:pPr algn="ctr" rtl="0"/>
              <a:endParaRPr lang="pt-PT" sz="2000" b="1" dirty="0">
                <a:latin typeface="Arial"/>
                <a:cs typeface="Arial"/>
              </a:endParaRPr>
            </a:p>
            <a:p>
              <a:pPr algn="ctr" rtl="0"/>
              <a:r>
                <a:rPr lang="pt-PT" sz="2000" b="0" i="0" u="none" baseline="0">
                  <a:latin typeface="Arial"/>
                  <a:cs typeface="Arial"/>
                </a:rPr>
                <a:t>razões pelas quais iriam </a:t>
              </a:r>
              <a:r>
                <a:rPr lang="pt-PT" sz="2000" b="1" i="0" u="sng" baseline="0">
                  <a:latin typeface="Arial"/>
                  <a:cs typeface="Arial"/>
                </a:rPr>
                <a:t>apoiar</a:t>
              </a:r>
              <a:r>
                <a:rPr lang="pt-PT" sz="2000" b="0" i="0" u="sng" baseline="0">
                  <a:latin typeface="Arial"/>
                  <a:cs typeface="Arial"/>
                </a:rPr>
                <a:t> </a:t>
              </a:r>
              <a:r>
                <a:rPr lang="pt-PT" sz="2000" b="0" i="0" u="none" baseline="0">
                  <a:latin typeface="Arial"/>
                  <a:cs typeface="Arial"/>
                </a:rPr>
                <a:t>a vacinação</a:t>
              </a:r>
              <a:endParaRPr lang="pt-PT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pt-PT" sz="2000" b="1" i="0" u="none" baseline="0">
                  <a:latin typeface="Arial"/>
                  <a:cs typeface="Arial"/>
                </a:rPr>
                <a:t>OBSTÁCULOS</a:t>
              </a:r>
            </a:p>
            <a:p>
              <a:pPr algn="ctr" rtl="0"/>
              <a:endParaRPr lang="pt-PT" sz="2000" b="1" dirty="0">
                <a:latin typeface="Arial"/>
                <a:cs typeface="Arial"/>
              </a:endParaRPr>
            </a:p>
            <a:p>
              <a:pPr algn="ctr" rtl="0"/>
              <a:r>
                <a:rPr lang="pt-PT" sz="2000" b="0" i="0" u="none" baseline="0">
                  <a:latin typeface="Arial"/>
                  <a:cs typeface="Arial"/>
                </a:rPr>
                <a:t>razões pelas quais </a:t>
              </a:r>
              <a:r>
                <a:rPr lang="pt-PT" sz="2000" b="1" i="0" u="sng" baseline="0">
                  <a:latin typeface="Arial"/>
                  <a:cs typeface="Arial"/>
                </a:rPr>
                <a:t>não</a:t>
              </a:r>
              <a:r>
                <a:rPr lang="pt-PT" sz="2000" b="0" i="0" u="none" baseline="0">
                  <a:latin typeface="Arial"/>
                  <a:cs typeface="Arial"/>
                </a:rPr>
                <a:t> iriam apoiar a vacinação</a:t>
              </a:r>
              <a:endParaRPr lang="pt-PT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pPr algn="l" rtl="0"/>
            <a:r>
              <a:rPr lang="pt-PT" b="0" i="0" u="none" baseline="0"/>
              <a:t>DOIS CONCEITOS IMPORTANTES PARA OS TOMADORES DE DECISÕES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 rtl="0">
              <a:spcAft>
                <a:spcPts val="800"/>
              </a:spcAft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Como é que a vacinação se encaixa...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No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ponto de vista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 pessoal ou político das partes interessadas?</a:t>
            </a:r>
            <a:endParaRPr lang="pt-PT" dirty="0">
              <a:solidFill>
                <a:srgbClr val="41A2AA"/>
              </a:solidFill>
              <a:cs typeface="Arial"/>
            </a:endParaRP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Nas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agendas políticas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 mais importantes para as partes interessadas?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Nas áreas possíveis onde as partes interessadas possam estar à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procura de sucesso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?</a:t>
            </a:r>
            <a:endParaRPr lang="pt-PT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727728" y="3664848"/>
            <a:ext cx="4168592" cy="325217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Noutras áreas (de saúde) que sejam mais importantes para o tomador de decisão?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 falta de conhecimento ou compreensão acerca dos benefícios sociais da vacinação?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 falta de conhecimento acerca do</a:t>
            </a:r>
            <a:r>
              <a:rPr lang="pt-PT" sz="1600" b="0" i="0" u="none" dirty="0">
                <a:solidFill>
                  <a:srgbClr val="C00000"/>
                </a:solidFill>
                <a:cs typeface="Arial"/>
              </a:rPr>
              <a:t> custo-efetividade d</a:t>
            </a: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a vacinação?</a:t>
            </a:r>
            <a:endParaRPr lang="pt-PT" sz="1600" dirty="0">
              <a:solidFill>
                <a:srgbClr val="C00000"/>
              </a:solidFill>
              <a:cs typeface="Arial"/>
            </a:endParaRP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Nas falsas perceções acerca da vacinação?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No medo de uma ambiente negativo na comunicação social?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45695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  <kd16009dc51444af92aa78db77815af5 xmlns="2af4539b-39f3-4771-ac1a-16de5a20c394">
      <Terms xmlns="http://schemas.microsoft.com/office/infopath/2007/PartnerControls"/>
    </kd16009dc51444af92aa78db77815af5>
    <TaxCatchAll xmlns="2af4539b-39f3-4771-ac1a-16de5a20c394"/>
  </documentManagement>
</p:properties>
</file>

<file path=customXml/itemProps1.xml><?xml version="1.0" encoding="utf-8"?>
<ds:datastoreItem xmlns:ds="http://schemas.openxmlformats.org/officeDocument/2006/customXml" ds:itemID="{44AFE46D-8AB7-49F5-BD7F-0B6C92CC8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C19A76-B43B-42F8-B3F3-E94F68B4F4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D9B871-F07D-4137-875A-A808F7E015F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811</Words>
  <Application>Microsoft Office PowerPoint</Application>
  <PresentationFormat>On-screen Show (4:3)</PresentationFormat>
  <Paragraphs>147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Museo Sans 300</vt:lpstr>
      <vt:lpstr>Wingdings</vt:lpstr>
      <vt:lpstr>Office Theme</vt:lpstr>
      <vt:lpstr>think-cell Slide</vt:lpstr>
      <vt:lpstr>Defesa do investimento na imunização</vt:lpstr>
      <vt:lpstr>LISTA DE VERIFICAÇÃO</vt:lpstr>
      <vt:lpstr>Porque as necessidade do programa de vacinação aumentam ao longo do tempo?</vt:lpstr>
      <vt:lpstr>UMA ABORDAGEM PASSO A PASSO PARA A MOBILIZAÇÃO DE RECURSOS</vt:lpstr>
      <vt:lpstr>DEFINIR AS NECESSIDADES DE FINANCIAMENTO</vt:lpstr>
      <vt:lpstr>IDENTIFICAR AS PARTES INTERESSADAS E OS TOMADORES DE DECISÕES</vt:lpstr>
      <vt:lpstr>TENHAM EM CONTA AS PARTES INTERESSADAS COM INFLUÊNCIA DIRETA OU INDIRETA NO FINANCIAMENTO DA VACINAÇÃO</vt:lpstr>
      <vt:lpstr>O DIA-A-DIA DOS TOMADORES DE DECISÕES</vt:lpstr>
      <vt:lpstr>DOIS CONCEITOS IMPORTANTES PARA OS TOMADORES DE DECISÕES</vt:lpstr>
      <vt:lpstr>ESTEJAM PREPARADOS PARA ELABORAR SOBRE...</vt:lpstr>
      <vt:lpstr>CONHECER OS PROCEDIMENTOS</vt:lpstr>
      <vt:lpstr>DESENVOLVAM MENSAGENS SIMPLES E CLARAS CAPAZES DE</vt:lpstr>
      <vt:lpstr>PARTILHAR AS MENSAGENS</vt:lpstr>
      <vt:lpstr>LISTA DE VERIFICAÇÃO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Investing in Immunization</dc:title>
  <dc:creator>Christina Shaw</dc:creator>
  <cp:lastModifiedBy>Christina Shaw</cp:lastModifiedBy>
  <cp:revision>1</cp:revision>
  <dcterms:created xsi:type="dcterms:W3CDTF">2020-03-09T14:51:11Z</dcterms:created>
  <dcterms:modified xsi:type="dcterms:W3CDTF">2020-03-27T17:46:56Z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/>
  </property>
</Properties>
</file>