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</p:sldMasterIdLst>
  <p:notesMasterIdLst>
    <p:notesMasterId r:id="rId6"/>
  </p:notesMasterIdLst>
  <p:sldIdLst>
    <p:sldId id="280" r:id="rId5"/>
  </p:sldIdLst>
  <p:sldSz cx="12801600" cy="9601200" type="A3"/>
  <p:notesSz cx="6797675" cy="9926638"/>
  <p:custDataLst>
    <p:tags r:id="rId7"/>
  </p:custDataLst>
  <p:defaultTextStyle>
    <a:defPPr>
      <a:defRPr lang="en-US"/>
    </a:defPPr>
    <a:lvl1pPr marL="0" algn="l" defTabSz="127986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39934" algn="l" defTabSz="127986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79867" algn="l" defTabSz="127986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19801" algn="l" defTabSz="127986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59735" algn="l" defTabSz="127986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199668" algn="l" defTabSz="127986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39602" algn="l" defTabSz="127986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79536" algn="l" defTabSz="127986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19470" algn="l" defTabSz="1279867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0368">
          <p15:clr>
            <a:srgbClr val="A4A3A4"/>
          </p15:clr>
        </p15:guide>
        <p15:guide id="4" pos="13824">
          <p15:clr>
            <a:srgbClr val="A4A3A4"/>
          </p15:clr>
        </p15:guide>
        <p15:guide id="5" orient="horz" pos="630">
          <p15:clr>
            <a:srgbClr val="A4A3A4"/>
          </p15:clr>
        </p15:guide>
        <p15:guide id="6" orient="horz" pos="3024">
          <p15:clr>
            <a:srgbClr val="A4A3A4"/>
          </p15:clr>
        </p15:guide>
        <p15:guide id="7" pos="840">
          <p15:clr>
            <a:srgbClr val="A4A3A4"/>
          </p15:clr>
        </p15:guide>
        <p15:guide id="8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4D17" initials="R" lastIdx="2" clrIdx="0"/>
  <p:cmAuthor id="1" name="Leah List" initials="LL" lastIdx="5" clrIdx="1">
    <p:extLst/>
  </p:cmAuthor>
  <p:cmAuthor id="2" name="Ivdity Chikovani" initials="IC" lastIdx="10" clrIdx="2">
    <p:extLst/>
  </p:cmAuthor>
  <p:cmAuthor id="3" name="Miloud KADDAR" initials="MK" lastIdx="8" clrIdx="3">
    <p:extLst/>
  </p:cmAuthor>
  <p:cmAuthor id="4" name="Leah Ewald" initials="LE" lastIdx="8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E3FC"/>
    <a:srgbClr val="E5FCBE"/>
    <a:srgbClr val="00A6B6"/>
    <a:srgbClr val="A80A4B"/>
    <a:srgbClr val="CAEF00"/>
    <a:srgbClr val="00E8FF"/>
    <a:srgbClr val="07E1F5"/>
    <a:srgbClr val="CB1C68"/>
    <a:srgbClr val="E5E5E5"/>
    <a:srgbClr val="143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B5E700-6A07-0C53-E881-297039A81361}" v="482" dt="2019-04-01T08:59:08.474"/>
    <p1510:client id="{6FFDD462-42D3-4F14-BEC1-BE6481B52192}" v="1" dt="2019-04-01T08:47:48.1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2"/>
  </p:normalViewPr>
  <p:slideViewPr>
    <p:cSldViewPr snapToGrid="0">
      <p:cViewPr>
        <p:scale>
          <a:sx n="111" d="100"/>
          <a:sy n="111" d="100"/>
        </p:scale>
        <p:origin x="152" y="-472"/>
      </p:cViewPr>
      <p:guideLst>
        <p:guide orient="horz" pos="2160"/>
        <p:guide pos="2880"/>
        <p:guide orient="horz" pos="10368"/>
        <p:guide pos="13824"/>
        <p:guide orient="horz" pos="630"/>
        <p:guide orient="horz" pos="3024"/>
        <p:guide pos="840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lome Keshelashvili" userId="S::s.keshelashvili@curatio.com::2a5b5c28-ef64-49cc-951f-9bbed20db8ff" providerId="AD" clId="Web-{30B5E700-6A07-0C53-E881-297039A81361}"/>
    <pc:docChg chg="modSld">
      <pc:chgData name="Salome Keshelashvili" userId="S::s.keshelashvili@curatio.com::2a5b5c28-ef64-49cc-951f-9bbed20db8ff" providerId="AD" clId="Web-{30B5E700-6A07-0C53-E881-297039A81361}" dt="2019-04-01T08:59:08.474" v="498" actId="20577"/>
      <pc:docMkLst>
        <pc:docMk/>
      </pc:docMkLst>
      <pc:sldChg chg="addSp delSp modSp">
        <pc:chgData name="Salome Keshelashvili" userId="S::s.keshelashvili@curatio.com::2a5b5c28-ef64-49cc-951f-9bbed20db8ff" providerId="AD" clId="Web-{30B5E700-6A07-0C53-E881-297039A81361}" dt="2019-04-01T08:58:51.834" v="496" actId="20577"/>
        <pc:sldMkLst>
          <pc:docMk/>
          <pc:sldMk cId="2642579564" sldId="280"/>
        </pc:sldMkLst>
        <pc:spChg chg="mod">
          <ac:chgData name="Salome Keshelashvili" userId="S::s.keshelashvili@curatio.com::2a5b5c28-ef64-49cc-951f-9bbed20db8ff" providerId="AD" clId="Web-{30B5E700-6A07-0C53-E881-297039A81361}" dt="2019-04-01T08:44:07.930" v="250" actId="14100"/>
          <ac:spMkLst>
            <pc:docMk/>
            <pc:sldMk cId="2642579564" sldId="280"/>
            <ac:spMk id="33" creationId="{00000000-0000-0000-0000-000000000000}"/>
          </ac:spMkLst>
        </pc:spChg>
        <pc:spChg chg="mod">
          <ac:chgData name="Salome Keshelashvili" userId="S::s.keshelashvili@curatio.com::2a5b5c28-ef64-49cc-951f-9bbed20db8ff" providerId="AD" clId="Web-{30B5E700-6A07-0C53-E881-297039A81361}" dt="2019-04-01T08:13:30.357" v="18" actId="14100"/>
          <ac:spMkLst>
            <pc:docMk/>
            <pc:sldMk cId="2642579564" sldId="280"/>
            <ac:spMk id="34" creationId="{00000000-0000-0000-0000-000000000000}"/>
          </ac:spMkLst>
        </pc:spChg>
        <pc:spChg chg="mod">
          <ac:chgData name="Salome Keshelashvili" userId="S::s.keshelashvili@curatio.com::2a5b5c28-ef64-49cc-951f-9bbed20db8ff" providerId="AD" clId="Web-{30B5E700-6A07-0C53-E881-297039A81361}" dt="2019-04-01T08:44:58.414" v="253" actId="14100"/>
          <ac:spMkLst>
            <pc:docMk/>
            <pc:sldMk cId="2642579564" sldId="280"/>
            <ac:spMk id="49" creationId="{00000000-0000-0000-0000-000000000000}"/>
          </ac:spMkLst>
        </pc:spChg>
        <pc:spChg chg="mod">
          <ac:chgData name="Salome Keshelashvili" userId="S::s.keshelashvili@curatio.com::2a5b5c28-ef64-49cc-951f-9bbed20db8ff" providerId="AD" clId="Web-{30B5E700-6A07-0C53-E881-297039A81361}" dt="2019-04-01T08:58:51.834" v="496" actId="20577"/>
          <ac:spMkLst>
            <pc:docMk/>
            <pc:sldMk cId="2642579564" sldId="280"/>
            <ac:spMk id="51" creationId="{00000000-0000-0000-0000-000000000000}"/>
          </ac:spMkLst>
        </pc:spChg>
        <pc:spChg chg="mod">
          <ac:chgData name="Salome Keshelashvili" userId="S::s.keshelashvili@curatio.com::2a5b5c28-ef64-49cc-951f-9bbed20db8ff" providerId="AD" clId="Web-{30B5E700-6A07-0C53-E881-297039A81361}" dt="2019-04-01T08:49:34.257" v="290" actId="20577"/>
          <ac:spMkLst>
            <pc:docMk/>
            <pc:sldMk cId="2642579564" sldId="280"/>
            <ac:spMk id="52" creationId="{5D5516FA-8FE7-A347-BB4A-250FA55890AC}"/>
          </ac:spMkLst>
        </pc:spChg>
        <pc:spChg chg="mod">
          <ac:chgData name="Salome Keshelashvili" userId="S::s.keshelashvili@curatio.com::2a5b5c28-ef64-49cc-951f-9bbed20db8ff" providerId="AD" clId="Web-{30B5E700-6A07-0C53-E881-297039A81361}" dt="2019-04-01T08:35:54.056" v="213" actId="14100"/>
          <ac:spMkLst>
            <pc:docMk/>
            <pc:sldMk cId="2642579564" sldId="280"/>
            <ac:spMk id="62" creationId="{00000000-0000-0000-0000-000000000000}"/>
          </ac:spMkLst>
        </pc:spChg>
        <pc:spChg chg="mod">
          <ac:chgData name="Salome Keshelashvili" userId="S::s.keshelashvili@curatio.com::2a5b5c28-ef64-49cc-951f-9bbed20db8ff" providerId="AD" clId="Web-{30B5E700-6A07-0C53-E881-297039A81361}" dt="2019-04-01T08:22:31.308" v="77" actId="1076"/>
          <ac:spMkLst>
            <pc:docMk/>
            <pc:sldMk cId="2642579564" sldId="280"/>
            <ac:spMk id="64" creationId="{00000000-0000-0000-0000-000000000000}"/>
          </ac:spMkLst>
        </pc:spChg>
        <pc:spChg chg="mod">
          <ac:chgData name="Salome Keshelashvili" userId="S::s.keshelashvili@curatio.com::2a5b5c28-ef64-49cc-951f-9bbed20db8ff" providerId="AD" clId="Web-{30B5E700-6A07-0C53-E881-297039A81361}" dt="2019-04-01T08:23:53.589" v="88" actId="14100"/>
          <ac:spMkLst>
            <pc:docMk/>
            <pc:sldMk cId="2642579564" sldId="280"/>
            <ac:spMk id="85" creationId="{5D9926A3-45B7-B042-B353-5D6562C95376}"/>
          </ac:spMkLst>
        </pc:spChg>
        <pc:spChg chg="mod">
          <ac:chgData name="Salome Keshelashvili" userId="S::s.keshelashvili@curatio.com::2a5b5c28-ef64-49cc-951f-9bbed20db8ff" providerId="AD" clId="Web-{30B5E700-6A07-0C53-E881-297039A81361}" dt="2019-04-01T08:18:32.731" v="58" actId="1076"/>
          <ac:spMkLst>
            <pc:docMk/>
            <pc:sldMk cId="2642579564" sldId="280"/>
            <ac:spMk id="95" creationId="{F95DD650-2801-8840-B00F-E508B753DD9E}"/>
          </ac:spMkLst>
        </pc:spChg>
        <pc:spChg chg="mod">
          <ac:chgData name="Salome Keshelashvili" userId="S::s.keshelashvili@curatio.com::2a5b5c28-ef64-49cc-951f-9bbed20db8ff" providerId="AD" clId="Web-{30B5E700-6A07-0C53-E881-297039A81361}" dt="2019-04-01T08:45:06.601" v="254" actId="14100"/>
          <ac:spMkLst>
            <pc:docMk/>
            <pc:sldMk cId="2642579564" sldId="280"/>
            <ac:spMk id="97" creationId="{82CD7128-E409-1A43-B8F5-F2940EE5CA3B}"/>
          </ac:spMkLst>
        </pc:spChg>
        <pc:spChg chg="mod">
          <ac:chgData name="Salome Keshelashvili" userId="S::s.keshelashvili@curatio.com::2a5b5c28-ef64-49cc-951f-9bbed20db8ff" providerId="AD" clId="Web-{30B5E700-6A07-0C53-E881-297039A81361}" dt="2019-04-01T08:42:35.711" v="245" actId="14100"/>
          <ac:spMkLst>
            <pc:docMk/>
            <pc:sldMk cId="2642579564" sldId="280"/>
            <ac:spMk id="140" creationId="{C14302F3-D4A2-944A-8ED5-4FF089EC7306}"/>
          </ac:spMkLst>
        </pc:spChg>
        <pc:spChg chg="mod">
          <ac:chgData name="Salome Keshelashvili" userId="S::s.keshelashvili@curatio.com::2a5b5c28-ef64-49cc-951f-9bbed20db8ff" providerId="AD" clId="Web-{30B5E700-6A07-0C53-E881-297039A81361}" dt="2019-04-01T08:24:37.902" v="95" actId="1076"/>
          <ac:spMkLst>
            <pc:docMk/>
            <pc:sldMk cId="2642579564" sldId="280"/>
            <ac:spMk id="141" creationId="{190075EB-6665-AD47-BCCC-4A83C3902FCC}"/>
          </ac:spMkLst>
        </pc:spChg>
        <pc:spChg chg="mod">
          <ac:chgData name="Salome Keshelashvili" userId="S::s.keshelashvili@curatio.com::2a5b5c28-ef64-49cc-951f-9bbed20db8ff" providerId="AD" clId="Web-{30B5E700-6A07-0C53-E881-297039A81361}" dt="2019-04-01T08:45:33.883" v="261" actId="20577"/>
          <ac:spMkLst>
            <pc:docMk/>
            <pc:sldMk cId="2642579564" sldId="280"/>
            <ac:spMk id="144" creationId="{C4B24CA3-ED8E-5045-8908-E1322293923F}"/>
          </ac:spMkLst>
        </pc:spChg>
        <pc:spChg chg="mod">
          <ac:chgData name="Salome Keshelashvili" userId="S::s.keshelashvili@curatio.com::2a5b5c28-ef64-49cc-951f-9bbed20db8ff" providerId="AD" clId="Web-{30B5E700-6A07-0C53-E881-297039A81361}" dt="2019-04-01T08:26:58.729" v="109" actId="1076"/>
          <ac:spMkLst>
            <pc:docMk/>
            <pc:sldMk cId="2642579564" sldId="280"/>
            <ac:spMk id="145" creationId="{DC5B96A6-C043-C64B-988A-F892047E31DC}"/>
          </ac:spMkLst>
        </pc:spChg>
        <pc:spChg chg="mod">
          <ac:chgData name="Salome Keshelashvili" userId="S::s.keshelashvili@curatio.com::2a5b5c28-ef64-49cc-951f-9bbed20db8ff" providerId="AD" clId="Web-{30B5E700-6A07-0C53-E881-297039A81361}" dt="2019-04-01T08:55:27.553" v="491" actId="1076"/>
          <ac:spMkLst>
            <pc:docMk/>
            <pc:sldMk cId="2642579564" sldId="280"/>
            <ac:spMk id="149" creationId="{1E5EEEFB-B9E4-624D-82C1-9057FDEF35E4}"/>
          </ac:spMkLst>
        </pc:spChg>
        <pc:spChg chg="mod">
          <ac:chgData name="Salome Keshelashvili" userId="S::s.keshelashvili@curatio.com::2a5b5c28-ef64-49cc-951f-9bbed20db8ff" providerId="AD" clId="Web-{30B5E700-6A07-0C53-E881-297039A81361}" dt="2019-04-01T08:55:36.522" v="492" actId="1076"/>
          <ac:spMkLst>
            <pc:docMk/>
            <pc:sldMk cId="2642579564" sldId="280"/>
            <ac:spMk id="150" creationId="{2E6E492F-8286-5B4E-8F99-3EC4FD6B954A}"/>
          </ac:spMkLst>
        </pc:spChg>
        <pc:spChg chg="mod">
          <ac:chgData name="Salome Keshelashvili" userId="S::s.keshelashvili@curatio.com::2a5b5c28-ef64-49cc-951f-9bbed20db8ff" providerId="AD" clId="Web-{30B5E700-6A07-0C53-E881-297039A81361}" dt="2019-04-01T08:55:42.256" v="493" actId="1076"/>
          <ac:spMkLst>
            <pc:docMk/>
            <pc:sldMk cId="2642579564" sldId="280"/>
            <ac:spMk id="151" creationId="{121F205F-4646-554A-AEF6-AA56AA9B04EF}"/>
          </ac:spMkLst>
        </pc:spChg>
        <pc:grpChg chg="mod">
          <ac:chgData name="Salome Keshelashvili" userId="S::s.keshelashvili@curatio.com::2a5b5c28-ef64-49cc-951f-9bbed20db8ff" providerId="AD" clId="Web-{30B5E700-6A07-0C53-E881-297039A81361}" dt="2019-04-01T08:24:14.074" v="92" actId="14100"/>
          <ac:grpSpMkLst>
            <pc:docMk/>
            <pc:sldMk cId="2642579564" sldId="280"/>
            <ac:grpSpMk id="110" creationId="{88EBE286-59AA-A54D-ABD4-801A3A97834F}"/>
          </ac:grpSpMkLst>
        </pc:grpChg>
        <pc:graphicFrameChg chg="mod modGraphic">
          <ac:chgData name="Salome Keshelashvili" userId="S::s.keshelashvili@curatio.com::2a5b5c28-ef64-49cc-951f-9bbed20db8ff" providerId="AD" clId="Web-{30B5E700-6A07-0C53-E881-297039A81361}" dt="2019-04-01T08:24:07.324" v="91"/>
          <ac:graphicFrameMkLst>
            <pc:docMk/>
            <pc:sldMk cId="2642579564" sldId="280"/>
            <ac:graphicFrameMk id="3" creationId="{00000000-0000-0000-0000-000000000000}"/>
          </ac:graphicFrameMkLst>
        </pc:graphicFrameChg>
        <pc:picChg chg="add mod">
          <ac:chgData name="Salome Keshelashvili" userId="S::s.keshelashvili@curatio.com::2a5b5c28-ef64-49cc-951f-9bbed20db8ff" providerId="AD" clId="Web-{30B5E700-6A07-0C53-E881-297039A81361}" dt="2019-04-01T08:40:24.696" v="230" actId="14100"/>
          <ac:picMkLst>
            <pc:docMk/>
            <pc:sldMk cId="2642579564" sldId="280"/>
            <ac:picMk id="2" creationId="{AA7B6C2C-B8A5-40B6-8020-410DB26A441D}"/>
          </ac:picMkLst>
        </pc:picChg>
        <pc:picChg chg="mod">
          <ac:chgData name="Salome Keshelashvili" userId="S::s.keshelashvili@curatio.com::2a5b5c28-ef64-49cc-951f-9bbed20db8ff" providerId="AD" clId="Web-{30B5E700-6A07-0C53-E881-297039A81361}" dt="2019-04-01T08:40:10.071" v="227" actId="14100"/>
          <ac:picMkLst>
            <pc:docMk/>
            <pc:sldMk cId="2642579564" sldId="280"/>
            <ac:picMk id="54" creationId="{B5848D39-2C0E-7F41-9E19-70636F9B0D2A}"/>
          </ac:picMkLst>
        </pc:picChg>
        <pc:picChg chg="del">
          <ac:chgData name="Salome Keshelashvili" userId="S::s.keshelashvili@curatio.com::2a5b5c28-ef64-49cc-951f-9bbed20db8ff" providerId="AD" clId="Web-{30B5E700-6A07-0C53-E881-297039A81361}" dt="2019-04-01T07:54:20.204" v="6"/>
          <ac:picMkLst>
            <pc:docMk/>
            <pc:sldMk cId="2642579564" sldId="280"/>
            <ac:picMk id="70" creationId="{00000000-0000-0000-0000-000000000000}"/>
          </ac:picMkLst>
        </pc:picChg>
        <pc:picChg chg="mod">
          <ac:chgData name="Salome Keshelashvili" userId="S::s.keshelashvili@curatio.com::2a5b5c28-ef64-49cc-951f-9bbed20db8ff" providerId="AD" clId="Web-{30B5E700-6A07-0C53-E881-297039A81361}" dt="2019-04-01T08:26:44.214" v="108" actId="14100"/>
          <ac:picMkLst>
            <pc:docMk/>
            <pc:sldMk cId="2642579564" sldId="280"/>
            <ac:picMk id="72" creationId="{00000000-0000-0000-0000-000000000000}"/>
          </ac:picMkLst>
        </pc:picChg>
        <pc:picChg chg="mod">
          <ac:chgData name="Salome Keshelashvili" userId="S::s.keshelashvili@curatio.com::2a5b5c28-ef64-49cc-951f-9bbed20db8ff" providerId="AD" clId="Web-{30B5E700-6A07-0C53-E881-297039A81361}" dt="2019-04-01T08:40:38.930" v="232" actId="14100"/>
          <ac:picMkLst>
            <pc:docMk/>
            <pc:sldMk cId="2642579564" sldId="280"/>
            <ac:picMk id="73" creationId="{00000000-0000-0000-0000-000000000000}"/>
          </ac:picMkLst>
        </pc:picChg>
        <pc:cxnChg chg="mod">
          <ac:chgData name="Salome Keshelashvili" userId="S::s.keshelashvili@curatio.com::2a5b5c28-ef64-49cc-951f-9bbed20db8ff" providerId="AD" clId="Web-{30B5E700-6A07-0C53-E881-297039A81361}" dt="2019-04-01T08:43:34.086" v="248" actId="1076"/>
          <ac:cxnSpMkLst>
            <pc:docMk/>
            <pc:sldMk cId="2642579564" sldId="280"/>
            <ac:cxnSpMk id="56" creationId="{BAD16F3E-F2F3-F84D-9B89-032CBDB5B869}"/>
          </ac:cxnSpMkLst>
        </pc:cxnChg>
        <pc:cxnChg chg="mod">
          <ac:chgData name="Salome Keshelashvili" userId="S::s.keshelashvili@curatio.com::2a5b5c28-ef64-49cc-951f-9bbed20db8ff" providerId="AD" clId="Web-{30B5E700-6A07-0C53-E881-297039A81361}" dt="2019-04-01T08:43:39.024" v="249" actId="1076"/>
          <ac:cxnSpMkLst>
            <pc:docMk/>
            <pc:sldMk cId="2642579564" sldId="280"/>
            <ac:cxnSpMk id="69" creationId="{BAD16F3E-F2F3-F84D-9B89-032CBDB5B869}"/>
          </ac:cxnSpMkLst>
        </pc:cxnChg>
      </pc:sldChg>
    </pc:docChg>
  </pc:docChgLst>
  <pc:docChgLst>
    <pc:chgData name="Nata Gordeziani" userId="1e553c8c-0598-40f7-956f-e98aed8fe748" providerId="ADAL" clId="{6FFDD462-42D3-4F14-BEC1-BE6481B52192}"/>
    <pc:docChg chg="modSld">
      <pc:chgData name="Nata Gordeziani" userId="1e553c8c-0598-40f7-956f-e98aed8fe748" providerId="ADAL" clId="{6FFDD462-42D3-4F14-BEC1-BE6481B52192}" dt="2019-04-01T08:47:48.165" v="0"/>
      <pc:docMkLst>
        <pc:docMk/>
      </pc:docMkLst>
      <pc:sldChg chg="modSp">
        <pc:chgData name="Nata Gordeziani" userId="1e553c8c-0598-40f7-956f-e98aed8fe748" providerId="ADAL" clId="{6FFDD462-42D3-4F14-BEC1-BE6481B52192}" dt="2019-04-01T08:47:48.165" v="0"/>
        <pc:sldMkLst>
          <pc:docMk/>
          <pc:sldMk cId="2642579564" sldId="280"/>
        </pc:sldMkLst>
        <pc:spChg chg="mod">
          <ac:chgData name="Nata Gordeziani" userId="1e553c8c-0598-40f7-956f-e98aed8fe748" providerId="ADAL" clId="{6FFDD462-42D3-4F14-BEC1-BE6481B52192}" dt="2019-04-01T08:47:48.165" v="0"/>
          <ac:spMkLst>
            <pc:docMk/>
            <pc:sldMk cId="2642579564" sldId="280"/>
            <ac:spMk id="149" creationId="{1E5EEEFB-B9E4-624D-82C1-9057FDEF35E4}"/>
          </ac:spMkLst>
        </pc:spChg>
      </pc:sldChg>
    </pc:docChg>
  </pc:docChgLst>
  <pc:docChgLst>
    <pc:chgData name="Salome Keshelashvili" userId="S::s.keshelashvili@curatio.com::2a5b5c28-ef64-49cc-951f-9bbed20db8ff" providerId="AD" clId="Web-{FCB327A5-C233-408A-9A62-B476FB8563B6}"/>
    <pc:docChg chg="modSld">
      <pc:chgData name="Salome Keshelashvili" userId="S::s.keshelashvili@curatio.com::2a5b5c28-ef64-49cc-951f-9bbed20db8ff" providerId="AD" clId="Web-{FCB327A5-C233-408A-9A62-B476FB8563B6}" dt="2019-03-27T18:42:13.760" v="2" actId="14100"/>
      <pc:docMkLst>
        <pc:docMk/>
      </pc:docMkLst>
      <pc:sldChg chg="modSp">
        <pc:chgData name="Salome Keshelashvili" userId="S::s.keshelashvili@curatio.com::2a5b5c28-ef64-49cc-951f-9bbed20db8ff" providerId="AD" clId="Web-{FCB327A5-C233-408A-9A62-B476FB8563B6}" dt="2019-03-27T18:42:13.760" v="2" actId="14100"/>
        <pc:sldMkLst>
          <pc:docMk/>
          <pc:sldMk cId="2642579564" sldId="280"/>
        </pc:sldMkLst>
        <pc:spChg chg="mod">
          <ac:chgData name="Salome Keshelashvili" userId="S::s.keshelashvili@curatio.com::2a5b5c28-ef64-49cc-951f-9bbed20db8ff" providerId="AD" clId="Web-{FCB327A5-C233-408A-9A62-B476FB8563B6}" dt="2019-03-27T18:42:13.760" v="2" actId="14100"/>
          <ac:spMkLst>
            <pc:docMk/>
            <pc:sldMk cId="2642579564" sldId="280"/>
            <ac:spMk id="149" creationId="{1E5EEEFB-B9E4-624D-82C1-9057FDEF35E4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5AAEE-3CD4-46D4-B6B1-0D5AAD7F8252}" type="datetimeFigureOut">
              <a:rPr lang="en-US" smtClean="0"/>
              <a:pPr/>
              <a:t>4/5/19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44793-9554-4379-906D-F78EEC41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10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7986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39934" algn="l" defTabSz="127986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79867" algn="l" defTabSz="127986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19801" algn="l" defTabSz="127986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59735" algn="l" defTabSz="127986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199668" algn="l" defTabSz="127986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39602" algn="l" defTabSz="127986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79536" algn="l" defTabSz="127986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19470" algn="l" defTabSz="127986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44793-9554-4379-906D-F78EEC415CF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790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7F7F7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content"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90759197-19E3-48FD-8A1A-E6A71D3BDF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11513846"/>
              </p:ext>
            </p:extLst>
          </p:nvPr>
        </p:nvGraphicFramePr>
        <p:xfrm>
          <a:off x="2224" y="2224"/>
          <a:ext cx="2222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" y="2224"/>
                        <a:ext cx="2222" cy="22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 algn="l">
              <a:buFont typeface="Arial" pitchFamily="34" charset="0"/>
              <a:buNone/>
              <a:defRPr sz="34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40080" y="3093720"/>
            <a:ext cx="11521440" cy="4274253"/>
          </a:xfr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800" b="0" i="0">
                <a:solidFill>
                  <a:srgbClr val="313231"/>
                </a:solidFill>
                <a:latin typeface="Arial"/>
                <a:cs typeface="Arial"/>
              </a:defRPr>
            </a:lvl1pPr>
            <a:lvl2pPr>
              <a:buClr>
                <a:schemeClr val="accent1"/>
              </a:buClr>
              <a:buFont typeface="Wingdings" pitchFamily="2" charset="2"/>
              <a:buChar char="§"/>
              <a:defRPr sz="2500" b="0" i="0">
                <a:solidFill>
                  <a:srgbClr val="313231"/>
                </a:solidFill>
                <a:latin typeface="Arial"/>
                <a:cs typeface="Arial"/>
              </a:defRPr>
            </a:lvl2pPr>
            <a:lvl3pPr>
              <a:buClr>
                <a:schemeClr val="accent1"/>
              </a:buClr>
              <a:buFont typeface="Wingdings" pitchFamily="2" charset="2"/>
              <a:buChar char="§"/>
              <a:defRPr sz="2200" b="0" i="0">
                <a:solidFill>
                  <a:srgbClr val="313231"/>
                </a:solidFill>
                <a:latin typeface="Arial"/>
                <a:cs typeface="Arial"/>
              </a:defRPr>
            </a:lvl3pPr>
            <a:lvl4pPr>
              <a:buClr>
                <a:schemeClr val="accent1"/>
              </a:buClr>
              <a:buFont typeface="Wingdings" pitchFamily="2" charset="2"/>
              <a:buChar char="§"/>
              <a:defRPr sz="2000" b="0" i="0">
                <a:solidFill>
                  <a:srgbClr val="313231"/>
                </a:solidFill>
                <a:latin typeface="Arial"/>
                <a:cs typeface="Arial"/>
              </a:defRPr>
            </a:lvl4pPr>
            <a:lvl5pPr>
              <a:buClr>
                <a:schemeClr val="accent1"/>
              </a:buClr>
              <a:buFont typeface="Wingdings" pitchFamily="2" charset="2"/>
              <a:buChar char="§"/>
              <a:defRPr sz="1700" b="0" i="0">
                <a:solidFill>
                  <a:srgbClr val="31323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40080" y="2133600"/>
            <a:ext cx="11521440" cy="853440"/>
          </a:xfrm>
        </p:spPr>
        <p:txBody>
          <a:bodyPr/>
          <a:lstStyle>
            <a:lvl1pPr>
              <a:buNone/>
              <a:defRPr sz="3100" b="1" baseline="0">
                <a:solidFill>
                  <a:srgbClr val="313231"/>
                </a:solidFill>
              </a:defRPr>
            </a:lvl1pPr>
          </a:lstStyle>
          <a:p>
            <a:pPr lvl="0"/>
            <a:r>
              <a:rPr lang="en-US"/>
              <a:t>Click to edit main sentence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8749" y="8411540"/>
            <a:ext cx="2987040" cy="51117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700" b="0" i="0">
                <a:solidFill>
                  <a:srgbClr val="636466"/>
                </a:solidFill>
                <a:latin typeface="Museo Sans 300"/>
                <a:cs typeface="Museo Sans 300"/>
              </a:defRPr>
            </a:lvl1pPr>
          </a:lstStyle>
          <a:p>
            <a:r>
              <a:rPr lang="en-US" err="1">
                <a:solidFill>
                  <a:schemeClr val="tx2"/>
                </a:solidFill>
                <a:latin typeface="Arial"/>
                <a:cs typeface="Arial"/>
              </a:rPr>
              <a:t>www.lnct.global</a:t>
            </a:r>
            <a:r>
              <a:rPr lang="en-US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>
                <a:latin typeface="Arial"/>
                <a:cs typeface="Arial"/>
              </a:rPr>
              <a:t>| </a:t>
            </a:r>
            <a:fld id="{2459FD92-E8AB-4F86-BA9A-090210CAFD7B}" type="slidenum">
              <a:rPr lang="en-US" smtClean="0">
                <a:latin typeface="Arial"/>
                <a:cs typeface="Arial"/>
              </a:rPr>
              <a:pPr/>
              <a:t>‹#›</a:t>
            </a:fld>
            <a:endParaRPr lang="en-US">
              <a:solidFill>
                <a:srgbClr val="E3272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able format"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B6BE57D-9131-4AB7-B77A-14472D4B82C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33930553"/>
              </p:ext>
            </p:extLst>
          </p:nvPr>
        </p:nvGraphicFramePr>
        <p:xfrm>
          <a:off x="2224" y="2224"/>
          <a:ext cx="2222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" y="2224"/>
                        <a:ext cx="2222" cy="22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 anchor="t">
            <a:normAutofit/>
          </a:bodyPr>
          <a:lstStyle>
            <a:lvl1pPr algn="l">
              <a:buFont typeface="Arial" pitchFamily="34" charset="0"/>
              <a:buNone/>
              <a:defRPr sz="34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8749" y="8411540"/>
            <a:ext cx="2987040" cy="51117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700" b="0" i="0">
                <a:solidFill>
                  <a:srgbClr val="636466"/>
                </a:solidFill>
                <a:latin typeface="Museo Sans 300"/>
                <a:cs typeface="Museo Sans 300"/>
              </a:defRPr>
            </a:lvl1pPr>
          </a:lstStyle>
          <a:p>
            <a:r>
              <a:rPr lang="en-US" err="1">
                <a:solidFill>
                  <a:schemeClr val="tx2"/>
                </a:solidFill>
                <a:latin typeface="Arial"/>
                <a:cs typeface="Arial"/>
              </a:rPr>
              <a:t>www.lnct.global</a:t>
            </a:r>
            <a:r>
              <a:rPr lang="en-US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>
                <a:latin typeface="Arial"/>
                <a:cs typeface="Arial"/>
              </a:rPr>
              <a:t>| </a:t>
            </a:r>
            <a:fld id="{2459FD92-E8AB-4F86-BA9A-090210CAFD7B}" type="slidenum">
              <a:rPr lang="en-US" smtClean="0">
                <a:latin typeface="Arial"/>
                <a:cs typeface="Arial"/>
              </a:rPr>
              <a:pPr/>
              <a:t>‹#›</a:t>
            </a:fld>
            <a:endParaRPr lang="en-US">
              <a:solidFill>
                <a:srgbClr val="E32726"/>
              </a:solidFill>
              <a:latin typeface="Arial"/>
              <a:cs typeface="Arial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40080" y="4018896"/>
            <a:ext cx="11521440" cy="3293310"/>
          </a:xfrm>
        </p:spPr>
        <p:txBody>
          <a:bodyPr/>
          <a:lstStyle>
            <a:lvl1pPr marL="639934" indent="-639934">
              <a:buClr>
                <a:schemeClr val="accent1"/>
              </a:buClr>
              <a:buFont typeface="Wingdings" charset="2"/>
              <a:buChar char="§"/>
              <a:defRPr sz="2800" b="0" i="0">
                <a:solidFill>
                  <a:srgbClr val="313231"/>
                </a:solidFill>
                <a:latin typeface="Arial"/>
                <a:cs typeface="Arial"/>
              </a:defRPr>
            </a:lvl1pPr>
            <a:lvl2pPr marL="1119884" indent="-479950">
              <a:buClr>
                <a:schemeClr val="accent1"/>
              </a:buClr>
              <a:buFont typeface="Wingdings" charset="2"/>
              <a:buChar char="§"/>
              <a:defRPr sz="2500" b="0" i="0">
                <a:solidFill>
                  <a:srgbClr val="313231"/>
                </a:solidFill>
                <a:latin typeface="Arial"/>
                <a:cs typeface="Arial"/>
              </a:defRPr>
            </a:lvl2pPr>
            <a:lvl3pPr marL="1759818" indent="-479950">
              <a:buClr>
                <a:schemeClr val="accent1"/>
              </a:buClr>
              <a:buFont typeface="Wingdings" charset="2"/>
              <a:buChar char="§"/>
              <a:defRPr sz="2200" b="0" i="0">
                <a:solidFill>
                  <a:srgbClr val="313231"/>
                </a:solidFill>
                <a:latin typeface="Arial"/>
                <a:cs typeface="Arial"/>
              </a:defRPr>
            </a:lvl3pPr>
            <a:lvl4pPr marL="2399751" indent="-479950">
              <a:buClr>
                <a:schemeClr val="accent1"/>
              </a:buClr>
              <a:buFont typeface="Wingdings" charset="2"/>
              <a:buChar char="§"/>
              <a:defRPr sz="2000" b="0" i="0">
                <a:solidFill>
                  <a:srgbClr val="313231"/>
                </a:solidFill>
                <a:latin typeface="Arial"/>
                <a:cs typeface="Arial"/>
              </a:defRPr>
            </a:lvl4pPr>
            <a:lvl5pPr>
              <a:buClr>
                <a:schemeClr val="accent1"/>
              </a:buClr>
              <a:buFont typeface="Wingdings" charset="2"/>
              <a:buChar char="§"/>
              <a:defRPr sz="1700" b="0" i="0">
                <a:solidFill>
                  <a:srgbClr val="31323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40080" y="2155588"/>
            <a:ext cx="11521440" cy="1644094"/>
          </a:xfrm>
          <a:solidFill>
            <a:schemeClr val="tx2">
              <a:lumMod val="40000"/>
              <a:lumOff val="60000"/>
              <a:alpha val="50000"/>
            </a:schemeClr>
          </a:solidFill>
          <a:ln>
            <a:noFill/>
          </a:ln>
        </p:spPr>
        <p:txBody>
          <a:bodyPr anchor="ctr"/>
          <a:lstStyle>
            <a:lvl1pPr marL="639934" indent="-639934">
              <a:buClr>
                <a:srgbClr val="00A6B6"/>
              </a:buClr>
              <a:buFontTx/>
              <a:buNone/>
              <a:defRPr sz="2800" b="0" i="0" baseline="0">
                <a:solidFill>
                  <a:schemeClr val="accent2"/>
                </a:solidFill>
                <a:latin typeface="Arial"/>
                <a:cs typeface="Arial"/>
              </a:defRPr>
            </a:lvl1pPr>
            <a:lvl2pPr marL="1119884" indent="-479950">
              <a:buClr>
                <a:srgbClr val="00A6B6"/>
              </a:buClr>
              <a:buFontTx/>
              <a:buNone/>
              <a:defRPr sz="2500" b="0" i="0">
                <a:solidFill>
                  <a:srgbClr val="313231"/>
                </a:solidFill>
                <a:latin typeface="Museo Slab 300"/>
                <a:cs typeface="Museo Slab 300"/>
              </a:defRPr>
            </a:lvl2pPr>
            <a:lvl3pPr marL="1759818" indent="-479950">
              <a:buClr>
                <a:srgbClr val="00A6B6"/>
              </a:buClr>
              <a:buFontTx/>
              <a:buNone/>
              <a:defRPr sz="2200" b="0" i="0">
                <a:solidFill>
                  <a:srgbClr val="313231"/>
                </a:solidFill>
                <a:latin typeface="Museo Slab 300"/>
                <a:cs typeface="Museo Slab 300"/>
              </a:defRPr>
            </a:lvl3pPr>
            <a:lvl4pPr marL="2399751" indent="-479950">
              <a:buClr>
                <a:srgbClr val="00A6B6"/>
              </a:buClr>
              <a:buFontTx/>
              <a:buNone/>
              <a:defRPr sz="2000" b="0" i="0">
                <a:solidFill>
                  <a:srgbClr val="313231"/>
                </a:solidFill>
                <a:latin typeface="Museo Slab 300"/>
                <a:cs typeface="Museo Slab 300"/>
              </a:defRPr>
            </a:lvl4pPr>
            <a:lvl5pPr>
              <a:buClr>
                <a:srgbClr val="00A6B6"/>
              </a:buClr>
              <a:buFontTx/>
              <a:buNone/>
              <a:defRPr sz="1700" b="0" i="0">
                <a:solidFill>
                  <a:srgbClr val="313231"/>
                </a:solidFill>
                <a:latin typeface="Museo Slab 300"/>
                <a:cs typeface="Museo Slab 300"/>
              </a:defRPr>
            </a:lvl5pPr>
          </a:lstStyle>
          <a:p>
            <a:pPr lvl="0"/>
            <a:r>
              <a:rPr lang="en-US"/>
              <a:t>“Pull Quote Style”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able forma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1280160" y="4576656"/>
            <a:ext cx="11521440" cy="1600200"/>
          </a:xfrm>
        </p:spPr>
        <p:txBody>
          <a:bodyPr anchor="b" anchorCtr="0">
            <a:normAutofit/>
          </a:bodyPr>
          <a:lstStyle>
            <a:lvl1pPr algn="l">
              <a:buFont typeface="Arial" pitchFamily="34" charset="0"/>
              <a:buNone/>
              <a:defRPr sz="45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Section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9348" y="8896438"/>
            <a:ext cx="2987040" cy="51117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700" b="0" i="0">
                <a:solidFill>
                  <a:schemeClr val="bg1"/>
                </a:solidFill>
                <a:latin typeface="Museo Sans 300"/>
                <a:cs typeface="Museo Sans 300"/>
              </a:defRPr>
            </a:lvl1pPr>
          </a:lstStyle>
          <a:p>
            <a:pPr algn="l"/>
            <a:fld id="{2459FD92-E8AB-4F86-BA9A-090210CAFD7B}" type="slidenum">
              <a:rPr lang="en-US" smtClean="0">
                <a:latin typeface="Arial"/>
                <a:cs typeface="Arial"/>
              </a:rPr>
              <a:pPr algn="l"/>
              <a:t>‹#›</a:t>
            </a:fld>
            <a:r>
              <a:rPr lang="en-US">
                <a:latin typeface="Arial"/>
                <a:cs typeface="Arial"/>
              </a:rPr>
              <a:t> | </a:t>
            </a:r>
            <a:r>
              <a:rPr lang="en-US" err="1">
                <a:latin typeface="Arial"/>
                <a:cs typeface="Arial"/>
              </a:rPr>
              <a:t>www.lnct.global</a:t>
            </a:r>
            <a:endParaRPr lang="en-US">
              <a:latin typeface="Arial"/>
              <a:cs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vmlDrawing" Target="../drawings/vmlDrawing1.v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0F9CD11A-8958-49A4-BA8F-D12AA7D63CD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900172538"/>
              </p:ext>
            </p:extLst>
          </p:nvPr>
        </p:nvGraphicFramePr>
        <p:xfrm>
          <a:off x="2224" y="2224"/>
          <a:ext cx="2222" cy="2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think-cell Slide" r:id="rId8" imgW="360" imgH="360" progId="">
                  <p:embed/>
                </p:oleObj>
              </mc:Choice>
              <mc:Fallback>
                <p:oleObj name="think-cell Slide" r:id="rId8" imgW="360" imgH="360" progId="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" y="2224"/>
                        <a:ext cx="2222" cy="22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7987" tIns="63993" rIns="127987" bIns="63993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7987" tIns="63993" rIns="127987" bIns="6399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6E6553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6E6553">
                  <a:tint val="75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6" r:id="rId3"/>
    <p:sldLayoutId id="2147483677" r:id="rId4"/>
  </p:sldLayoutIdLst>
  <p:hf hdr="0" ftr="0" dt="0"/>
  <p:txStyles>
    <p:titleStyle>
      <a:lvl1pPr algn="ctr" defTabSz="1279867" rtl="0" eaLnBrk="1" latinLnBrk="0" hangingPunct="1">
        <a:spcBef>
          <a:spcPct val="0"/>
        </a:spcBef>
        <a:buNone/>
        <a:defRPr sz="6200" b="0" i="0" kern="1200">
          <a:solidFill>
            <a:schemeClr val="accent1"/>
          </a:solidFill>
          <a:latin typeface="Arial"/>
          <a:ea typeface="+mj-ea"/>
          <a:cs typeface="Arial"/>
        </a:defRPr>
      </a:lvl1pPr>
    </p:titleStyle>
    <p:bodyStyle>
      <a:lvl1pPr marL="479950" indent="-479950" algn="l" defTabSz="1279867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4500" b="0" i="0" kern="1200">
          <a:solidFill>
            <a:schemeClr val="accent3"/>
          </a:solidFill>
          <a:latin typeface="Arial"/>
          <a:ea typeface="+mn-ea"/>
          <a:cs typeface="Arial"/>
        </a:defRPr>
      </a:lvl1pPr>
      <a:lvl2pPr marL="1039892" indent="-399959" algn="l" defTabSz="1279867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3900" b="0" i="0" kern="1200">
          <a:solidFill>
            <a:schemeClr val="accent3"/>
          </a:solidFill>
          <a:latin typeface="Arial"/>
          <a:ea typeface="+mn-ea"/>
          <a:cs typeface="Arial"/>
        </a:defRPr>
      </a:lvl2pPr>
      <a:lvl3pPr marL="1599834" indent="-319967" algn="l" defTabSz="1279867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lang="en-US" sz="6200" b="0" i="0" kern="1200" dirty="0">
          <a:solidFill>
            <a:schemeClr val="accent3"/>
          </a:solidFill>
          <a:latin typeface="Arial"/>
          <a:ea typeface="+mj-ea"/>
          <a:cs typeface="Arial"/>
        </a:defRPr>
      </a:lvl3pPr>
      <a:lvl4pPr marL="2239768" indent="-319967" algn="l" defTabSz="1279867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800" b="0" i="0" kern="1200">
          <a:solidFill>
            <a:schemeClr val="accent3"/>
          </a:solidFill>
          <a:latin typeface="Arial"/>
          <a:ea typeface="+mn-ea"/>
          <a:cs typeface="Arial"/>
        </a:defRPr>
      </a:lvl4pPr>
      <a:lvl5pPr marL="2879702" indent="-319967" algn="l" defTabSz="1279867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800" b="0" i="0" kern="1200">
          <a:solidFill>
            <a:schemeClr val="accent3"/>
          </a:solidFill>
          <a:latin typeface="Arial"/>
          <a:ea typeface="+mn-ea"/>
          <a:cs typeface="Arial"/>
        </a:defRPr>
      </a:lvl5pPr>
      <a:lvl6pPr marL="3519635" indent="-319967" algn="l" defTabSz="127986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59569" indent="-319967" algn="l" defTabSz="127986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503" indent="-319967" algn="l" defTabSz="127986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39436" indent="-319967" algn="l" defTabSz="127986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7986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34" algn="l" defTabSz="127986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9867" algn="l" defTabSz="127986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801" algn="l" defTabSz="127986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59735" algn="l" defTabSz="127986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99668" algn="l" defTabSz="127986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39602" algn="l" defTabSz="127986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79536" algn="l" defTabSz="127986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19470" algn="l" defTabSz="1279867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-17809" y="1722840"/>
            <a:ext cx="12819089" cy="7973666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6664" tIns="13332" rIns="26664" bIns="13332" rtlCol="0" anchor="ctr"/>
          <a:lstStyle/>
          <a:p>
            <a:pPr algn="ctr"/>
            <a:endParaRPr lang="en-US"/>
          </a:p>
        </p:txBody>
      </p:sp>
      <p:sp>
        <p:nvSpPr>
          <p:cNvPr id="62" name="AutoShape 4"/>
          <p:cNvSpPr>
            <a:spLocks noChangeArrowheads="1"/>
          </p:cNvSpPr>
          <p:nvPr/>
        </p:nvSpPr>
        <p:spPr bwMode="auto">
          <a:xfrm>
            <a:off x="5023" y="6488391"/>
            <a:ext cx="8452172" cy="2561715"/>
          </a:xfrm>
          <a:prstGeom prst="roundRect">
            <a:avLst>
              <a:gd name="adj" fmla="val 3882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26664" tIns="13332" rIns="26664" bIns="13332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64" name="Text Box 42"/>
          <p:cNvSpPr txBox="1">
            <a:spLocks noChangeArrowheads="1"/>
          </p:cNvSpPr>
          <p:nvPr/>
        </p:nvSpPr>
        <p:spPr bwMode="auto">
          <a:xfrm>
            <a:off x="2564062" y="6492317"/>
            <a:ext cx="2867025" cy="288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6664" tIns="13332" rIns="26664" bIns="13332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700" b="1">
                <a:solidFill>
                  <a:srgbClr val="CB1C68"/>
                </a:solidFill>
                <a:latin typeface="Arial"/>
                <a:cs typeface="Arial"/>
              </a:rPr>
              <a:t>IV. Key Challenges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0"/>
            <a:ext cx="12797310" cy="1719288"/>
          </a:xfrm>
          <a:prstGeom prst="rect">
            <a:avLst/>
          </a:prstGeom>
          <a:solidFill>
            <a:srgbClr val="1436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6664" tIns="13332" rIns="26664" bIns="13332" rtlCol="0" anchor="ctr"/>
          <a:lstStyle/>
          <a:p>
            <a:pPr algn="ctr"/>
            <a:endParaRPr lang="en-US"/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199979" y="201414"/>
            <a:ext cx="12126761" cy="117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6664" tIns="13332" rIns="26664" bIns="13332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ts val="175"/>
              </a:spcAft>
            </a:pPr>
            <a:r>
              <a:rPr lang="en-US" sz="3500" b="1">
                <a:solidFill>
                  <a:schemeClr val="bg2"/>
                </a:solidFill>
                <a:latin typeface="Arial"/>
                <a:cs typeface="Arial"/>
              </a:rPr>
              <a:t>Republic of Armenia</a:t>
            </a:r>
          </a:p>
          <a:p>
            <a:pPr eaLnBrk="1" hangingPunct="1">
              <a:spcAft>
                <a:spcPts val="175"/>
              </a:spcAft>
            </a:pPr>
            <a:r>
              <a:rPr lang="en-US" sz="2100" b="1">
                <a:solidFill>
                  <a:schemeClr val="bg2"/>
                </a:solidFill>
                <a:latin typeface="Arial"/>
                <a:cs typeface="Arial"/>
              </a:rPr>
              <a:t>Vaccine Procurement Workshop </a:t>
            </a:r>
          </a:p>
          <a:p>
            <a:pPr eaLnBrk="1" hangingPunct="1"/>
            <a:r>
              <a:rPr lang="en-US" sz="1600" b="1" i="1">
                <a:solidFill>
                  <a:schemeClr val="bg2"/>
                </a:solidFill>
                <a:latin typeface="Arial"/>
                <a:cs typeface="Arial"/>
              </a:rPr>
              <a:t>Tbilisi, April, 2019</a:t>
            </a:r>
            <a:endParaRPr lang="en-US" sz="2600">
              <a:solidFill>
                <a:schemeClr val="bg2"/>
              </a:solidFill>
              <a:latin typeface="Arial"/>
              <a:cs typeface="Arial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0" y="1574292"/>
            <a:ext cx="12801600" cy="13335"/>
          </a:xfrm>
          <a:prstGeom prst="line">
            <a:avLst/>
          </a:prstGeom>
          <a:ln w="190500" cmpd="sng">
            <a:solidFill>
              <a:srgbClr val="E47D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AutoShape 4"/>
          <p:cNvSpPr>
            <a:spLocks noChangeArrowheads="1"/>
          </p:cNvSpPr>
          <p:nvPr/>
        </p:nvSpPr>
        <p:spPr bwMode="auto">
          <a:xfrm>
            <a:off x="8664670" y="1785218"/>
            <a:ext cx="4084665" cy="4596825"/>
          </a:xfrm>
          <a:prstGeom prst="roundRect">
            <a:avLst>
              <a:gd name="adj" fmla="val 7146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26664" tIns="13332" rIns="26664" bIns="13332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1" name="Text Box 42"/>
          <p:cNvSpPr txBox="1">
            <a:spLocks noChangeArrowheads="1"/>
          </p:cNvSpPr>
          <p:nvPr/>
        </p:nvSpPr>
        <p:spPr bwMode="auto">
          <a:xfrm>
            <a:off x="8699647" y="1921491"/>
            <a:ext cx="4049687" cy="296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6664" tIns="13332" rIns="26664" bIns="13332" anchor="t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700" b="1">
                <a:solidFill>
                  <a:srgbClr val="CB1C68"/>
                </a:solidFill>
                <a:latin typeface="Arial"/>
                <a:ea typeface="ＭＳ Ｐゴシック"/>
                <a:cs typeface="Arial"/>
              </a:rPr>
              <a:t>III. Vaccine Procurement in Practice</a:t>
            </a:r>
          </a:p>
        </p:txBody>
      </p:sp>
      <p:pic>
        <p:nvPicPr>
          <p:cNvPr id="72" name="Picture 71" descr="Bill-Melinda-Gates-Foundation-Logo.svg_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43" y="9188850"/>
            <a:ext cx="1926825" cy="413426"/>
          </a:xfrm>
          <a:prstGeom prst="rect">
            <a:avLst/>
          </a:prstGeom>
        </p:spPr>
      </p:pic>
      <p:pic>
        <p:nvPicPr>
          <p:cNvPr id="73" name="Picture 72" descr="LNCT_CMYK Primary Logo.eps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65" t="41364" r="33536" b="40806"/>
          <a:stretch/>
        </p:blipFill>
        <p:spPr>
          <a:xfrm>
            <a:off x="6110811" y="9050248"/>
            <a:ext cx="1613824" cy="667426"/>
          </a:xfrm>
          <a:prstGeom prst="rect">
            <a:avLst/>
          </a:prstGeom>
        </p:spPr>
      </p:pic>
      <p:grpSp>
        <p:nvGrpSpPr>
          <p:cNvPr id="110" name="Group 109">
            <a:extLst>
              <a:ext uri="{FF2B5EF4-FFF2-40B4-BE49-F238E27FC236}">
                <a16:creationId xmlns:a16="http://schemas.microsoft.com/office/drawing/2014/main" id="{88EBE286-59AA-A54D-ABD4-801A3A97834F}"/>
              </a:ext>
            </a:extLst>
          </p:cNvPr>
          <p:cNvGrpSpPr/>
          <p:nvPr/>
        </p:nvGrpSpPr>
        <p:grpSpPr>
          <a:xfrm>
            <a:off x="4294187" y="1747839"/>
            <a:ext cx="4387972" cy="4619598"/>
            <a:chOff x="3795267" y="1736010"/>
            <a:chExt cx="4492902" cy="4392248"/>
          </a:xfrm>
        </p:grpSpPr>
        <p:sp>
          <p:nvSpPr>
            <p:cNvPr id="13" name="AutoShape 4"/>
            <p:cNvSpPr>
              <a:spLocks noChangeArrowheads="1"/>
            </p:cNvSpPr>
            <p:nvPr/>
          </p:nvSpPr>
          <p:spPr bwMode="auto">
            <a:xfrm>
              <a:off x="3795267" y="1736010"/>
              <a:ext cx="4492902" cy="4392248"/>
            </a:xfrm>
            <a:prstGeom prst="roundRect">
              <a:avLst>
                <a:gd name="adj" fmla="val 3882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26664" tIns="13332" rIns="26664" bIns="13332" anchor="ctr"/>
            <a:lstStyle/>
            <a:p>
              <a:pPr algn="ctr"/>
              <a:endParaRPr lang="en-US" sz="1200">
                <a:latin typeface="Arial"/>
                <a:cs typeface="Arial"/>
              </a:endParaRPr>
            </a:p>
          </p:txBody>
        </p:sp>
        <p:sp>
          <p:nvSpPr>
            <p:cNvPr id="29" name="Text Box 42"/>
            <p:cNvSpPr txBox="1">
              <a:spLocks noChangeArrowheads="1"/>
            </p:cNvSpPr>
            <p:nvPr/>
          </p:nvSpPr>
          <p:spPr bwMode="auto">
            <a:xfrm>
              <a:off x="3936930" y="1889630"/>
              <a:ext cx="4022394" cy="625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26664" tIns="13332" rIns="26664" bIns="13332">
              <a:spAutoFit/>
            </a:bodyPr>
            <a:lstStyle>
              <a:lvl1pPr algn="ctr" defTabSz="4389438" eaLnBrk="0" hangingPunct="0">
                <a:defRPr sz="86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algn="ctr" defTabSz="4389438" eaLnBrk="0" hangingPunct="0">
                <a:defRPr sz="86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algn="ctr" defTabSz="4389438" eaLnBrk="0" hangingPunct="0">
                <a:defRPr sz="86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algn="ctr" defTabSz="4389438" eaLnBrk="0" hangingPunct="0">
                <a:defRPr sz="86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algn="ctr" defTabSz="4389438" eaLnBrk="0" hangingPunct="0">
                <a:defRPr sz="86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algn="ctr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algn="ctr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algn="ctr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algn="ctr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86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700" b="1" dirty="0">
                  <a:solidFill>
                    <a:srgbClr val="CB1C68"/>
                  </a:solidFill>
                  <a:latin typeface="Arial"/>
                  <a:cs typeface="Arial"/>
                </a:rPr>
                <a:t>II. </a:t>
              </a:r>
              <a:r>
                <a:rPr lang="en-US" sz="1600" b="1" dirty="0">
                  <a:solidFill>
                    <a:srgbClr val="CB1C68"/>
                  </a:solidFill>
                  <a:latin typeface="Arial"/>
                  <a:cs typeface="Arial"/>
                </a:rPr>
                <a:t>Vaccine Procurement </a:t>
              </a:r>
              <a:endParaRPr lang="ru-RU" sz="1600" b="1" dirty="0">
                <a:solidFill>
                  <a:srgbClr val="CB1C68"/>
                </a:solidFill>
                <a:latin typeface="Arial"/>
                <a:cs typeface="Arial"/>
              </a:endParaRPr>
            </a:p>
            <a:p>
              <a:pPr eaLnBrk="1" hangingPunct="1">
                <a:spcBef>
                  <a:spcPct val="50000"/>
                </a:spcBef>
              </a:pPr>
              <a:r>
                <a:rPr lang="en-US" sz="1600" b="1" dirty="0">
                  <a:solidFill>
                    <a:srgbClr val="CB1C68"/>
                  </a:solidFill>
                  <a:latin typeface="Arial"/>
                  <a:cs typeface="Arial"/>
                </a:rPr>
                <a:t>Organogram 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6FB3CD6-CED4-1645-A058-154F8E389AA3}"/>
                </a:ext>
              </a:extLst>
            </p:cNvPr>
            <p:cNvSpPr/>
            <p:nvPr/>
          </p:nvSpPr>
          <p:spPr>
            <a:xfrm>
              <a:off x="4058615" y="2964173"/>
              <a:ext cx="1131075" cy="340539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6664" tIns="13332" rIns="26664" bIns="13332" rtlCol="0" anchor="ctr"/>
            <a:lstStyle/>
            <a:p>
              <a:pPr algn="ctr"/>
              <a:r>
                <a:rPr lang="en-US" sz="1200">
                  <a:solidFill>
                    <a:schemeClr val="tx1"/>
                  </a:solidFill>
                </a:rPr>
                <a:t>Ministry of Health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DEF575CD-CC38-954A-BE73-9658E6649F03}"/>
                </a:ext>
              </a:extLst>
            </p:cNvPr>
            <p:cNvSpPr/>
            <p:nvPr/>
          </p:nvSpPr>
          <p:spPr>
            <a:xfrm>
              <a:off x="6013060" y="3516963"/>
              <a:ext cx="1469418" cy="266700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6664" tIns="13332" rIns="26664" bIns="13332" rtlCol="0" anchor="ctr"/>
            <a:lstStyle/>
            <a:p>
              <a:pPr algn="ctr"/>
              <a:r>
                <a:rPr lang="en-US" sz="1200" b="1"/>
                <a:t>UNICEF CO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E44DA0F6-A369-8244-B1B3-755348A8B1C8}"/>
                </a:ext>
              </a:extLst>
            </p:cNvPr>
            <p:cNvSpPr/>
            <p:nvPr/>
          </p:nvSpPr>
          <p:spPr>
            <a:xfrm>
              <a:off x="7273496" y="2964173"/>
              <a:ext cx="535015" cy="340539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6664" tIns="13332" rIns="26664" bIns="13332" rtlCol="0" anchor="ctr"/>
            <a:lstStyle/>
            <a:p>
              <a:pPr algn="ctr"/>
              <a:r>
                <a:rPr lang="en-US" sz="1200" err="1">
                  <a:solidFill>
                    <a:schemeClr val="tx1"/>
                  </a:solidFill>
                </a:rPr>
                <a:t>MoF</a:t>
              </a:r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3ECED111-3BBA-264A-9D2C-64C9B8EBDE43}"/>
                </a:ext>
              </a:extLst>
            </p:cNvPr>
            <p:cNvSpPr/>
            <p:nvPr/>
          </p:nvSpPr>
          <p:spPr>
            <a:xfrm>
              <a:off x="6901734" y="5517108"/>
              <a:ext cx="1161487" cy="339638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6664" tIns="13332" rIns="26664" bIns="13332"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</a:rPr>
                <a:t>Contractors</a:t>
              </a:r>
            </a:p>
          </p:txBody>
        </p:sp>
        <p:cxnSp>
          <p:nvCxnSpPr>
            <p:cNvPr id="19" name="Elbow Connector 18">
              <a:extLst>
                <a:ext uri="{FF2B5EF4-FFF2-40B4-BE49-F238E27FC236}">
                  <a16:creationId xmlns:a16="http://schemas.microsoft.com/office/drawing/2014/main" id="{800561FC-FF3F-BC4F-B878-FE08ADD3D6E1}"/>
                </a:ext>
              </a:extLst>
            </p:cNvPr>
            <p:cNvCxnSpPr>
              <a:cxnSpLocks/>
              <a:stCxn id="77" idx="3"/>
              <a:endCxn id="23" idx="2"/>
            </p:cNvCxnSpPr>
            <p:nvPr/>
          </p:nvCxnSpPr>
          <p:spPr>
            <a:xfrm flipV="1">
              <a:off x="5372333" y="3783663"/>
              <a:ext cx="1375436" cy="817531"/>
            </a:xfrm>
            <a:prstGeom prst="bentConnector2">
              <a:avLst/>
            </a:prstGeom>
            <a:ln w="38100">
              <a:solidFill>
                <a:srgbClr val="0070C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ounded Rectangle 78">
              <a:extLst>
                <a:ext uri="{FF2B5EF4-FFF2-40B4-BE49-F238E27FC236}">
                  <a16:creationId xmlns:a16="http://schemas.microsoft.com/office/drawing/2014/main" id="{BDA2F88E-72BE-A549-AC1D-81283A0B766A}"/>
                </a:ext>
              </a:extLst>
            </p:cNvPr>
            <p:cNvSpPr/>
            <p:nvPr/>
          </p:nvSpPr>
          <p:spPr>
            <a:xfrm>
              <a:off x="6155019" y="4079188"/>
              <a:ext cx="1183330" cy="266700"/>
            </a:xfrm>
            <a:prstGeom prst="round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6664" tIns="13332" rIns="26664" bIns="13332" rtlCol="0" anchor="ctr"/>
            <a:lstStyle/>
            <a:p>
              <a:pPr algn="ctr"/>
              <a:r>
                <a:rPr lang="en-US" sz="1200" b="1"/>
                <a:t>UNICEF C</a:t>
              </a:r>
              <a:r>
                <a:rPr lang="ru-RU" sz="1200" b="1"/>
                <a:t>О</a:t>
              </a:r>
              <a:endParaRPr lang="en-US" sz="1200" b="1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BA7B042-C2A6-E34F-AB25-9511628AE6E4}"/>
                </a:ext>
              </a:extLst>
            </p:cNvPr>
            <p:cNvSpPr txBox="1"/>
            <p:nvPr/>
          </p:nvSpPr>
          <p:spPr>
            <a:xfrm>
              <a:off x="5367486" y="4425816"/>
              <a:ext cx="1368692" cy="165424"/>
            </a:xfrm>
            <a:prstGeom prst="rect">
              <a:avLst/>
            </a:prstGeom>
            <a:noFill/>
          </p:spPr>
          <p:txBody>
            <a:bodyPr wrap="square" lIns="26664" tIns="13332" rIns="26664" bIns="13332" rtlCol="0">
              <a:spAutoFit/>
            </a:bodyPr>
            <a:lstStyle/>
            <a:p>
              <a:pPr algn="ctr"/>
              <a:r>
                <a:rPr lang="en-US" sz="900"/>
                <a:t>UNICEF Procurement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189FCDAC-57E1-3E43-8E45-42C195A4DCDF}"/>
                </a:ext>
              </a:extLst>
            </p:cNvPr>
            <p:cNvSpPr/>
            <p:nvPr/>
          </p:nvSpPr>
          <p:spPr>
            <a:xfrm>
              <a:off x="5241060" y="5611873"/>
              <a:ext cx="1450884" cy="483465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6664" tIns="13332" rIns="26664" bIns="13332" rtlCol="0" anchor="ctr"/>
            <a:lstStyle/>
            <a:p>
              <a:pPr algn="ctr"/>
              <a:r>
                <a:rPr lang="en-US" sz="1200">
                  <a:solidFill>
                    <a:schemeClr val="tx1"/>
                  </a:solidFill>
                </a:rPr>
                <a:t>Ministry of Health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BAD16F3E-F2F3-F84D-9B89-032CBDB5B869}"/>
                </a:ext>
              </a:extLst>
            </p:cNvPr>
            <p:cNvCxnSpPr>
              <a:cxnSpLocks/>
              <a:stCxn id="22" idx="3"/>
              <a:endCxn id="78" idx="1"/>
            </p:cNvCxnSpPr>
            <p:nvPr/>
          </p:nvCxnSpPr>
          <p:spPr>
            <a:xfrm>
              <a:off x="5189690" y="3134443"/>
              <a:ext cx="2083806" cy="0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D10A8BA5-D78B-DC40-A0A3-E7637CB8B139}"/>
                </a:ext>
              </a:extLst>
            </p:cNvPr>
            <p:cNvSpPr txBox="1"/>
            <p:nvPr/>
          </p:nvSpPr>
          <p:spPr>
            <a:xfrm>
              <a:off x="5635374" y="3220029"/>
              <a:ext cx="117795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/>
                <a:t>Financing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C3EBBD3B-6519-194F-9914-E928C27FA416}"/>
                </a:ext>
              </a:extLst>
            </p:cNvPr>
            <p:cNvSpPr txBox="1"/>
            <p:nvPr/>
          </p:nvSpPr>
          <p:spPr>
            <a:xfrm>
              <a:off x="5736195" y="2780318"/>
              <a:ext cx="102474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/>
                <a:t>Planning</a:t>
              </a:r>
            </a:p>
          </p:txBody>
        </p:sp>
        <p:sp>
          <p:nvSpPr>
            <p:cNvPr id="77" name="Rounded Rectangle 76">
              <a:extLst>
                <a:ext uri="{FF2B5EF4-FFF2-40B4-BE49-F238E27FC236}">
                  <a16:creationId xmlns:a16="http://schemas.microsoft.com/office/drawing/2014/main" id="{B3D56649-4E3B-3541-A097-DAC5047AC18A}"/>
                </a:ext>
              </a:extLst>
            </p:cNvPr>
            <p:cNvSpPr/>
            <p:nvPr/>
          </p:nvSpPr>
          <p:spPr>
            <a:xfrm>
              <a:off x="4106030" y="4043104"/>
              <a:ext cx="1266303" cy="111618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6664" tIns="13332" rIns="26664" bIns="13332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National Center for Disease Control and Prevention MOH</a:t>
              </a:r>
            </a:p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115" name="Elbow Connector 114">
              <a:extLst>
                <a:ext uri="{FF2B5EF4-FFF2-40B4-BE49-F238E27FC236}">
                  <a16:creationId xmlns:a16="http://schemas.microsoft.com/office/drawing/2014/main" id="{E98D42F7-4867-1A40-AF9E-7ADBF22924FF}"/>
                </a:ext>
              </a:extLst>
            </p:cNvPr>
            <p:cNvCxnSpPr>
              <a:cxnSpLocks/>
              <a:stCxn id="5" idx="0"/>
            </p:cNvCxnSpPr>
            <p:nvPr/>
          </p:nvCxnSpPr>
          <p:spPr>
            <a:xfrm rot="16200000" flipV="1">
              <a:off x="6127210" y="4161840"/>
              <a:ext cx="616274" cy="2094262"/>
            </a:xfrm>
            <a:prstGeom prst="bentConnector2">
              <a:avLst/>
            </a:prstGeom>
            <a:ln w="28575">
              <a:solidFill>
                <a:srgbClr val="00A6B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34742B62-9603-B743-8F6D-B310B7795F79}"/>
                </a:ext>
              </a:extLst>
            </p:cNvPr>
            <p:cNvSpPr/>
            <p:nvPr/>
          </p:nvSpPr>
          <p:spPr>
            <a:xfrm>
              <a:off x="6943951" y="4692283"/>
              <a:ext cx="1147418" cy="438781"/>
            </a:xfrm>
            <a:prstGeom prst="rect">
              <a:avLst/>
            </a:prstGeom>
            <a:solidFill>
              <a:srgbClr val="CAE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6664" tIns="13332" rIns="26664" bIns="13332" rtlCol="0" anchor="ctr"/>
            <a:lstStyle/>
            <a:p>
              <a:pPr algn="ctr"/>
              <a:r>
                <a:rPr lang="en-US" sz="1050">
                  <a:solidFill>
                    <a:schemeClr val="tx1"/>
                  </a:solidFill>
                </a:rPr>
                <a:t>Customs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5130ABA6-5155-A240-BB98-9FB67BFCB782}"/>
                </a:ext>
              </a:extLst>
            </p:cNvPr>
            <p:cNvSpPr txBox="1"/>
            <p:nvPr/>
          </p:nvSpPr>
          <p:spPr>
            <a:xfrm>
              <a:off x="5237534" y="5323459"/>
              <a:ext cx="1450884" cy="180813"/>
            </a:xfrm>
            <a:prstGeom prst="rect">
              <a:avLst/>
            </a:prstGeom>
            <a:noFill/>
          </p:spPr>
          <p:txBody>
            <a:bodyPr wrap="square" lIns="26664" tIns="13332" rIns="26664" bIns="13332" rtlCol="0">
              <a:spAutoFit/>
            </a:bodyPr>
            <a:lstStyle/>
            <a:p>
              <a:pPr algn="ctr"/>
              <a:r>
                <a:rPr lang="en-US" sz="1000"/>
                <a:t>Local Procurement</a:t>
              </a:r>
            </a:p>
          </p:txBody>
        </p: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BAD16F3E-F2F3-F84D-9B89-032CBDB5B8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49966" y="5897674"/>
              <a:ext cx="691094" cy="3140"/>
            </a:xfrm>
            <a:prstGeom prst="straightConnector1">
              <a:avLst/>
            </a:prstGeom>
            <a:ln w="3810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AutoShape 4">
            <a:extLst>
              <a:ext uri="{FF2B5EF4-FFF2-40B4-BE49-F238E27FC236}">
                <a16:creationId xmlns:a16="http://schemas.microsoft.com/office/drawing/2014/main" id="{5D9926A3-45B7-B042-B353-5D6562C95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4" y="1777226"/>
            <a:ext cx="4153817" cy="4624170"/>
          </a:xfrm>
          <a:prstGeom prst="roundRect">
            <a:avLst>
              <a:gd name="adj" fmla="val 7146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26664" tIns="13332" rIns="26664" bIns="13332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91" name="Text Box 42">
            <a:extLst>
              <a:ext uri="{FF2B5EF4-FFF2-40B4-BE49-F238E27FC236}">
                <a16:creationId xmlns:a16="http://schemas.microsoft.com/office/drawing/2014/main" id="{501BECC7-DE21-0941-9745-E9CC609F9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755" y="1837881"/>
            <a:ext cx="2867025" cy="188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6664" tIns="13332" rIns="26664" bIns="13332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50" b="1">
                <a:solidFill>
                  <a:srgbClr val="CB1C68"/>
                </a:solidFill>
                <a:latin typeface="Arial"/>
                <a:cs typeface="Arial"/>
              </a:rPr>
              <a:t>I. What and How</a:t>
            </a:r>
          </a:p>
        </p:txBody>
      </p: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82CD7128-E409-1A43-B8F5-F2940EE5CA3B}"/>
              </a:ext>
            </a:extLst>
          </p:cNvPr>
          <p:cNvSpPr txBox="1">
            <a:spLocks/>
          </p:cNvSpPr>
          <p:nvPr/>
        </p:nvSpPr>
        <p:spPr>
          <a:xfrm>
            <a:off x="8827300" y="2286788"/>
            <a:ext cx="3849669" cy="39429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DE2414"/>
              </a:buClr>
              <a:buFont typeface="Wingdings" pitchFamily="2" charset="2"/>
              <a:buChar char="§"/>
              <a:defRPr sz="26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7941D"/>
              </a:buClr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0099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333399"/>
              </a:buClr>
              <a:buSzPct val="49000"/>
              <a:buFont typeface="Wingdings" pitchFamily="2" charset="2"/>
              <a:buChar char="v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>
              <a:buClr>
                <a:srgbClr val="00B0F0"/>
              </a:buClr>
              <a:buNone/>
            </a:pPr>
            <a:r>
              <a:rPr lang="en-US" sz="1000" b="1" dirty="0">
                <a:solidFill>
                  <a:srgbClr val="0099FF"/>
                </a:solidFill>
                <a:latin typeface="+mn-lt"/>
              </a:rPr>
              <a:t>Regulatory and Legal Framework</a:t>
            </a:r>
            <a:endParaRPr lang="ru-RU" sz="1000" b="1" dirty="0">
              <a:solidFill>
                <a:srgbClr val="0099FF"/>
              </a:solidFill>
              <a:latin typeface="+mn-lt"/>
            </a:endParaRPr>
          </a:p>
          <a:p>
            <a:pPr marL="57150" indent="0">
              <a:buClr>
                <a:srgbClr val="00B0F0"/>
              </a:buClr>
              <a:buNone/>
            </a:pPr>
            <a:endParaRPr lang="ru-RU" sz="1000" b="1" dirty="0">
              <a:solidFill>
                <a:srgbClr val="0099FF"/>
              </a:solidFill>
              <a:latin typeface="+mn-lt"/>
            </a:endParaRPr>
          </a:p>
          <a:p>
            <a:pPr marL="228600" indent="-171450">
              <a:buClr>
                <a:srgbClr val="00B0F0"/>
              </a:buClr>
            </a:pPr>
            <a:r>
              <a:rPr lang="en-US" sz="1050" dirty="0">
                <a:latin typeface="+mn-lt"/>
              </a:rPr>
              <a:t>Law of Armenia on Procurement</a:t>
            </a:r>
            <a:r>
              <a:rPr lang="ru-RU" sz="1050" dirty="0">
                <a:latin typeface="+mn-lt"/>
              </a:rPr>
              <a:t>, 2016</a:t>
            </a:r>
            <a:endParaRPr lang="en-US" sz="1050" dirty="0">
              <a:latin typeface="+mn-lt"/>
            </a:endParaRPr>
          </a:p>
          <a:p>
            <a:pPr marL="228600" indent="-171450">
              <a:buClr>
                <a:srgbClr val="00B0F0"/>
              </a:buClr>
            </a:pPr>
            <a:r>
              <a:rPr lang="en-US" sz="1050" dirty="0">
                <a:latin typeface="+mn-lt"/>
              </a:rPr>
              <a:t>Government’s Decree on Vaccine Procurement </a:t>
            </a:r>
            <a:r>
              <a:rPr lang="en-US" sz="1050" spc="-1" dirty="0">
                <a:solidFill>
                  <a:srgbClr val="313231"/>
                </a:solidFill>
                <a:latin typeface="Arial"/>
                <a:ea typeface="DejaVu Sans"/>
              </a:rPr>
              <a:t>N 498-Н, 2018 </a:t>
            </a:r>
            <a:r>
              <a:rPr lang="en-US" sz="1050" dirty="0">
                <a:latin typeface="+mn-lt"/>
              </a:rPr>
              <a:t>(</a:t>
            </a:r>
            <a:r>
              <a:rPr lang="en-US" sz="1050" dirty="0"/>
              <a:t>Government Decree, which makes it possible to make purchases from a single source for 5 years)</a:t>
            </a:r>
            <a:endParaRPr lang="en-US" sz="1050" dirty="0">
              <a:latin typeface="+mn-lt"/>
            </a:endParaRPr>
          </a:p>
          <a:p>
            <a:pPr marL="228600" indent="-171450">
              <a:buClr>
                <a:srgbClr val="00B0F0"/>
              </a:buClr>
            </a:pPr>
            <a:r>
              <a:rPr lang="en-US" sz="1050" dirty="0">
                <a:latin typeface="+mn-lt"/>
              </a:rPr>
              <a:t>By the Government decree </a:t>
            </a:r>
            <a:r>
              <a:rPr lang="ru-RU" sz="1050" dirty="0">
                <a:latin typeface="+mn-lt"/>
              </a:rPr>
              <a:t>(</a:t>
            </a:r>
            <a:r>
              <a:rPr lang="en-US" sz="1050" spc="-1" dirty="0">
                <a:solidFill>
                  <a:srgbClr val="313231"/>
                </a:solidFill>
                <a:latin typeface="Arial"/>
                <a:ea typeface="DejaVu Sans"/>
              </a:rPr>
              <a:t>N 502-Н 2013</a:t>
            </a:r>
            <a:r>
              <a:rPr lang="ru-RU" sz="1050" spc="-1" dirty="0">
                <a:solidFill>
                  <a:srgbClr val="313231"/>
                </a:solidFill>
                <a:latin typeface="Arial"/>
                <a:ea typeface="DejaVu Sans"/>
              </a:rPr>
              <a:t>) </a:t>
            </a:r>
            <a:r>
              <a:rPr lang="en-US" sz="1050" dirty="0">
                <a:latin typeface="+mn-lt"/>
              </a:rPr>
              <a:t>criteria for the creation of unified technical specification of medicines as well as criteria for unregistered medicines were defined</a:t>
            </a:r>
            <a:r>
              <a:rPr lang="ru-RU" sz="1050" dirty="0">
                <a:latin typeface="+mn-lt"/>
              </a:rPr>
              <a:t>.</a:t>
            </a:r>
          </a:p>
          <a:p>
            <a:pPr marL="57150" indent="0">
              <a:buClr>
                <a:srgbClr val="00B0F0"/>
              </a:buClr>
              <a:buNone/>
            </a:pPr>
            <a:endParaRPr lang="ru-RU" sz="1000" b="1" dirty="0">
              <a:solidFill>
                <a:srgbClr val="0099FF"/>
              </a:solidFill>
              <a:latin typeface="+mn-lt"/>
            </a:endParaRPr>
          </a:p>
          <a:p>
            <a:pPr marL="57150" indent="0">
              <a:buClr>
                <a:srgbClr val="00B0F0"/>
              </a:buClr>
              <a:buNone/>
            </a:pPr>
            <a:r>
              <a:rPr lang="en-US" sz="1000" b="1" dirty="0">
                <a:solidFill>
                  <a:srgbClr val="0099FF"/>
                </a:solidFill>
                <a:latin typeface="+mn-lt"/>
              </a:rPr>
              <a:t>Recently Introduced Vaccines</a:t>
            </a:r>
            <a:endParaRPr lang="ru-RU" sz="1000" b="1" dirty="0">
              <a:solidFill>
                <a:srgbClr val="0099FF"/>
              </a:solidFill>
              <a:latin typeface="+mn-lt"/>
            </a:endParaRPr>
          </a:p>
          <a:p>
            <a:pPr marL="57150" indent="0">
              <a:buClr>
                <a:srgbClr val="00B0F0"/>
              </a:buClr>
              <a:buNone/>
            </a:pPr>
            <a:r>
              <a:rPr lang="ru-RU" sz="1100" dirty="0">
                <a:latin typeface="+mn-lt"/>
              </a:rPr>
              <a:t>1.</a:t>
            </a:r>
            <a:r>
              <a:rPr lang="en-US" sz="1100" dirty="0">
                <a:latin typeface="+mn-lt"/>
              </a:rPr>
              <a:t>HPV</a:t>
            </a:r>
            <a:r>
              <a:rPr lang="ru-RU" sz="1100" dirty="0">
                <a:latin typeface="+mn-lt"/>
              </a:rPr>
              <a:t> </a:t>
            </a:r>
            <a:r>
              <a:rPr lang="ka-GE" sz="1100" dirty="0">
                <a:latin typeface="+mn-lt"/>
              </a:rPr>
              <a:t>(</a:t>
            </a:r>
            <a:r>
              <a:rPr lang="en-US" sz="1100" dirty="0">
                <a:latin typeface="+mn-lt"/>
              </a:rPr>
              <a:t>Gavi)</a:t>
            </a:r>
            <a:endParaRPr lang="ru-RU" sz="1100" dirty="0">
              <a:latin typeface="+mn-lt"/>
            </a:endParaRPr>
          </a:p>
          <a:p>
            <a:pPr marL="57150" indent="0">
              <a:buClr>
                <a:srgbClr val="00B0F0"/>
              </a:buClr>
              <a:buNone/>
            </a:pPr>
            <a:r>
              <a:rPr lang="ru-RU" sz="1100" dirty="0">
                <a:latin typeface="+mn-lt"/>
              </a:rPr>
              <a:t>2.</a:t>
            </a:r>
            <a:r>
              <a:rPr lang="en-US" sz="1100" dirty="0">
                <a:latin typeface="+mn-lt"/>
              </a:rPr>
              <a:t>Hexavalent (State Budget)</a:t>
            </a:r>
            <a:endParaRPr lang="ru-RU" sz="1100" dirty="0">
              <a:latin typeface="+mn-lt"/>
            </a:endParaRPr>
          </a:p>
          <a:p>
            <a:pPr marL="57150" indent="0">
              <a:buClr>
                <a:srgbClr val="00B0F0"/>
              </a:buClr>
              <a:buNone/>
            </a:pPr>
            <a:endParaRPr lang="ru-RU" sz="1000" b="1" dirty="0">
              <a:solidFill>
                <a:srgbClr val="0099FF"/>
              </a:solidFill>
              <a:latin typeface="+mn-lt"/>
            </a:endParaRPr>
          </a:p>
          <a:p>
            <a:pPr marL="57150" indent="0">
              <a:buClr>
                <a:srgbClr val="00B0F0"/>
              </a:buClr>
              <a:buNone/>
            </a:pPr>
            <a:r>
              <a:rPr lang="en-US" sz="1000" b="1" dirty="0">
                <a:solidFill>
                  <a:srgbClr val="0099FF"/>
                </a:solidFill>
                <a:latin typeface="+mn-lt"/>
              </a:rPr>
              <a:t>Vaccine Budget</a:t>
            </a:r>
            <a:endParaRPr lang="ru-RU" sz="1000" b="1" dirty="0">
              <a:solidFill>
                <a:srgbClr val="0099FF"/>
              </a:solidFill>
              <a:latin typeface="+mn-lt"/>
            </a:endParaRPr>
          </a:p>
          <a:p>
            <a:pPr marL="57150" indent="0">
              <a:buClr>
                <a:srgbClr val="00B0F0"/>
              </a:buClr>
              <a:buNone/>
            </a:pPr>
            <a:r>
              <a:rPr lang="ru-RU" sz="1050" dirty="0">
                <a:latin typeface="+mn-lt"/>
              </a:rPr>
              <a:t>2018 3.8 </a:t>
            </a:r>
            <a:r>
              <a:rPr lang="en-US" sz="1050" dirty="0" err="1">
                <a:latin typeface="+mn-lt"/>
              </a:rPr>
              <a:t>mln</a:t>
            </a:r>
            <a:r>
              <a:rPr lang="en-US" sz="1050" dirty="0">
                <a:latin typeface="+mn-lt"/>
              </a:rPr>
              <a:t>. USD</a:t>
            </a:r>
            <a:endParaRPr lang="ru-RU" sz="1050" dirty="0">
              <a:latin typeface="+mn-lt"/>
            </a:endParaRPr>
          </a:p>
          <a:p>
            <a:pPr marL="57150" indent="0">
              <a:buClr>
                <a:srgbClr val="00B0F0"/>
              </a:buClr>
              <a:buNone/>
            </a:pPr>
            <a:r>
              <a:rPr lang="ru-RU" sz="1050" dirty="0">
                <a:latin typeface="+mn-lt"/>
              </a:rPr>
              <a:t>2019 4.7 </a:t>
            </a:r>
            <a:r>
              <a:rPr lang="en-US" sz="1050" dirty="0" err="1">
                <a:latin typeface="+mn-lt"/>
              </a:rPr>
              <a:t>mln</a:t>
            </a:r>
            <a:r>
              <a:rPr lang="en-US" sz="1050" dirty="0">
                <a:latin typeface="+mn-lt"/>
              </a:rPr>
              <a:t>. USD</a:t>
            </a:r>
          </a:p>
          <a:p>
            <a:pPr marL="57150" indent="0">
              <a:buClr>
                <a:srgbClr val="00B0F0"/>
              </a:buClr>
              <a:buNone/>
            </a:pPr>
            <a:endParaRPr lang="en-US" sz="1000" b="1" dirty="0">
              <a:solidFill>
                <a:srgbClr val="0099FF"/>
              </a:solidFill>
              <a:latin typeface="+mn-lt"/>
            </a:endParaRPr>
          </a:p>
          <a:p>
            <a:pPr marL="57150" indent="0">
              <a:buClr>
                <a:srgbClr val="00B0F0"/>
              </a:buClr>
              <a:buNone/>
            </a:pPr>
            <a:r>
              <a:rPr lang="en-US" sz="1000" b="1" dirty="0">
                <a:solidFill>
                  <a:srgbClr val="0099FF"/>
                </a:solidFill>
                <a:latin typeface="+mn-lt"/>
              </a:rPr>
              <a:t>Source of Financing </a:t>
            </a:r>
            <a:r>
              <a:rPr lang="ru-RU" sz="1000" b="1" dirty="0">
                <a:solidFill>
                  <a:srgbClr val="0099FF"/>
                </a:solidFill>
                <a:latin typeface="+mn-lt"/>
              </a:rPr>
              <a:t>– </a:t>
            </a:r>
            <a:r>
              <a:rPr lang="en-US" sz="1100" dirty="0">
                <a:latin typeface="+mn-lt"/>
              </a:rPr>
              <a:t>State Budget of RA</a:t>
            </a:r>
            <a:endParaRPr lang="ru-RU" sz="1100" dirty="0">
              <a:latin typeface="+mn-lt"/>
            </a:endParaRPr>
          </a:p>
          <a:p>
            <a:pPr marL="57150" indent="0">
              <a:buClr>
                <a:srgbClr val="00B0F0"/>
              </a:buClr>
              <a:buNone/>
            </a:pPr>
            <a:endParaRPr lang="ru-RU" sz="1000" b="1" dirty="0">
              <a:solidFill>
                <a:srgbClr val="0099FF"/>
              </a:solidFill>
              <a:latin typeface="+mn-lt"/>
            </a:endParaRPr>
          </a:p>
          <a:p>
            <a:pPr marL="57150" indent="0">
              <a:buClr>
                <a:srgbClr val="00B0F0"/>
              </a:buClr>
              <a:buNone/>
            </a:pPr>
            <a:r>
              <a:rPr lang="en-US" sz="1000" b="1" dirty="0">
                <a:solidFill>
                  <a:srgbClr val="0099FF"/>
                </a:solidFill>
                <a:latin typeface="+mn-lt"/>
              </a:rPr>
              <a:t>Source of Information of Vaccine Market and UNICEF Prices </a:t>
            </a:r>
          </a:p>
          <a:p>
            <a:pPr marL="57150" indent="0">
              <a:buClr>
                <a:srgbClr val="00B0F0"/>
              </a:buClr>
              <a:buNone/>
            </a:pPr>
            <a:r>
              <a:rPr lang="en-US" sz="1200" dirty="0">
                <a:latin typeface="+mn-lt"/>
              </a:rPr>
              <a:t>Previous contract prices of state procurement</a:t>
            </a:r>
            <a:endParaRPr lang="ru-RU" sz="1200" dirty="0">
              <a:latin typeface="+mn-lt"/>
            </a:endParaRPr>
          </a:p>
          <a:p>
            <a:pPr marL="57150" indent="0">
              <a:buClr>
                <a:srgbClr val="00B0F0"/>
              </a:buClr>
              <a:buNone/>
            </a:pPr>
            <a:r>
              <a:rPr lang="en-US" sz="1200" dirty="0">
                <a:latin typeface="+mn-lt"/>
              </a:rPr>
              <a:t>Lack and Excess Stocks </a:t>
            </a:r>
            <a:r>
              <a:rPr lang="en-US" sz="1200" i="1" dirty="0">
                <a:latin typeface="+mn-lt"/>
              </a:rPr>
              <a:t>No</a:t>
            </a:r>
            <a:endParaRPr lang="ru-RU" sz="1200" i="1" dirty="0">
              <a:latin typeface="+mn-lt"/>
            </a:endParaRPr>
          </a:p>
          <a:p>
            <a:pPr marL="57150" indent="0">
              <a:buClr>
                <a:srgbClr val="00B0F0"/>
              </a:buClr>
              <a:buNone/>
            </a:pPr>
            <a:endParaRPr lang="ru-RU" sz="1000" b="1" dirty="0">
              <a:solidFill>
                <a:srgbClr val="0099FF"/>
              </a:solidFill>
              <a:latin typeface="+mn-lt"/>
            </a:endParaRPr>
          </a:p>
          <a:p>
            <a:pPr marL="57150" indent="0">
              <a:buClr>
                <a:srgbClr val="00B0F0"/>
              </a:buClr>
              <a:buNone/>
            </a:pPr>
            <a:r>
              <a:rPr lang="en-US" sz="1000" b="1" dirty="0">
                <a:solidFill>
                  <a:srgbClr val="0099FF"/>
                </a:solidFill>
                <a:latin typeface="+mn-lt"/>
              </a:rPr>
              <a:t>Other Aspects</a:t>
            </a:r>
            <a:endParaRPr lang="ru-RU" sz="1000" b="1" dirty="0">
              <a:solidFill>
                <a:srgbClr val="0099FF"/>
              </a:solidFill>
              <a:latin typeface="+mn-lt"/>
            </a:endParaRPr>
          </a:p>
          <a:p>
            <a:pPr marL="57150" indent="0">
              <a:buClr>
                <a:srgbClr val="00B0F0"/>
              </a:buClr>
              <a:buNone/>
            </a:pPr>
            <a:r>
              <a:rPr lang="en-US" sz="1200" dirty="0">
                <a:latin typeface="+mn-lt"/>
              </a:rPr>
              <a:t>Introduction of the stable system for vaccine procurement</a:t>
            </a:r>
          </a:p>
          <a:p>
            <a:pPr marL="228600" indent="-171450">
              <a:buClr>
                <a:srgbClr val="00B0F0"/>
              </a:buClr>
            </a:pPr>
            <a:endParaRPr lang="en-US" sz="1000" b="1" dirty="0">
              <a:solidFill>
                <a:srgbClr val="0099FF"/>
              </a:solidFill>
              <a:latin typeface="+mn-lt"/>
            </a:endParaRPr>
          </a:p>
          <a:p>
            <a:pPr marL="228600" indent="-171450">
              <a:buClr>
                <a:srgbClr val="00B0F0"/>
              </a:buClr>
            </a:pPr>
            <a:endParaRPr lang="en-US" sz="1100" b="1" dirty="0">
              <a:solidFill>
                <a:srgbClr val="0099FF"/>
              </a:solidFill>
              <a:latin typeface="+mn-lt"/>
            </a:endParaRPr>
          </a:p>
          <a:p>
            <a:pPr lvl="1"/>
            <a:endParaRPr lang="en-US" sz="400" dirty="0">
              <a:latin typeface="+mn-lt"/>
            </a:endParaRPr>
          </a:p>
        </p:txBody>
      </p:sp>
      <p:sp>
        <p:nvSpPr>
          <p:cNvPr id="140" name="AutoShape 4">
            <a:extLst>
              <a:ext uri="{FF2B5EF4-FFF2-40B4-BE49-F238E27FC236}">
                <a16:creationId xmlns:a16="http://schemas.microsoft.com/office/drawing/2014/main" id="{C14302F3-D4A2-944A-8ED5-4FF089EC7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4671" y="6475787"/>
            <a:ext cx="4277036" cy="2555636"/>
          </a:xfrm>
          <a:prstGeom prst="roundRect">
            <a:avLst>
              <a:gd name="adj" fmla="val 3882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26664" tIns="13332" rIns="26664" bIns="13332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41" name="Text Box 42">
            <a:extLst>
              <a:ext uri="{FF2B5EF4-FFF2-40B4-BE49-F238E27FC236}">
                <a16:creationId xmlns:a16="http://schemas.microsoft.com/office/drawing/2014/main" id="{190075EB-6665-AD47-BCCC-4A83C3902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3993" y="6510502"/>
            <a:ext cx="2867025" cy="296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6664" tIns="13332" rIns="26664" bIns="13332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700" b="1">
                <a:solidFill>
                  <a:srgbClr val="CB1C68"/>
                </a:solidFill>
                <a:latin typeface="Arial"/>
                <a:cs typeface="Arial"/>
              </a:rPr>
              <a:t>V. Looking Forward</a:t>
            </a:r>
          </a:p>
        </p:txBody>
      </p:sp>
      <p:sp>
        <p:nvSpPr>
          <p:cNvPr id="144" name="Content Placeholder 2">
            <a:extLst>
              <a:ext uri="{FF2B5EF4-FFF2-40B4-BE49-F238E27FC236}">
                <a16:creationId xmlns:a16="http://schemas.microsoft.com/office/drawing/2014/main" id="{C4B24CA3-ED8E-5045-8908-E1322293923F}"/>
              </a:ext>
            </a:extLst>
          </p:cNvPr>
          <p:cNvSpPr txBox="1">
            <a:spLocks/>
          </p:cNvSpPr>
          <p:nvPr/>
        </p:nvSpPr>
        <p:spPr>
          <a:xfrm>
            <a:off x="8595874" y="6816531"/>
            <a:ext cx="3978574" cy="22510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DE2414"/>
              </a:buClr>
              <a:buFont typeface="Wingdings" pitchFamily="2" charset="2"/>
              <a:buChar char="§"/>
              <a:defRPr sz="26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7941D"/>
              </a:buClr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0099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333399"/>
              </a:buClr>
              <a:buSzPct val="49000"/>
              <a:buFont typeface="Wingdings" pitchFamily="2" charset="2"/>
              <a:buChar char="v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B0F0"/>
              </a:buClr>
              <a:buNone/>
            </a:pPr>
            <a:r>
              <a:rPr lang="en-US" sz="1000" b="1" dirty="0">
                <a:solidFill>
                  <a:srgbClr val="0099FF"/>
                </a:solidFill>
              </a:rPr>
              <a:t>What main challenges may arise over the next 3 years</a:t>
            </a:r>
            <a:r>
              <a:rPr lang="ru-RU" sz="1000" b="1" dirty="0">
                <a:solidFill>
                  <a:srgbClr val="0099FF"/>
                </a:solidFill>
              </a:rPr>
              <a:t>?</a:t>
            </a:r>
            <a:endParaRPr lang="en-US" sz="1000" b="1" dirty="0">
              <a:solidFill>
                <a:srgbClr val="0099FF"/>
              </a:solidFill>
            </a:endParaRPr>
          </a:p>
          <a:p>
            <a:r>
              <a:rPr lang="en-US" sz="1100" dirty="0">
                <a:latin typeface="Arial"/>
                <a:cs typeface="Arial"/>
              </a:rPr>
              <a:t>Providing continuous procurement with the support from UNICEF.</a:t>
            </a:r>
          </a:p>
          <a:p>
            <a:r>
              <a:rPr lang="en-US" sz="1100" dirty="0">
                <a:latin typeface="Arial"/>
                <a:cs typeface="Arial"/>
              </a:rPr>
              <a:t>Use of the regulatory and legal framework to ensure the sustainable system of procurement </a:t>
            </a:r>
            <a:endParaRPr lang="en-US" sz="1100" dirty="0"/>
          </a:p>
          <a:p>
            <a:pPr marL="0" indent="0">
              <a:buNone/>
            </a:pPr>
            <a:r>
              <a:rPr lang="en-US" sz="1000" b="1" dirty="0">
                <a:solidFill>
                  <a:srgbClr val="0099FF"/>
                </a:solidFill>
                <a:latin typeface="Arial"/>
                <a:cs typeface="Arial"/>
              </a:rPr>
              <a:t>What kind of skills, tools and support might you need to improve vaccine procurement  efficiency and introduction of new vaccines In the near future</a:t>
            </a:r>
            <a:r>
              <a:rPr lang="ru-RU" sz="1000" b="1" dirty="0">
                <a:solidFill>
                  <a:srgbClr val="0099FF"/>
                </a:solidFill>
                <a:latin typeface="Arial"/>
                <a:cs typeface="Arial"/>
              </a:rPr>
              <a:t>?</a:t>
            </a:r>
            <a:endParaRPr lang="en-US" sz="1000" b="1" dirty="0">
              <a:solidFill>
                <a:srgbClr val="0099FF"/>
              </a:solidFill>
            </a:endParaRPr>
          </a:p>
          <a:p>
            <a:r>
              <a:rPr lang="en-US" sz="1100" dirty="0">
                <a:latin typeface="Arial"/>
                <a:cs typeface="Arial"/>
              </a:rPr>
              <a:t>Investigation of legal norms of other countries on procurement.</a:t>
            </a:r>
          </a:p>
          <a:p>
            <a:r>
              <a:rPr lang="en-US" sz="1100" dirty="0">
                <a:latin typeface="Arial"/>
                <a:cs typeface="Arial"/>
              </a:rPr>
              <a:t>Training of specialists.</a:t>
            </a:r>
          </a:p>
          <a:p>
            <a:pPr marL="0" indent="0">
              <a:buClr>
                <a:srgbClr val="00B0F0"/>
              </a:buClr>
              <a:buNone/>
            </a:pPr>
            <a:endParaRPr lang="en-US" sz="1000" b="1" dirty="0">
              <a:solidFill>
                <a:srgbClr val="0099FF"/>
              </a:solidFill>
              <a:latin typeface="+mn-lt"/>
            </a:endParaRPr>
          </a:p>
          <a:p>
            <a:pPr lvl="1"/>
            <a:endParaRPr lang="en-US" sz="1000" dirty="0">
              <a:latin typeface="+mn-lt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523074D2-5F7A-C046-8524-2287654C6B3F}"/>
              </a:ext>
            </a:extLst>
          </p:cNvPr>
          <p:cNvSpPr txBox="1"/>
          <p:nvPr/>
        </p:nvSpPr>
        <p:spPr>
          <a:xfrm>
            <a:off x="1895313" y="24488349"/>
            <a:ext cx="1220254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rgbClr val="FF0000"/>
                </a:solidFill>
              </a:rPr>
              <a:t>If available, please insert a chart on the quantities of vaccine procured in 2015-2018 by vaccine type, prices (if possible). Indicate stock outs and delays in introduction due to unavailability.</a:t>
            </a:r>
          </a:p>
        </p:txBody>
      </p:sp>
      <p:sp>
        <p:nvSpPr>
          <p:cNvPr id="149" name="Text Box 42">
            <a:extLst>
              <a:ext uri="{FF2B5EF4-FFF2-40B4-BE49-F238E27FC236}">
                <a16:creationId xmlns:a16="http://schemas.microsoft.com/office/drawing/2014/main" id="{1E5EEEFB-B9E4-624D-82C1-9057FDEF3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4570" y="6878657"/>
            <a:ext cx="1823366" cy="196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26664" tIns="13332" rIns="26664" bIns="13332" anchor="t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CB1C68"/>
                </a:solidFill>
                <a:latin typeface="Arial"/>
                <a:ea typeface="ＭＳ Ｐゴシック"/>
                <a:cs typeface="Arial"/>
              </a:rPr>
              <a:t>Explaining factors</a:t>
            </a:r>
            <a:endParaRPr lang="ka-GE" sz="1600" dirty="0">
              <a:solidFill>
                <a:srgbClr val="CB1C68"/>
              </a:solidFill>
              <a:latin typeface="Arial"/>
              <a:ea typeface="ＭＳ Ｐゴシック"/>
              <a:cs typeface="Arial"/>
            </a:endParaRPr>
          </a:p>
          <a:p>
            <a:pPr algn="l">
              <a:spcBef>
                <a:spcPct val="50000"/>
              </a:spcBef>
              <a:spcAft>
                <a:spcPts val="200"/>
              </a:spcAft>
            </a:pPr>
            <a:r>
              <a:rPr lang="ru-RU" sz="1200" dirty="0">
                <a:latin typeface="Arial"/>
                <a:ea typeface="ＭＳ Ｐゴシック"/>
                <a:cs typeface="Arial"/>
              </a:rPr>
              <a:t>1</a:t>
            </a:r>
            <a:r>
              <a:rPr lang="en-US" sz="1200" dirty="0">
                <a:latin typeface="Arial"/>
                <a:ea typeface="ＭＳ Ｐゴシック"/>
                <a:cs typeface="Arial"/>
              </a:rPr>
              <a:t>.Unregistered vaccines are associated with a small market demand (quantity)</a:t>
            </a:r>
            <a:r>
              <a:rPr lang="ru-RU" sz="1200" dirty="0">
                <a:latin typeface="Arial"/>
                <a:ea typeface="ＭＳ Ｐゴシック"/>
                <a:cs typeface="Arial"/>
              </a:rPr>
              <a:t>.</a:t>
            </a:r>
            <a:endParaRPr lang="ru-RU" sz="13800" dirty="0">
              <a:cs typeface="Arial"/>
            </a:endParaRPr>
          </a:p>
          <a:p>
            <a:pPr algn="l" eaLnBrk="1" hangingPunct="1">
              <a:spcBef>
                <a:spcPct val="50000"/>
              </a:spcBef>
              <a:spcAft>
                <a:spcPts val="200"/>
              </a:spcAft>
            </a:pPr>
            <a:r>
              <a:rPr lang="ru-RU" sz="1200" dirty="0">
                <a:latin typeface="Arial"/>
                <a:ea typeface="ＭＳ Ｐゴシック"/>
                <a:cs typeface="Arial"/>
              </a:rPr>
              <a:t>2. </a:t>
            </a:r>
            <a:r>
              <a:rPr lang="en-US" sz="1200" dirty="0">
                <a:latin typeface="Arial"/>
                <a:ea typeface="ＭＳ Ｐゴシック"/>
                <a:cs typeface="Arial"/>
              </a:rPr>
              <a:t>High prices offered by local companies are caused by certain factors (VAT, customs duties)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150" name="Text Box 42">
            <a:extLst>
              <a:ext uri="{FF2B5EF4-FFF2-40B4-BE49-F238E27FC236}">
                <a16:creationId xmlns:a16="http://schemas.microsoft.com/office/drawing/2014/main" id="{2E6E492F-8286-5B4E-8F99-3EC4FD6B9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4654" y="6881187"/>
            <a:ext cx="2307606" cy="1776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26664" tIns="13332" rIns="26664" bIns="13332" anchor="t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CB1C68"/>
                </a:solidFill>
                <a:latin typeface="Arial"/>
                <a:ea typeface="ＭＳ Ｐゴシック"/>
                <a:cs typeface="Arial"/>
              </a:rPr>
              <a:t>Mitigating Mechanisms</a:t>
            </a:r>
            <a:endParaRPr lang="en-US" sz="1600" dirty="0">
              <a:latin typeface="Arial"/>
              <a:ea typeface="ＭＳ Ｐゴシック"/>
              <a:cs typeface="Arial"/>
            </a:endParaRPr>
          </a:p>
          <a:p>
            <a:pPr algn="l" eaLnBrk="1" hangingPunct="1">
              <a:spcAft>
                <a:spcPts val="200"/>
              </a:spcAft>
            </a:pPr>
            <a:endParaRPr lang="en-US" sz="1200" dirty="0">
              <a:latin typeface="Arial"/>
              <a:ea typeface="ＭＳ Ｐゴシック"/>
              <a:cs typeface="Arial"/>
            </a:endParaRPr>
          </a:p>
          <a:p>
            <a:pPr algn="l">
              <a:spcAft>
                <a:spcPts val="200"/>
              </a:spcAft>
            </a:pPr>
            <a:r>
              <a:rPr lang="en-US" sz="1200" dirty="0">
                <a:latin typeface="Arial"/>
                <a:ea typeface="ＭＳ Ｐゴシック"/>
                <a:cs typeface="Arial"/>
              </a:rPr>
              <a:t>In order to solve the presented problems the Ministry of Health of the Republic of Armenia has prepared draft decrees of the government of the RA</a:t>
            </a:r>
            <a:r>
              <a:rPr lang="ru-RU" sz="1200" dirty="0">
                <a:latin typeface="Arial"/>
                <a:ea typeface="ＭＳ Ｐゴシック"/>
                <a:cs typeface="Arial"/>
              </a:rPr>
              <a:t>, </a:t>
            </a:r>
            <a:r>
              <a:rPr lang="en-US" sz="1200" dirty="0">
                <a:latin typeface="Arial"/>
                <a:ea typeface="ＭＳ Ｐゴシック"/>
                <a:cs typeface="Arial"/>
              </a:rPr>
              <a:t>which have been approved by the Government</a:t>
            </a:r>
            <a:endParaRPr lang="en-US" sz="1200" dirty="0">
              <a:solidFill>
                <a:srgbClr val="CB1C68"/>
              </a:solidFill>
              <a:latin typeface="Arial"/>
              <a:cs typeface="Arial"/>
            </a:endParaRPr>
          </a:p>
        </p:txBody>
      </p:sp>
      <p:sp>
        <p:nvSpPr>
          <p:cNvPr id="151" name="Text Box 42">
            <a:extLst>
              <a:ext uri="{FF2B5EF4-FFF2-40B4-BE49-F238E27FC236}">
                <a16:creationId xmlns:a16="http://schemas.microsoft.com/office/drawing/2014/main" id="{121F205F-4646-554A-AEF6-AA56AA9B0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5833" y="6816531"/>
            <a:ext cx="2122498" cy="2101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26664" tIns="13332" rIns="26664" bIns="13332" anchor="t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CB1C68"/>
                </a:solidFill>
                <a:latin typeface="Arial"/>
                <a:ea typeface="ＭＳ Ｐゴシック"/>
                <a:cs typeface="Arial"/>
              </a:rPr>
              <a:t> </a:t>
            </a:r>
            <a:r>
              <a:rPr lang="en-US" sz="1600" dirty="0">
                <a:solidFill>
                  <a:srgbClr val="CB1C68"/>
                </a:solidFill>
                <a:latin typeface="Arial"/>
                <a:ea typeface="ＭＳ Ｐゴシック"/>
                <a:cs typeface="Arial"/>
              </a:rPr>
              <a:t>Possible Solutions</a:t>
            </a:r>
            <a:endParaRPr lang="en-US" sz="1200" dirty="0">
              <a:cs typeface="Arial"/>
            </a:endParaRPr>
          </a:p>
          <a:p>
            <a:pPr>
              <a:spcBef>
                <a:spcPct val="50000"/>
              </a:spcBef>
            </a:pPr>
            <a:endParaRPr lang="en-US" sz="500" dirty="0">
              <a:solidFill>
                <a:srgbClr val="CB1C68"/>
              </a:solidFill>
              <a:cs typeface="Arial"/>
            </a:endParaRPr>
          </a:p>
          <a:p>
            <a:pPr algn="l" eaLnBrk="1" hangingPunct="1">
              <a:spcAft>
                <a:spcPts val="200"/>
              </a:spcAft>
            </a:pPr>
            <a:r>
              <a:rPr lang="ru-RU" sz="1200" dirty="0">
                <a:latin typeface="Arial"/>
                <a:ea typeface="ＭＳ Ｐゴシック"/>
                <a:cs typeface="Arial"/>
              </a:rPr>
              <a:t>1. </a:t>
            </a:r>
            <a:r>
              <a:rPr lang="en-US" sz="1200" dirty="0">
                <a:latin typeface="Arial"/>
                <a:ea typeface="ＭＳ Ｐゴシック"/>
                <a:cs typeface="Arial"/>
              </a:rPr>
              <a:t>The decree adopted by the government has made the procurement of not registered vaccines possible</a:t>
            </a:r>
            <a:r>
              <a:rPr lang="ru-RU" sz="1200" dirty="0">
                <a:latin typeface="Arial"/>
                <a:ea typeface="ＭＳ Ｐゴシック"/>
                <a:cs typeface="Arial"/>
              </a:rPr>
              <a:t>.</a:t>
            </a:r>
            <a:endParaRPr lang="en-US" sz="1200" dirty="0">
              <a:latin typeface="Arial"/>
              <a:ea typeface="ＭＳ Ｐゴシック"/>
              <a:cs typeface="Arial"/>
            </a:endParaRPr>
          </a:p>
          <a:p>
            <a:pPr algn="l" eaLnBrk="1" hangingPunct="1">
              <a:spcAft>
                <a:spcPts val="200"/>
              </a:spcAft>
            </a:pPr>
            <a:r>
              <a:rPr lang="ru-RU" sz="1200" dirty="0">
                <a:latin typeface="Arial"/>
                <a:ea typeface="ＭＳ Ｐゴシック"/>
                <a:cs typeface="Arial"/>
              </a:rPr>
              <a:t>2. </a:t>
            </a:r>
            <a:r>
              <a:rPr lang="en-US" sz="1200" dirty="0">
                <a:latin typeface="Arial"/>
                <a:ea typeface="ＭＳ Ｐゴシック"/>
                <a:cs typeface="Arial"/>
              </a:rPr>
              <a:t>The decree adopted by the government has made the procurement of vaccines from UNICEF at</a:t>
            </a:r>
            <a:r>
              <a:rPr lang="ru-RU" sz="1200" dirty="0">
                <a:latin typeface="Arial"/>
                <a:ea typeface="ＭＳ Ｐゴシック"/>
                <a:cs typeface="Arial"/>
              </a:rPr>
              <a:t> </a:t>
            </a:r>
            <a:r>
              <a:rPr lang="en-US" sz="1200" dirty="0">
                <a:latin typeface="Arial"/>
                <a:ea typeface="ＭＳ Ｐゴシック"/>
                <a:cs typeface="Arial"/>
              </a:rPr>
              <a:t>moderate prices</a:t>
            </a:r>
            <a:r>
              <a:rPr lang="ru-RU" sz="1200" dirty="0">
                <a:latin typeface="Arial"/>
                <a:ea typeface="ＭＳ Ｐゴシック"/>
                <a:cs typeface="Arial"/>
              </a:rPr>
              <a:t>.</a:t>
            </a:r>
            <a:endParaRPr lang="en-US" sz="1200" dirty="0">
              <a:latin typeface="Arial"/>
              <a:ea typeface="ＭＳ Ｐゴシック"/>
              <a:cs typeface="Arial"/>
            </a:endParaRPr>
          </a:p>
          <a:p>
            <a:pPr algn="l" eaLnBrk="1" hangingPunct="1">
              <a:spcAft>
                <a:spcPts val="200"/>
              </a:spcAft>
            </a:pPr>
            <a:endParaRPr lang="en-US" sz="1200" dirty="0">
              <a:latin typeface="Arial"/>
              <a:cs typeface="Arial"/>
            </a:endParaRPr>
          </a:p>
        </p:txBody>
      </p:sp>
      <p:sp>
        <p:nvSpPr>
          <p:cNvPr id="52" name="Text Box 42">
            <a:extLst>
              <a:ext uri="{FF2B5EF4-FFF2-40B4-BE49-F238E27FC236}">
                <a16:creationId xmlns:a16="http://schemas.microsoft.com/office/drawing/2014/main" id="{5D5516FA-8FE7-A347-BB4A-250FA5589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645" y="6907138"/>
            <a:ext cx="1766919" cy="1853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26664" tIns="13332" rIns="26664" bIns="13332" anchor="t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CB1C68"/>
                </a:solidFill>
                <a:latin typeface="Arial"/>
                <a:ea typeface="ＭＳ Ｐゴシック"/>
                <a:cs typeface="Arial"/>
              </a:rPr>
              <a:t>Problems</a:t>
            </a:r>
            <a:endParaRPr lang="ka-GE" sz="1600" dirty="0">
              <a:solidFill>
                <a:srgbClr val="CB1C68"/>
              </a:solidFill>
              <a:latin typeface="Arial"/>
              <a:ea typeface="ＭＳ Ｐゴシック"/>
              <a:cs typeface="Arial"/>
            </a:endParaRPr>
          </a:p>
          <a:p>
            <a:pPr marL="171450" indent="-171450" algn="l" eaLnBrk="1" hangingPunct="1">
              <a:spcAft>
                <a:spcPts val="200"/>
              </a:spcAft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CB1C68"/>
              </a:solidFill>
              <a:latin typeface="Arial"/>
              <a:cs typeface="Arial"/>
            </a:endParaRPr>
          </a:p>
          <a:p>
            <a:pPr algn="l" eaLnBrk="1" hangingPunct="1">
              <a:spcAft>
                <a:spcPts val="200"/>
              </a:spcAft>
            </a:pPr>
            <a:r>
              <a:rPr lang="en-US" sz="1200" dirty="0">
                <a:latin typeface="Arial"/>
                <a:ea typeface="ＭＳ Ｐゴシック"/>
                <a:cs typeface="Arial"/>
              </a:rPr>
              <a:t>1.</a:t>
            </a:r>
            <a:r>
              <a:rPr lang="en-US" sz="1200" dirty="0">
                <a:solidFill>
                  <a:srgbClr val="CB1C68"/>
                </a:solidFill>
                <a:latin typeface="Arial"/>
                <a:ea typeface="ＭＳ Ｐゴシック"/>
                <a:cs typeface="Arial"/>
              </a:rPr>
              <a:t> </a:t>
            </a:r>
            <a:r>
              <a:rPr lang="en-US" sz="1200" dirty="0">
                <a:latin typeface="Arial"/>
                <a:ea typeface="ＭＳ Ｐゴシック"/>
                <a:cs typeface="Arial"/>
              </a:rPr>
              <a:t>With not registered vaccines</a:t>
            </a:r>
          </a:p>
          <a:p>
            <a:pPr algn="l" eaLnBrk="1" hangingPunct="1">
              <a:spcAft>
                <a:spcPts val="200"/>
              </a:spcAft>
            </a:pPr>
            <a:endParaRPr lang="ru-RU" sz="1200" dirty="0">
              <a:latin typeface="Arial"/>
              <a:cs typeface="Arial"/>
            </a:endParaRPr>
          </a:p>
          <a:p>
            <a:pPr algn="l" eaLnBrk="1" hangingPunct="1">
              <a:spcAft>
                <a:spcPts val="200"/>
              </a:spcAft>
            </a:pPr>
            <a:r>
              <a:rPr lang="ru-RU" sz="1200" dirty="0">
                <a:latin typeface="Arial"/>
                <a:ea typeface="ＭＳ Ｐゴシック"/>
                <a:cs typeface="Arial"/>
              </a:rPr>
              <a:t>2. </a:t>
            </a:r>
            <a:r>
              <a:rPr lang="en-US" sz="1200" dirty="0">
                <a:latin typeface="Arial"/>
                <a:ea typeface="ＭＳ Ｐゴシック"/>
                <a:cs typeface="Arial"/>
              </a:rPr>
              <a:t>Related to high prices offered by local companies</a:t>
            </a:r>
          </a:p>
          <a:p>
            <a:pPr algn="l" eaLnBrk="1" hangingPunct="1">
              <a:spcAft>
                <a:spcPts val="200"/>
              </a:spcAft>
            </a:pPr>
            <a:endParaRPr lang="en-US" sz="1200" dirty="0">
              <a:solidFill>
                <a:srgbClr val="CB1C68"/>
              </a:solidFill>
              <a:latin typeface="Arial"/>
              <a:cs typeface="Arial"/>
            </a:endParaRPr>
          </a:p>
        </p:txBody>
      </p:sp>
      <p:pic>
        <p:nvPicPr>
          <p:cNvPr id="54" name="Picture 52" descr="A picture containing object&#10;&#10;Description generated with very high confidence">
            <a:extLst>
              <a:ext uri="{FF2B5EF4-FFF2-40B4-BE49-F238E27FC236}">
                <a16:creationId xmlns:a16="http://schemas.microsoft.com/office/drawing/2014/main" id="{B5848D39-2C0E-7F41-9E19-70636F9B0D2A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6993" y="9061705"/>
            <a:ext cx="3652502" cy="623408"/>
          </a:xfrm>
          <a:prstGeom prst="rect">
            <a:avLst/>
          </a:prstGeom>
        </p:spPr>
      </p:pic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AD16F3E-F2F3-F84D-9B89-032CBDB5B869}"/>
              </a:ext>
            </a:extLst>
          </p:cNvPr>
          <p:cNvCxnSpPr>
            <a:cxnSpLocks/>
          </p:cNvCxnSpPr>
          <p:nvPr/>
        </p:nvCxnSpPr>
        <p:spPr>
          <a:xfrm flipH="1" flipV="1">
            <a:off x="5124318" y="3435699"/>
            <a:ext cx="1" cy="751613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BAD16F3E-F2F3-F84D-9B89-032CBDB5B869}"/>
              </a:ext>
            </a:extLst>
          </p:cNvPr>
          <p:cNvCxnSpPr>
            <a:cxnSpLocks/>
          </p:cNvCxnSpPr>
          <p:nvPr/>
        </p:nvCxnSpPr>
        <p:spPr>
          <a:xfrm flipH="1" flipV="1">
            <a:off x="5060269" y="5343039"/>
            <a:ext cx="1498" cy="77489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http://kapterka.com.ua/image/cache/data/1flag/armenia-flag-s-gerbom-max-50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75" y="118593"/>
            <a:ext cx="1980826" cy="1269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341735"/>
              </p:ext>
            </p:extLst>
          </p:nvPr>
        </p:nvGraphicFramePr>
        <p:xfrm>
          <a:off x="115037" y="2028558"/>
          <a:ext cx="3899659" cy="423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70">
                  <a:extLst>
                    <a:ext uri="{9D8B030D-6E8A-4147-A177-3AD203B41FA5}">
                      <a16:colId xmlns:a16="http://schemas.microsoft.com/office/drawing/2014/main" val="1150598981"/>
                    </a:ext>
                  </a:extLst>
                </a:gridCol>
                <a:gridCol w="622222">
                  <a:extLst>
                    <a:ext uri="{9D8B030D-6E8A-4147-A177-3AD203B41FA5}">
                      <a16:colId xmlns:a16="http://schemas.microsoft.com/office/drawing/2014/main" val="2702129909"/>
                    </a:ext>
                  </a:extLst>
                </a:gridCol>
                <a:gridCol w="1441008">
                  <a:extLst>
                    <a:ext uri="{9D8B030D-6E8A-4147-A177-3AD203B41FA5}">
                      <a16:colId xmlns:a16="http://schemas.microsoft.com/office/drawing/2014/main" val="2221033496"/>
                    </a:ext>
                  </a:extLst>
                </a:gridCol>
                <a:gridCol w="900259">
                  <a:extLst>
                    <a:ext uri="{9D8B030D-6E8A-4147-A177-3AD203B41FA5}">
                      <a16:colId xmlns:a16="http://schemas.microsoft.com/office/drawing/2014/main" val="2586882252"/>
                    </a:ext>
                  </a:extLst>
                </a:gridCol>
              </a:tblGrid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500">
                          <a:effectLst/>
                        </a:rPr>
                        <a:t>Vaccine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500">
                          <a:effectLst/>
                        </a:rPr>
                        <a:t>Presentation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500">
                          <a:effectLst/>
                        </a:rPr>
                        <a:t>Manufacturer</a:t>
                      </a:r>
                      <a:r>
                        <a:rPr lang="ru-RU" sz="500">
                          <a:effectLst/>
                        </a:rPr>
                        <a:t>/ </a:t>
                      </a:r>
                      <a:r>
                        <a:rPr lang="en-US" sz="500">
                          <a:effectLst/>
                        </a:rPr>
                        <a:t>Price per dose </a:t>
                      </a:r>
                      <a:r>
                        <a:rPr lang="ru-RU" sz="500">
                          <a:effectLst/>
                        </a:rPr>
                        <a:t>(</a:t>
                      </a:r>
                      <a:r>
                        <a:rPr lang="en-US" sz="500">
                          <a:effectLst/>
                        </a:rPr>
                        <a:t>USD</a:t>
                      </a:r>
                      <a:r>
                        <a:rPr lang="ru-RU" sz="500">
                          <a:effectLst/>
                        </a:rPr>
                        <a:t>)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500">
                          <a:effectLst/>
                        </a:rPr>
                        <a:t>Procurement Mechanism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584777224"/>
                  </a:ext>
                </a:extLst>
              </a:tr>
              <a:tr h="168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>
                          <a:effectLst/>
                        </a:rPr>
                        <a:t>Hepatitis B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10 doses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LG LIFE Sciences/ 231.43 AMD/0,48$</a:t>
                      </a:r>
                      <a:endParaRPr lang="en-US" sz="600" b="0" strike="noStrike" spc="-1" dirty="0">
                        <a:latin typeface="Arial"/>
                      </a:endParaRPr>
                    </a:p>
                  </a:txBody>
                  <a:tcPr marL="82080" marR="82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Mechanism UNICEF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333715733"/>
                  </a:ext>
                </a:extLst>
              </a:tr>
              <a:tr h="1456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>
                          <a:effectLst/>
                        </a:rPr>
                        <a:t>MPR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>
                          <a:effectLst/>
                        </a:rPr>
                        <a:t>2 doses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GSK/2463.11 AMD/0,95$</a:t>
                      </a:r>
                      <a:endParaRPr lang="en-US" sz="600" b="0" strike="noStrike" spc="-1" dirty="0">
                        <a:latin typeface="Arial"/>
                      </a:endParaRPr>
                    </a:p>
                  </a:txBody>
                  <a:tcPr marL="82080" marR="82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Mechanism UNICEF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226084582"/>
                  </a:ext>
                </a:extLst>
              </a:tr>
              <a:tr h="1901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>
                          <a:effectLst/>
                        </a:rPr>
                        <a:t>Hexavalent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>
                          <a:effectLst/>
                        </a:rPr>
                        <a:t>One dose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Sanofi </a:t>
                      </a:r>
                      <a:r>
                        <a:rPr lang="en-US" sz="600" b="0" strike="noStrike" spc="-1" dirty="0" err="1">
                          <a:solidFill>
                            <a:srgbClr val="313231"/>
                          </a:solidFill>
                          <a:latin typeface="Arial"/>
                        </a:rPr>
                        <a:t>Paster</a:t>
                      </a: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/ 11136.11 AMD/22,73$</a:t>
                      </a:r>
                      <a:endParaRPr lang="en-US" sz="600" b="0" strike="noStrike" spc="-1" dirty="0">
                        <a:latin typeface="Arial"/>
                      </a:endParaRPr>
                    </a:p>
                  </a:txBody>
                  <a:tcPr marL="82080" marR="82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Local Procurement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1064613523"/>
                  </a:ext>
                </a:extLst>
              </a:tr>
              <a:tr h="170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>
                          <a:effectLst/>
                        </a:rPr>
                        <a:t>Td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10 doses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BB-NCIPD/71.58 AMD/0,15$</a:t>
                      </a:r>
                      <a:endParaRPr lang="en-US" sz="600" b="0" strike="noStrike" spc="-1" dirty="0">
                        <a:latin typeface="Arial"/>
                      </a:endParaRPr>
                    </a:p>
                  </a:txBody>
                  <a:tcPr marL="82080" marR="82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UNICEF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4152245839"/>
                  </a:ext>
                </a:extLst>
              </a:tr>
              <a:tr h="170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>
                          <a:effectLst/>
                        </a:rPr>
                        <a:t>BCG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20 doses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BB-NCIPD/45.92 AMD/0,09</a:t>
                      </a:r>
                      <a:endParaRPr lang="en-US" sz="600" b="0" strike="noStrike" spc="-1" dirty="0">
                        <a:latin typeface="Arial"/>
                      </a:endParaRPr>
                    </a:p>
                  </a:txBody>
                  <a:tcPr marL="82080" marR="82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UNICEF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1544224382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 err="1">
                          <a:effectLst/>
                        </a:rPr>
                        <a:t>Eupenta</a:t>
                      </a:r>
                      <a:r>
                        <a:rPr lang="en-US" sz="600" baseline="0" dirty="0">
                          <a:effectLst/>
                        </a:rPr>
                        <a:t> </a:t>
                      </a:r>
                      <a:r>
                        <a:rPr lang="en-US" sz="600" dirty="0">
                          <a:effectLst/>
                        </a:rPr>
                        <a:t>DPT/Hepatitis B /Hib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One dose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LG LIFE Sciences/ 538.65 AMD/1,1$</a:t>
                      </a:r>
                      <a:endParaRPr lang="en-US" sz="600" b="0" strike="noStrike" spc="-1" dirty="0">
                        <a:latin typeface="Arial"/>
                      </a:endParaRPr>
                    </a:p>
                  </a:txBody>
                  <a:tcPr marL="82080" marR="82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UNICEF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1552133250"/>
                  </a:ext>
                </a:extLst>
              </a:tr>
              <a:tr h="170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>
                          <a:effectLst/>
                        </a:rPr>
                        <a:t>IPV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One dose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600" b="0" strike="noStrike" spc="-1" dirty="0" err="1">
                          <a:solidFill>
                            <a:srgbClr val="313231"/>
                          </a:solidFill>
                          <a:latin typeface="Arial"/>
                        </a:rPr>
                        <a:t>Bilthoven</a:t>
                      </a: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 Bi </a:t>
                      </a:r>
                      <a:r>
                        <a:rPr lang="en-US" sz="600" b="0" strike="noStrike" spc="-1" dirty="0" err="1">
                          <a:solidFill>
                            <a:srgbClr val="313231"/>
                          </a:solidFill>
                          <a:latin typeface="Arial"/>
                        </a:rPr>
                        <a:t>ologicals</a:t>
                      </a: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 B.V./1521.7 AMD/3,11$</a:t>
                      </a:r>
                      <a:endParaRPr lang="en-US" sz="600" b="0" strike="noStrike" spc="-1" dirty="0">
                        <a:latin typeface="Arial"/>
                      </a:endParaRPr>
                    </a:p>
                  </a:txBody>
                  <a:tcPr marL="82080" marR="82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UNICEF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4103774979"/>
                  </a:ext>
                </a:extLst>
              </a:tr>
              <a:tr h="170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>
                          <a:effectLst/>
                        </a:rPr>
                        <a:t>OPV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10 doses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GSK Belgium/98.94AMD/0.2$</a:t>
                      </a:r>
                      <a:endParaRPr lang="en-US" sz="600" b="0" strike="noStrike" spc="-1" dirty="0">
                        <a:latin typeface="Arial"/>
                      </a:endParaRPr>
                    </a:p>
                  </a:txBody>
                  <a:tcPr marL="82080" marR="82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UNICEF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1282881096"/>
                  </a:ext>
                </a:extLst>
              </a:tr>
              <a:tr h="170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>
                          <a:effectLst/>
                        </a:rPr>
                        <a:t>Pneumococcal - </a:t>
                      </a:r>
                      <a:r>
                        <a:rPr lang="en-US" sz="600" dirty="0" err="1">
                          <a:effectLst/>
                        </a:rPr>
                        <a:t>Prevenar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One dose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Pfizer/  1655.39 AMD/3,38$</a:t>
                      </a:r>
                      <a:endParaRPr lang="en-US" sz="600" b="0" strike="noStrike" spc="-1" dirty="0">
                        <a:latin typeface="Arial"/>
                      </a:endParaRPr>
                    </a:p>
                  </a:txBody>
                  <a:tcPr marL="82080" marR="82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UNICEF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1886716552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>
                          <a:effectLst/>
                        </a:rPr>
                        <a:t>HAV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One dose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600" b="0" strike="noStrike" spc="-1" dirty="0" err="1">
                          <a:solidFill>
                            <a:srgbClr val="313231"/>
                          </a:solidFill>
                          <a:latin typeface="Arial"/>
                        </a:rPr>
                        <a:t>Вектор-БиАльгам</a:t>
                      </a: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 /8085AMD/16,5$</a:t>
                      </a:r>
                      <a:endParaRPr lang="en-US" sz="600" b="0" strike="noStrike" spc="-1" dirty="0">
                        <a:latin typeface="Arial"/>
                      </a:endParaRPr>
                    </a:p>
                  </a:txBody>
                  <a:tcPr marL="82080" marR="82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>
                          <a:effectLst/>
                        </a:rPr>
                        <a:t>Local Procurement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3257174925"/>
                  </a:ext>
                </a:extLst>
              </a:tr>
              <a:tr h="170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>
                          <a:effectLst/>
                        </a:rPr>
                        <a:t>Meningococcal  - </a:t>
                      </a:r>
                      <a:r>
                        <a:rPr lang="en-US" sz="600" dirty="0" err="1">
                          <a:effectLst/>
                        </a:rPr>
                        <a:t>Menactra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One dose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Sanofi </a:t>
                      </a:r>
                      <a:r>
                        <a:rPr lang="en-US" sz="600" b="0" strike="noStrike" spc="-1" dirty="0" err="1">
                          <a:solidFill>
                            <a:srgbClr val="313231"/>
                          </a:solidFill>
                          <a:latin typeface="Arial"/>
                        </a:rPr>
                        <a:t>Paster</a:t>
                      </a: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/12700.8AMD/25,92$</a:t>
                      </a:r>
                      <a:endParaRPr lang="en-US" sz="600" b="0" strike="noStrike" spc="-1" dirty="0">
                        <a:latin typeface="Arial"/>
                      </a:endParaRPr>
                    </a:p>
                  </a:txBody>
                  <a:tcPr marL="82080" marR="82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 dirty="0">
                          <a:effectLst/>
                        </a:rPr>
                        <a:t>UNICEF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106653335"/>
                  </a:ext>
                </a:extLst>
              </a:tr>
              <a:tr h="170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>
                          <a:effectLst/>
                        </a:rPr>
                        <a:t>HBV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One</a:t>
                      </a:r>
                      <a:r>
                        <a:rPr lang="en-US" sz="600" baseline="0">
                          <a:effectLst/>
                        </a:rPr>
                        <a:t> dose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LG LIFE </a:t>
                      </a:r>
                      <a:r>
                        <a:rPr lang="en-US" sz="600" b="0" strike="noStrike" spc="-1" dirty="0" err="1">
                          <a:solidFill>
                            <a:srgbClr val="313231"/>
                          </a:solidFill>
                          <a:latin typeface="Arial"/>
                        </a:rPr>
                        <a:t>Scienes</a:t>
                      </a: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/231.43AMD/0,47$</a:t>
                      </a:r>
                      <a:endParaRPr lang="en-US" sz="600" b="0" strike="noStrike" spc="-1" dirty="0">
                        <a:latin typeface="Arial"/>
                      </a:endParaRPr>
                    </a:p>
                  </a:txBody>
                  <a:tcPr marL="82080" marR="82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 dirty="0">
                          <a:effectLst/>
                        </a:rPr>
                        <a:t>UNICEF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385427557"/>
                  </a:ext>
                </a:extLst>
              </a:tr>
              <a:tr h="256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a-GE" sz="600" dirty="0">
                          <a:effectLst/>
                        </a:rPr>
                        <a:t> </a:t>
                      </a:r>
                      <a:r>
                        <a:rPr lang="en-US" sz="600" dirty="0">
                          <a:effectLst/>
                        </a:rPr>
                        <a:t>HPV - Gardasil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One dose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600" b="0" strike="noStrike" spc="-1" dirty="0" err="1">
                          <a:solidFill>
                            <a:srgbClr val="313231"/>
                          </a:solidFill>
                          <a:latin typeface="Arial"/>
                        </a:rPr>
                        <a:t>Merk</a:t>
                      </a: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 Sharp Schering-</a:t>
                      </a:r>
                      <a:r>
                        <a:rPr lang="en-US" sz="600" b="0" strike="noStrike" spc="-1" dirty="0" err="1">
                          <a:solidFill>
                            <a:srgbClr val="313231"/>
                          </a:solidFill>
                          <a:latin typeface="Arial"/>
                        </a:rPr>
                        <a:t>Ploagh</a:t>
                      </a: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 Central East AG/2379.94AMD/4,86$</a:t>
                      </a:r>
                      <a:endParaRPr lang="en-US" sz="600" b="0" strike="noStrike" spc="-1" dirty="0">
                        <a:latin typeface="Arial"/>
                      </a:endParaRPr>
                    </a:p>
                  </a:txBody>
                  <a:tcPr marL="82080" marR="82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 dirty="0">
                          <a:effectLst/>
                        </a:rPr>
                        <a:t>UNICEF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1170528801"/>
                  </a:ext>
                </a:extLst>
              </a:tr>
              <a:tr h="1836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>
                          <a:effectLst/>
                        </a:rPr>
                        <a:t>Rotavirus - </a:t>
                      </a:r>
                      <a:r>
                        <a:rPr lang="en-US" sz="600" dirty="0" err="1">
                          <a:effectLst/>
                        </a:rPr>
                        <a:t>Rotarix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One dose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GSK Belgium/1112.92AMD/2,27$</a:t>
                      </a:r>
                      <a:endParaRPr lang="en-US" sz="600" b="0" strike="noStrike" spc="-1" dirty="0">
                        <a:latin typeface="Arial"/>
                      </a:endParaRPr>
                    </a:p>
                  </a:txBody>
                  <a:tcPr marL="82080" marR="82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 dirty="0">
                          <a:effectLst/>
                        </a:rPr>
                        <a:t>UNICEF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2040046750"/>
                  </a:ext>
                </a:extLst>
              </a:tr>
              <a:tr h="1566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 err="1">
                          <a:effectLst/>
                        </a:rPr>
                        <a:t>Tularimia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</a:rPr>
                        <a:t>35 </a:t>
                      </a:r>
                      <a:r>
                        <a:rPr lang="en-US" sz="600">
                          <a:effectLst/>
                        </a:rPr>
                        <a:t>doses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600" b="0" strike="noStrike" spc="-1" dirty="0" err="1">
                          <a:solidFill>
                            <a:srgbClr val="313231"/>
                          </a:solidFill>
                          <a:latin typeface="Arial"/>
                        </a:rPr>
                        <a:t>Микроген</a:t>
                      </a: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 </a:t>
                      </a:r>
                      <a:r>
                        <a:rPr lang="en-US" sz="600" b="0" strike="noStrike" spc="-1" dirty="0" err="1">
                          <a:solidFill>
                            <a:srgbClr val="313231"/>
                          </a:solidFill>
                          <a:latin typeface="Arial"/>
                        </a:rPr>
                        <a:t>Россия</a:t>
                      </a: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/769.29AMD/1,57$</a:t>
                      </a:r>
                      <a:endParaRPr lang="en-US" sz="600" b="0" strike="noStrike" spc="-1" dirty="0">
                        <a:latin typeface="Arial"/>
                      </a:endParaRPr>
                    </a:p>
                  </a:txBody>
                  <a:tcPr marL="82080" marR="82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dirty="0">
                          <a:effectLst/>
                        </a:rPr>
                        <a:t>Local</a:t>
                      </a:r>
                      <a:r>
                        <a:rPr lang="en-US" sz="600" baseline="0" dirty="0">
                          <a:effectLst/>
                        </a:rPr>
                        <a:t> procurement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2456638924"/>
                  </a:ext>
                </a:extLst>
              </a:tr>
              <a:tr h="2034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 err="1">
                          <a:effectLst/>
                        </a:rPr>
                        <a:t>Rabipur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One dose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600" b="0" strike="noStrike" spc="-1">
                          <a:solidFill>
                            <a:srgbClr val="313231"/>
                          </a:solidFill>
                          <a:latin typeface="Arial"/>
                        </a:rPr>
                        <a:t>Chiron Behring Vaccines PVT LTD/2389.56AMD/4,88$</a:t>
                      </a:r>
                      <a:endParaRPr lang="en-US" sz="600" b="0" strike="noStrike" spc="-1">
                        <a:latin typeface="Arial"/>
                      </a:endParaRPr>
                    </a:p>
                  </a:txBody>
                  <a:tcPr marL="82080" marR="82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 dirty="0">
                          <a:effectLst/>
                        </a:rPr>
                        <a:t>GSK </a:t>
                      </a:r>
                      <a:r>
                        <a:rPr lang="en-US" sz="600" dirty="0">
                          <a:effectLst/>
                        </a:rPr>
                        <a:t>India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3289145153"/>
                  </a:ext>
                </a:extLst>
              </a:tr>
              <a:tr h="170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600">
                          <a:effectLst/>
                        </a:rPr>
                        <a:t>Flue Multi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>
                          <a:effectLst/>
                        </a:rPr>
                        <a:t>10 </a:t>
                      </a:r>
                      <a:r>
                        <a:rPr lang="en-US" sz="600">
                          <a:effectLst/>
                        </a:rPr>
                        <a:t>doses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600" b="0" strike="noStrike" spc="-1" dirty="0">
                          <a:solidFill>
                            <a:srgbClr val="313231"/>
                          </a:solidFill>
                          <a:latin typeface="Arial"/>
                        </a:rPr>
                        <a:t>Green Cross/1277.54 AMD/2,61$</a:t>
                      </a:r>
                      <a:endParaRPr lang="en-US" sz="600" b="0" strike="noStrike" spc="-1" dirty="0">
                        <a:latin typeface="Arial"/>
                      </a:endParaRPr>
                    </a:p>
                  </a:txBody>
                  <a:tcPr marL="82080" marR="82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600" dirty="0">
                          <a:effectLst/>
                        </a:rPr>
                        <a:t>UNICEF</a:t>
                      </a:r>
                      <a:endParaRPr lang="en-US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328" marR="82328" marT="41164" marB="41164"/>
                </a:tc>
                <a:extLst>
                  <a:ext uri="{0D108BD9-81ED-4DB2-BD59-A6C34878D82A}">
                    <a16:rowId xmlns:a16="http://schemas.microsoft.com/office/drawing/2014/main" val="253958108"/>
                  </a:ext>
                </a:extLst>
              </a:tr>
            </a:tbl>
          </a:graphicData>
        </a:graphic>
      </p:graphicFrame>
      <p:pic>
        <p:nvPicPr>
          <p:cNvPr id="2" name="Picture 3">
            <a:extLst>
              <a:ext uri="{FF2B5EF4-FFF2-40B4-BE49-F238E27FC236}">
                <a16:creationId xmlns:a16="http://schemas.microsoft.com/office/drawing/2014/main" id="{AA7B6C2C-B8A5-40B6-8020-410DB26A44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94922" y="9113612"/>
            <a:ext cx="1494586" cy="507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5795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5150&quot;/&gt;&lt;CPresentation id=&quot;1&quot;&gt;&lt;m_precDefaultNumber&gt;&lt;m_yearfmt&gt;&lt;begin val=&quot;0&quot;/&gt;&lt;end val=&quot;4&quot;/&gt;&lt;/m_yearfmt&gt;&lt;/m_precDefaultNumber&gt;&lt;m_precDefaultPercent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1&lt;/m_strFormatTime&gt;&lt;m_yearfmt&gt;&lt;begin val=&quot;0&quot;/&gt;&lt;end val=&quot;4&quot;/&gt;&lt;/m_yearfmt&gt;&lt;/m_precDefaultMonth&gt;&lt;m_precDefaultWeek&gt;&lt;m_bNumberIsYear val=&quot;0&quot;/&gt;&lt;m_strFormatTime&gt;%d.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3&quot;&gt;&lt;elem m_fUsage=&quot;1.89999999999999991118E+00&quot;&gt;&lt;m_msothmcolidx val=&quot;0&quot;/&gt;&lt;m_rgb r=&quot;21&quot; g=&quot;09&quot; b=&quot;FD&quot;/&gt;&lt;m_nBrightness val=&quot;0&quot;/&gt;&lt;/elem&gt;&lt;elem m_fUsage=&quot;1.38509999999999999787E+00&quot;&gt;&lt;m_msothmcolidx val=&quot;0&quot;/&gt;&lt;m_rgb r=&quot;D3&quot; g=&quot;EF&quot; b=&quot;AD&quot;/&gt;&lt;m_nBrightness val=&quot;0&quot;/&gt;&lt;/elem&gt;&lt;elem m_fUsage=&quot;8.10000000000000053291E-01&quot;&gt;&lt;m_msothmcolidx val=&quot;0&quot;/&gt;&lt;m_rgb r=&quot;FF&quot; g=&quot;00&quot; b=&quot;00&quot;/&gt;&lt;m_nBrightness val=&quot;0&quot;/&gt;&lt;/elem&gt;&lt;/m_vecMRU&gt;&lt;/m_mruColor&gt;&lt;m_eweekdayFirstOfWeek val=&quot;1&quot;/&gt;&lt;m_eweekdayFirstOfWorkweek val=&quot;2&quot;/&gt;&lt;m_eweekdayFirstOfWeekend val=&quot;7&quot;/&gt;&lt;/CPresentation&gt;&lt;/root&gt;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R4D_StandardTemplate_MAC">
  <a:themeElements>
    <a:clrScheme name="LNCT Theme">
      <a:dk1>
        <a:srgbClr val="313231"/>
      </a:dk1>
      <a:lt1>
        <a:srgbClr val="F7F7F7"/>
      </a:lt1>
      <a:dk2>
        <a:srgbClr val="BFBFBF"/>
      </a:dk2>
      <a:lt2>
        <a:srgbClr val="FFFFFF"/>
      </a:lt2>
      <a:accent1>
        <a:srgbClr val="A80A4B"/>
      </a:accent1>
      <a:accent2>
        <a:srgbClr val="E47D25"/>
      </a:accent2>
      <a:accent3>
        <a:srgbClr val="636466"/>
      </a:accent3>
      <a:accent4>
        <a:srgbClr val="313231"/>
      </a:accent4>
      <a:accent5>
        <a:srgbClr val="FC000B"/>
      </a:accent5>
      <a:accent6>
        <a:srgbClr val="BDC5C7"/>
      </a:accent6>
      <a:hlink>
        <a:srgbClr val="E47D25"/>
      </a:hlink>
      <a:folHlink>
        <a:srgbClr val="A75E1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W-Document" ma:contentTypeID="0x010100C4C8B401AAE50B4896808F1C5415D9AD007C27743072DFDD458C10732A45EA6922" ma:contentTypeVersion="16" ma:contentTypeDescription="Create a new document." ma:contentTypeScope="" ma:versionID="722fe1bc9c833233efb3d0155475aaa2">
  <xsd:schema xmlns:xsd="http://www.w3.org/2001/XMLSchema" xmlns:xs="http://www.w3.org/2001/XMLSchema" xmlns:p="http://schemas.microsoft.com/office/2006/metadata/properties" xmlns:ns1="http://schemas.microsoft.com/sharepoint/v3" xmlns:ns2="2af4539b-39f3-4771-ac1a-16de5a20c394" xmlns:ns3="768c69c3-fa35-427a-bd39-62ed8a1a923f" targetNamespace="http://schemas.microsoft.com/office/2006/metadata/properties" ma:root="true" ma:fieldsID="22d1954386069d4764e8b8fa3e72a065" ns1:_="" ns2:_="" ns3:_="">
    <xsd:import namespace="http://schemas.microsoft.com/sharepoint/v3"/>
    <xsd:import namespace="2af4539b-39f3-4771-ac1a-16de5a20c394"/>
    <xsd:import namespace="768c69c3-fa35-427a-bd39-62ed8a1a923f"/>
    <xsd:element name="properties">
      <xsd:complexType>
        <xsd:sequence>
          <xsd:element name="documentManagement">
            <xsd:complexType>
              <xsd:all>
                <xsd:element ref="ns2:kd16009dc51444af92aa78db77815af5" minOccurs="0"/>
                <xsd:element ref="ns2:TaxCatchAll" minOccurs="0"/>
                <xsd:element ref="ns2:TaxCatchAllLabel" minOccurs="0"/>
                <xsd:element ref="ns2:OW-Author" minOccurs="0"/>
                <xsd:element ref="ns2:OW-BriefDescription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2:SharedWithUsers" minOccurs="0"/>
                <xsd:element ref="ns2:SharedWithDetail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4539b-39f3-4771-ac1a-16de5a20c394" elementFormDefault="qualified">
    <xsd:import namespace="http://schemas.microsoft.com/office/2006/documentManagement/types"/>
    <xsd:import namespace="http://schemas.microsoft.com/office/infopath/2007/PartnerControls"/>
    <xsd:element name="kd16009dc51444af92aa78db77815af5" ma:index="8" nillable="true" ma:taxonomy="true" ma:internalName="kd16009dc51444af92aa78db77815af5" ma:taxonomyFieldName="OW_x002d_Topics" ma:displayName="OW-Topics" ma:default="123;#Health|dc69edcd-43cc-4690-a0cd-73f1415cf1ed" ma:fieldId="{4d16009d-c514-44af-92aa-78db77815af5}" ma:taxonomyMulti="true" ma:sspId="99a65aa6-ac8d-46e4-9aa8-b40f8e8101fc" ma:termSetId="a91bfab0-4954-4226-aefc-bfb92684985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32858f98-1365-490f-9ce0-cc7840cd00c3}" ma:internalName="TaxCatchAll" ma:showField="CatchAllData" ma:web="2af4539b-39f3-4771-ac1a-16de5a20c3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32858f98-1365-490f-9ce0-cc7840cd00c3}" ma:internalName="TaxCatchAllLabel" ma:readOnly="true" ma:showField="CatchAllDataLabel" ma:web="2af4539b-39f3-4771-ac1a-16de5a20c3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W-Author" ma:index="12" nillable="true" ma:displayName="OW-Author" ma:list="UserInfo" ma:SharePointGroup="0" ma:internalName="OW_x002d_Autho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W-BriefDescription" ma:index="13" nillable="true" ma:displayName="OW-Brief Description" ma:internalName="OW_x002d_BriefDescription">
      <xsd:simpleType>
        <xsd:restriction base="dms:Note">
          <xsd:maxLength value="255"/>
        </xsd:restriction>
      </xsd:simple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c69c3-fa35-427a-bd39-62ed8a1a92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-Author xmlns="2af4539b-39f3-4771-ac1a-16de5a20c394">
      <UserInfo>
        <DisplayName/>
        <AccountId xsi:nil="true"/>
        <AccountType/>
      </UserInfo>
    </OW-Author>
    <OW-BriefDescription xmlns="2af4539b-39f3-4771-ac1a-16de5a20c394" xsi:nil="true"/>
    <kd16009dc51444af92aa78db77815af5 xmlns="2af4539b-39f3-4771-ac1a-16de5a20c394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Communications</TermName>
          <TermId xmlns="http://schemas.microsoft.com/office/infopath/2007/PartnerControls">d8600aaf-13ee-4a11-996f-f272b3ac4916</TermId>
        </TermInfo>
      </Terms>
    </kd16009dc51444af92aa78db77815af5>
    <TaxCatchAll xmlns="2af4539b-39f3-4771-ac1a-16de5a20c394">
      <Value>8</Value>
    </TaxCatchAll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22DF4FB-3862-44CE-9A6B-693D610474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7537AA-D737-45E6-B641-403CF92267E9}"/>
</file>

<file path=customXml/itemProps3.xml><?xml version="1.0" encoding="utf-8"?>
<ds:datastoreItem xmlns:ds="http://schemas.openxmlformats.org/officeDocument/2006/customXml" ds:itemID="{DF8F70BE-E4CC-4D73-8BA0-08FE658F0A94}">
  <ds:schemaRefs>
    <ds:schemaRef ds:uri="2af4539b-39f3-4771-ac1a-16de5a20c394"/>
    <ds:schemaRef ds:uri="768c69c3-fa35-427a-bd39-62ed8a1a923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595</Words>
  <Application>Microsoft Macintosh PowerPoint</Application>
  <PresentationFormat>A3 Paper (297x420 mm)</PresentationFormat>
  <Paragraphs>139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Museo Sans 300</vt:lpstr>
      <vt:lpstr>Museo Slab 300</vt:lpstr>
      <vt:lpstr>Sylfaen</vt:lpstr>
      <vt:lpstr>Wingdings</vt:lpstr>
      <vt:lpstr>R4D_StandardTemplate_MAC</vt:lpstr>
      <vt:lpstr>think-cell Slide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R4D PowerPoint Template</dc:title>
  <dc:creator>R4D17</dc:creator>
  <cp:lastModifiedBy>Ivdity Chikovani</cp:lastModifiedBy>
  <cp:revision>5</cp:revision>
  <cp:lastPrinted>2019-03-11T13:21:01Z</cp:lastPrinted>
  <dcterms:created xsi:type="dcterms:W3CDTF">2013-09-25T20:04:22Z</dcterms:created>
  <dcterms:modified xsi:type="dcterms:W3CDTF">2019-04-04T20:58:16Z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0x010100C4C8B401AAE50B4896808F1C5415D9AD007C27743072DFDD458C10732A45EA6922</vt:lpwstr>
  </property>
  <property fmtid="{D5CDD505-2E9C-101B-9397-08002B2CF9AE}" pid="3" name="OW-Topics">
    <vt:lpwstr>8;#Communications|d8600aaf-13ee-4a11-996f-f272b3ac4916</vt:lpwstr>
  </property>
  <property fmtid="{D5CDD505-2E9C-101B-9397-08002B2CF9AE}" pid="4" name="AuthorIds_UIVersion_512">
    <vt:lpwstr>1679</vt:lpwstr>
  </property>
</Properties>
</file>