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theme/theme4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  <p:sldMasterId id="2147483686" r:id="rId3"/>
    <p:sldMasterId id="2147483699" r:id="rId4"/>
  </p:sldMasterIdLst>
  <p:sldIdLst>
    <p:sldId id="263" r:id="rId5"/>
    <p:sldId id="257" r:id="rId6"/>
    <p:sldId id="258" r:id="rId7"/>
    <p:sldId id="259" r:id="rId8"/>
    <p:sldId id="260" r:id="rId9"/>
    <p:sldId id="261" r:id="rId10"/>
    <p:sldId id="262" r:id="rId11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F4EF106-C54C-4B84-80E6-7650981EAF73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fr-FR"/>
        </a:p>
      </dgm:t>
    </dgm:pt>
    <dgm:pt modelId="{96BFF3EF-00FA-4948-BC82-028CB152324C}">
      <dgm:prSet/>
      <dgm:spPr/>
      <dgm:t>
        <a:bodyPr/>
        <a:lstStyle/>
        <a:p>
          <a:pPr algn="ctr"/>
          <a:r>
            <a:rPr lang="fr-FR" b="1"/>
            <a:t>VACCINE PROCUREMENT?</a:t>
          </a:r>
          <a:endParaRPr lang="fr-FR"/>
        </a:p>
      </dgm:t>
    </dgm:pt>
    <dgm:pt modelId="{CCDD369C-2F3F-41D5-B67D-95D4DBA540F4}" type="parTrans" cxnId="{8DD5126F-04F6-4206-B239-57DF671D3413}">
      <dgm:prSet/>
      <dgm:spPr/>
      <dgm:t>
        <a:bodyPr/>
        <a:lstStyle/>
        <a:p>
          <a:endParaRPr lang="fr-FR"/>
        </a:p>
      </dgm:t>
    </dgm:pt>
    <dgm:pt modelId="{54C0BD61-6130-457B-88DE-FCAEB374B933}" type="sibTrans" cxnId="{8DD5126F-04F6-4206-B239-57DF671D3413}">
      <dgm:prSet/>
      <dgm:spPr/>
      <dgm:t>
        <a:bodyPr/>
        <a:lstStyle/>
        <a:p>
          <a:endParaRPr lang="fr-FR"/>
        </a:p>
      </dgm:t>
    </dgm:pt>
    <dgm:pt modelId="{0F9EBC9F-574A-4E52-83E9-71E26D36CAF1}" type="pres">
      <dgm:prSet presAssocID="{4F4EF106-C54C-4B84-80E6-7650981EAF73}" presName="linear" presStyleCnt="0">
        <dgm:presLayoutVars>
          <dgm:animLvl val="lvl"/>
          <dgm:resizeHandles val="exact"/>
        </dgm:presLayoutVars>
      </dgm:prSet>
      <dgm:spPr/>
    </dgm:pt>
    <dgm:pt modelId="{8A27DCC7-6EC3-4124-8238-34BA7E18C6E2}" type="pres">
      <dgm:prSet presAssocID="{96BFF3EF-00FA-4948-BC82-028CB152324C}" presName="parentText" presStyleLbl="node1" presStyleIdx="0" presStyleCnt="1">
        <dgm:presLayoutVars>
          <dgm:chMax val="0"/>
          <dgm:bulletEnabled val="1"/>
        </dgm:presLayoutVars>
      </dgm:prSet>
      <dgm:spPr/>
    </dgm:pt>
  </dgm:ptLst>
  <dgm:cxnLst>
    <dgm:cxn modelId="{9335BB69-3078-4E2A-A07C-E59CBC462019}" type="presOf" srcId="{96BFF3EF-00FA-4948-BC82-028CB152324C}" destId="{8A27DCC7-6EC3-4124-8238-34BA7E18C6E2}" srcOrd="0" destOrd="0" presId="urn:microsoft.com/office/officeart/2005/8/layout/vList2"/>
    <dgm:cxn modelId="{8DD5126F-04F6-4206-B239-57DF671D3413}" srcId="{4F4EF106-C54C-4B84-80E6-7650981EAF73}" destId="{96BFF3EF-00FA-4948-BC82-028CB152324C}" srcOrd="0" destOrd="0" parTransId="{CCDD369C-2F3F-41D5-B67D-95D4DBA540F4}" sibTransId="{54C0BD61-6130-457B-88DE-FCAEB374B933}"/>
    <dgm:cxn modelId="{B69B02A7-AE4E-4EB6-B80F-2BD2C720018D}" type="presOf" srcId="{4F4EF106-C54C-4B84-80E6-7650981EAF73}" destId="{0F9EBC9F-574A-4E52-83E9-71E26D36CAF1}" srcOrd="0" destOrd="0" presId="urn:microsoft.com/office/officeart/2005/8/layout/vList2"/>
    <dgm:cxn modelId="{80002BE1-7445-426B-B5AE-6BC93C06CA54}" type="presParOf" srcId="{0F9EBC9F-574A-4E52-83E9-71E26D36CAF1}" destId="{8A27DCC7-6EC3-4124-8238-34BA7E18C6E2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589AB68-5CF5-4E7D-AED4-802253215C54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272242E5-7DCD-4F66-BA57-2BFDBEFEBD6B}">
      <dgm:prSet custT="1"/>
      <dgm:spPr>
        <a:solidFill>
          <a:srgbClr val="0070C0"/>
        </a:solidFill>
      </dgm:spPr>
      <dgm:t>
        <a:bodyPr/>
        <a:lstStyle/>
        <a:p>
          <a:r>
            <a:rPr lang="en-US" sz="3200" b="1" dirty="0"/>
            <a:t>Common Problems  with vaccine procurement?</a:t>
          </a:r>
          <a:endParaRPr lang="fr-FR" sz="3200" dirty="0"/>
        </a:p>
      </dgm:t>
    </dgm:pt>
    <dgm:pt modelId="{6BAAB748-3002-47DC-9A40-A947DC8315C6}" type="parTrans" cxnId="{77E6B315-94D4-4E21-B281-DF261CEC86FF}">
      <dgm:prSet/>
      <dgm:spPr/>
      <dgm:t>
        <a:bodyPr/>
        <a:lstStyle/>
        <a:p>
          <a:endParaRPr lang="fr-FR"/>
        </a:p>
      </dgm:t>
    </dgm:pt>
    <dgm:pt modelId="{8020AAAF-3597-4AF7-BA88-B9FA83557CD8}" type="sibTrans" cxnId="{77E6B315-94D4-4E21-B281-DF261CEC86FF}">
      <dgm:prSet/>
      <dgm:spPr/>
      <dgm:t>
        <a:bodyPr/>
        <a:lstStyle/>
        <a:p>
          <a:endParaRPr lang="fr-FR"/>
        </a:p>
      </dgm:t>
    </dgm:pt>
    <dgm:pt modelId="{B9382F34-C031-4052-A194-7F81ED1CFDAC}" type="pres">
      <dgm:prSet presAssocID="{0589AB68-5CF5-4E7D-AED4-802253215C54}" presName="linear" presStyleCnt="0">
        <dgm:presLayoutVars>
          <dgm:animLvl val="lvl"/>
          <dgm:resizeHandles val="exact"/>
        </dgm:presLayoutVars>
      </dgm:prSet>
      <dgm:spPr/>
    </dgm:pt>
    <dgm:pt modelId="{F2DE2332-26EE-4CD8-BCCE-6CB8ED608451}" type="pres">
      <dgm:prSet presAssocID="{272242E5-7DCD-4F66-BA57-2BFDBEFEBD6B}" presName="parentText" presStyleLbl="node1" presStyleIdx="0" presStyleCnt="1" custLinFactNeighborX="4522" custLinFactNeighborY="20663">
        <dgm:presLayoutVars>
          <dgm:chMax val="0"/>
          <dgm:bulletEnabled val="1"/>
        </dgm:presLayoutVars>
      </dgm:prSet>
      <dgm:spPr/>
    </dgm:pt>
  </dgm:ptLst>
  <dgm:cxnLst>
    <dgm:cxn modelId="{77E6B315-94D4-4E21-B281-DF261CEC86FF}" srcId="{0589AB68-5CF5-4E7D-AED4-802253215C54}" destId="{272242E5-7DCD-4F66-BA57-2BFDBEFEBD6B}" srcOrd="0" destOrd="0" parTransId="{6BAAB748-3002-47DC-9A40-A947DC8315C6}" sibTransId="{8020AAAF-3597-4AF7-BA88-B9FA83557CD8}"/>
    <dgm:cxn modelId="{39FFAD47-8784-AA44-9045-F0646635944E}" type="presOf" srcId="{272242E5-7DCD-4F66-BA57-2BFDBEFEBD6B}" destId="{F2DE2332-26EE-4CD8-BCCE-6CB8ED608451}" srcOrd="0" destOrd="0" presId="urn:microsoft.com/office/officeart/2005/8/layout/vList2"/>
    <dgm:cxn modelId="{D4BCB8BE-7677-0042-82E8-6B42DFC8B763}" type="presOf" srcId="{0589AB68-5CF5-4E7D-AED4-802253215C54}" destId="{B9382F34-C031-4052-A194-7F81ED1CFDAC}" srcOrd="0" destOrd="0" presId="urn:microsoft.com/office/officeart/2005/8/layout/vList2"/>
    <dgm:cxn modelId="{C020DDD8-179B-EF43-A158-1AA72323B2DC}" type="presParOf" srcId="{B9382F34-C031-4052-A194-7F81ED1CFDAC}" destId="{F2DE2332-26EE-4CD8-BCCE-6CB8ED608451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F23E2B8-F53D-48CF-8031-BAF0CE3BE456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2E166AF9-13BD-4717-9F25-73D73612EDDF}">
      <dgm:prSet custT="1"/>
      <dgm:spPr>
        <a:solidFill>
          <a:srgbClr val="0070C0"/>
        </a:solidFill>
      </dgm:spPr>
      <dgm:t>
        <a:bodyPr/>
        <a:lstStyle/>
        <a:p>
          <a:pPr algn="ctr"/>
          <a:r>
            <a:rPr lang="en-GB" sz="3200" b="0" dirty="0"/>
            <a:t>Vaccine procurement entities and components: coordination issues?</a:t>
          </a:r>
          <a:endParaRPr lang="fr-FR" sz="3200" dirty="0"/>
        </a:p>
      </dgm:t>
    </dgm:pt>
    <dgm:pt modelId="{E71A8C7E-0309-4FC3-8056-C17C1A58016D}" type="parTrans" cxnId="{0576F46F-9C91-4CC9-8F7C-3C20D18D823E}">
      <dgm:prSet/>
      <dgm:spPr/>
      <dgm:t>
        <a:bodyPr/>
        <a:lstStyle/>
        <a:p>
          <a:endParaRPr lang="fr-FR"/>
        </a:p>
      </dgm:t>
    </dgm:pt>
    <dgm:pt modelId="{D8470F44-8272-4D41-B041-2C95E1A7AEA7}" type="sibTrans" cxnId="{0576F46F-9C91-4CC9-8F7C-3C20D18D823E}">
      <dgm:prSet/>
      <dgm:spPr/>
      <dgm:t>
        <a:bodyPr/>
        <a:lstStyle/>
        <a:p>
          <a:endParaRPr lang="fr-FR"/>
        </a:p>
      </dgm:t>
    </dgm:pt>
    <dgm:pt modelId="{5CAE2D88-C6EE-42B8-B68E-9F445D1602D7}" type="pres">
      <dgm:prSet presAssocID="{AF23E2B8-F53D-48CF-8031-BAF0CE3BE456}" presName="linear" presStyleCnt="0">
        <dgm:presLayoutVars>
          <dgm:animLvl val="lvl"/>
          <dgm:resizeHandles val="exact"/>
        </dgm:presLayoutVars>
      </dgm:prSet>
      <dgm:spPr/>
    </dgm:pt>
    <dgm:pt modelId="{6A819A99-2626-482B-83BA-C252825E8AE1}" type="pres">
      <dgm:prSet presAssocID="{2E166AF9-13BD-4717-9F25-73D73612EDDF}" presName="parentText" presStyleLbl="node1" presStyleIdx="0" presStyleCnt="1" custScaleX="91753" custScaleY="270452">
        <dgm:presLayoutVars>
          <dgm:chMax val="0"/>
          <dgm:bulletEnabled val="1"/>
        </dgm:presLayoutVars>
      </dgm:prSet>
      <dgm:spPr/>
    </dgm:pt>
  </dgm:ptLst>
  <dgm:cxnLst>
    <dgm:cxn modelId="{0576F46F-9C91-4CC9-8F7C-3C20D18D823E}" srcId="{AF23E2B8-F53D-48CF-8031-BAF0CE3BE456}" destId="{2E166AF9-13BD-4717-9F25-73D73612EDDF}" srcOrd="0" destOrd="0" parTransId="{E71A8C7E-0309-4FC3-8056-C17C1A58016D}" sibTransId="{D8470F44-8272-4D41-B041-2C95E1A7AEA7}"/>
    <dgm:cxn modelId="{E67C718B-D8CC-A340-9143-F8D80289E029}" type="presOf" srcId="{AF23E2B8-F53D-48CF-8031-BAF0CE3BE456}" destId="{5CAE2D88-C6EE-42B8-B68E-9F445D1602D7}" srcOrd="0" destOrd="0" presId="urn:microsoft.com/office/officeart/2005/8/layout/vList2"/>
    <dgm:cxn modelId="{10F262E6-ED27-4649-922D-73C3718898D0}" type="presOf" srcId="{2E166AF9-13BD-4717-9F25-73D73612EDDF}" destId="{6A819A99-2626-482B-83BA-C252825E8AE1}" srcOrd="0" destOrd="0" presId="urn:microsoft.com/office/officeart/2005/8/layout/vList2"/>
    <dgm:cxn modelId="{9DF9EA5F-F656-2641-BBED-A3B49F85EF00}" type="presParOf" srcId="{5CAE2D88-C6EE-42B8-B68E-9F445D1602D7}" destId="{6A819A99-2626-482B-83BA-C252825E8AE1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2EF985D9-5E05-4F37-9A1D-7A6D44EDDE69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D70DE6EC-94D7-46ED-A00D-16465828D1F5}">
      <dgm:prSet custT="1"/>
      <dgm:spPr>
        <a:solidFill>
          <a:srgbClr val="0070C0"/>
        </a:solidFill>
      </dgm:spPr>
      <dgm:t>
        <a:bodyPr/>
        <a:lstStyle/>
        <a:p>
          <a:pPr algn="ctr"/>
          <a:r>
            <a:rPr lang="en-US" sz="2800" b="1" dirty="0">
              <a:solidFill>
                <a:schemeClr val="bg1"/>
              </a:solidFill>
            </a:rPr>
            <a:t>NITAG</a:t>
          </a:r>
          <a:br>
            <a:rPr lang="en-US" sz="2800" b="1" dirty="0">
              <a:solidFill>
                <a:schemeClr val="bg1"/>
              </a:solidFill>
            </a:rPr>
          </a:br>
          <a:r>
            <a:rPr lang="en-US" sz="2800" b="1" dirty="0">
              <a:solidFill>
                <a:schemeClr val="bg1"/>
              </a:solidFill>
            </a:rPr>
            <a:t>Minimum criteria of functionality?</a:t>
          </a:r>
          <a:br>
            <a:rPr lang="en-US" sz="2800" b="1" dirty="0">
              <a:solidFill>
                <a:schemeClr val="bg1"/>
              </a:solidFill>
            </a:rPr>
          </a:br>
          <a:endParaRPr lang="fr-FR" sz="2800" dirty="0">
            <a:solidFill>
              <a:schemeClr val="bg1"/>
            </a:solidFill>
          </a:endParaRPr>
        </a:p>
      </dgm:t>
    </dgm:pt>
    <dgm:pt modelId="{3F1685B0-161B-463A-8565-0C6531F593F3}" type="parTrans" cxnId="{EE4F3F39-9DB9-49DE-9D3F-05795E7203B1}">
      <dgm:prSet/>
      <dgm:spPr/>
      <dgm:t>
        <a:bodyPr/>
        <a:lstStyle/>
        <a:p>
          <a:endParaRPr lang="fr-FR"/>
        </a:p>
      </dgm:t>
    </dgm:pt>
    <dgm:pt modelId="{6D543B66-47B8-404A-AFB1-1DCA7B7E95E2}" type="sibTrans" cxnId="{EE4F3F39-9DB9-49DE-9D3F-05795E7203B1}">
      <dgm:prSet/>
      <dgm:spPr/>
      <dgm:t>
        <a:bodyPr/>
        <a:lstStyle/>
        <a:p>
          <a:endParaRPr lang="fr-FR"/>
        </a:p>
      </dgm:t>
    </dgm:pt>
    <dgm:pt modelId="{046FE263-B65A-428B-8122-BB0B3B5641AE}" type="pres">
      <dgm:prSet presAssocID="{2EF985D9-5E05-4F37-9A1D-7A6D44EDDE69}" presName="linear" presStyleCnt="0">
        <dgm:presLayoutVars>
          <dgm:animLvl val="lvl"/>
          <dgm:resizeHandles val="exact"/>
        </dgm:presLayoutVars>
      </dgm:prSet>
      <dgm:spPr/>
    </dgm:pt>
    <dgm:pt modelId="{345F59E6-5DEE-46F6-9913-68C1A4D87564}" type="pres">
      <dgm:prSet presAssocID="{D70DE6EC-94D7-46ED-A00D-16465828D1F5}" presName="parentText" presStyleLbl="node1" presStyleIdx="0" presStyleCnt="1">
        <dgm:presLayoutVars>
          <dgm:chMax val="0"/>
          <dgm:bulletEnabled val="1"/>
        </dgm:presLayoutVars>
      </dgm:prSet>
      <dgm:spPr/>
    </dgm:pt>
  </dgm:ptLst>
  <dgm:cxnLst>
    <dgm:cxn modelId="{EE4F3F39-9DB9-49DE-9D3F-05795E7203B1}" srcId="{2EF985D9-5E05-4F37-9A1D-7A6D44EDDE69}" destId="{D70DE6EC-94D7-46ED-A00D-16465828D1F5}" srcOrd="0" destOrd="0" parTransId="{3F1685B0-161B-463A-8565-0C6531F593F3}" sibTransId="{6D543B66-47B8-404A-AFB1-1DCA7B7E95E2}"/>
    <dgm:cxn modelId="{0D05A643-9E49-4935-9073-5FBAC687497B}" type="presOf" srcId="{D70DE6EC-94D7-46ED-A00D-16465828D1F5}" destId="{345F59E6-5DEE-46F6-9913-68C1A4D87564}" srcOrd="0" destOrd="0" presId="urn:microsoft.com/office/officeart/2005/8/layout/vList2"/>
    <dgm:cxn modelId="{48E30571-58D7-4336-A12E-6FEC7516F901}" type="presOf" srcId="{2EF985D9-5E05-4F37-9A1D-7A6D44EDDE69}" destId="{046FE263-B65A-428B-8122-BB0B3B5641AE}" srcOrd="0" destOrd="0" presId="urn:microsoft.com/office/officeart/2005/8/layout/vList2"/>
    <dgm:cxn modelId="{E943682A-4B9B-4EDC-814C-3531C5B32617}" type="presParOf" srcId="{046FE263-B65A-428B-8122-BB0B3B5641AE}" destId="{345F59E6-5DEE-46F6-9913-68C1A4D87564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8FBD517D-87CB-4428-BE30-585F337F1F55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2EF154EC-7E68-44C9-8CE5-DA94DC823747}">
      <dgm:prSet custT="1"/>
      <dgm:spPr>
        <a:solidFill>
          <a:srgbClr val="0070C0"/>
        </a:solidFill>
      </dgm:spPr>
      <dgm:t>
        <a:bodyPr/>
        <a:lstStyle/>
        <a:p>
          <a:r>
            <a:rPr lang="en-GB" sz="3200" b="1" dirty="0"/>
            <a:t>Efficient National Vaccine Procurement Criteria? </a:t>
          </a:r>
          <a:endParaRPr lang="fr-FR" sz="3200" dirty="0"/>
        </a:p>
      </dgm:t>
    </dgm:pt>
    <dgm:pt modelId="{3A6609A0-FA69-4EC8-852E-8AA523A33781}" type="parTrans" cxnId="{D619109B-BEDD-43DB-84B1-7CC294DB4C83}">
      <dgm:prSet/>
      <dgm:spPr/>
      <dgm:t>
        <a:bodyPr/>
        <a:lstStyle/>
        <a:p>
          <a:endParaRPr lang="fr-FR"/>
        </a:p>
      </dgm:t>
    </dgm:pt>
    <dgm:pt modelId="{31AC7579-A9E7-468C-8F37-DC55520B946A}" type="sibTrans" cxnId="{D619109B-BEDD-43DB-84B1-7CC294DB4C83}">
      <dgm:prSet/>
      <dgm:spPr/>
      <dgm:t>
        <a:bodyPr/>
        <a:lstStyle/>
        <a:p>
          <a:endParaRPr lang="fr-FR"/>
        </a:p>
      </dgm:t>
    </dgm:pt>
    <dgm:pt modelId="{D9258F1D-4B22-4339-AD7D-3BB5F9F92F5A}" type="pres">
      <dgm:prSet presAssocID="{8FBD517D-87CB-4428-BE30-585F337F1F55}" presName="linear" presStyleCnt="0">
        <dgm:presLayoutVars>
          <dgm:animLvl val="lvl"/>
          <dgm:resizeHandles val="exact"/>
        </dgm:presLayoutVars>
      </dgm:prSet>
      <dgm:spPr/>
    </dgm:pt>
    <dgm:pt modelId="{0010D6EC-5172-4890-86AE-A5217AF48A10}" type="pres">
      <dgm:prSet presAssocID="{2EF154EC-7E68-44C9-8CE5-DA94DC823747}" presName="parentText" presStyleLbl="node1" presStyleIdx="0" presStyleCnt="1">
        <dgm:presLayoutVars>
          <dgm:chMax val="0"/>
          <dgm:bulletEnabled val="1"/>
        </dgm:presLayoutVars>
      </dgm:prSet>
      <dgm:spPr/>
    </dgm:pt>
  </dgm:ptLst>
  <dgm:cxnLst>
    <dgm:cxn modelId="{7EAF4779-D0EB-824A-BCDD-23097ED3E8AD}" type="presOf" srcId="{8FBD517D-87CB-4428-BE30-585F337F1F55}" destId="{D9258F1D-4B22-4339-AD7D-3BB5F9F92F5A}" srcOrd="0" destOrd="0" presId="urn:microsoft.com/office/officeart/2005/8/layout/vList2"/>
    <dgm:cxn modelId="{D619109B-BEDD-43DB-84B1-7CC294DB4C83}" srcId="{8FBD517D-87CB-4428-BE30-585F337F1F55}" destId="{2EF154EC-7E68-44C9-8CE5-DA94DC823747}" srcOrd="0" destOrd="0" parTransId="{3A6609A0-FA69-4EC8-852E-8AA523A33781}" sibTransId="{31AC7579-A9E7-468C-8F37-DC55520B946A}"/>
    <dgm:cxn modelId="{78239FC8-6B03-734C-A6B1-045518735A4B}" type="presOf" srcId="{2EF154EC-7E68-44C9-8CE5-DA94DC823747}" destId="{0010D6EC-5172-4890-86AE-A5217AF48A10}" srcOrd="0" destOrd="0" presId="urn:microsoft.com/office/officeart/2005/8/layout/vList2"/>
    <dgm:cxn modelId="{7C0A2259-C1F5-A14D-8D9C-757501E47EA9}" type="presParOf" srcId="{D9258F1D-4B22-4339-AD7D-3BB5F9F92F5A}" destId="{0010D6EC-5172-4890-86AE-A5217AF48A10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A27DCC7-6EC3-4124-8238-34BA7E18C6E2}">
      <dsp:nvSpPr>
        <dsp:cNvPr id="0" name=""/>
        <dsp:cNvSpPr/>
      </dsp:nvSpPr>
      <dsp:spPr>
        <a:xfrm>
          <a:off x="0" y="3193"/>
          <a:ext cx="10515600" cy="131917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9550" tIns="209550" rIns="209550" bIns="209550" numCol="1" spcCol="1270" anchor="ctr" anchorCtr="0">
          <a:noAutofit/>
        </a:bodyPr>
        <a:lstStyle/>
        <a:p>
          <a:pPr marL="0" lvl="0" indent="0" algn="ctr" defTabSz="2444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5500" b="1" kern="1200"/>
            <a:t>VACCINE PROCUREMENT?</a:t>
          </a:r>
          <a:endParaRPr lang="fr-FR" sz="5500" kern="1200"/>
        </a:p>
      </dsp:txBody>
      <dsp:txXfrm>
        <a:off x="64397" y="67590"/>
        <a:ext cx="10386806" cy="119038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2DE2332-26EE-4CD8-BCCE-6CB8ED608451}">
      <dsp:nvSpPr>
        <dsp:cNvPr id="0" name=""/>
        <dsp:cNvSpPr/>
      </dsp:nvSpPr>
      <dsp:spPr>
        <a:xfrm>
          <a:off x="0" y="18583"/>
          <a:ext cx="11183595" cy="898560"/>
        </a:xfrm>
        <a:prstGeom prst="roundRect">
          <a:avLst/>
        </a:prstGeom>
        <a:solidFill>
          <a:srgbClr val="0070C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b="1" kern="1200" dirty="0"/>
            <a:t>Common Problems  with vaccine procurement?</a:t>
          </a:r>
          <a:endParaRPr lang="fr-FR" sz="3200" kern="1200" dirty="0"/>
        </a:p>
      </dsp:txBody>
      <dsp:txXfrm>
        <a:off x="43864" y="62447"/>
        <a:ext cx="11095867" cy="81083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A819A99-2626-482B-83BA-C252825E8AE1}">
      <dsp:nvSpPr>
        <dsp:cNvPr id="0" name=""/>
        <dsp:cNvSpPr/>
      </dsp:nvSpPr>
      <dsp:spPr>
        <a:xfrm>
          <a:off x="964013" y="455"/>
          <a:ext cx="10263972" cy="931644"/>
        </a:xfrm>
        <a:prstGeom prst="roundRect">
          <a:avLst/>
        </a:prstGeom>
        <a:solidFill>
          <a:srgbClr val="0070C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200" b="0" kern="1200" dirty="0"/>
            <a:t>Vaccine procurement entities and components: coordination issues?</a:t>
          </a:r>
          <a:endParaRPr lang="fr-FR" sz="3200" kern="1200" dirty="0"/>
        </a:p>
      </dsp:txBody>
      <dsp:txXfrm>
        <a:off x="1009492" y="45934"/>
        <a:ext cx="10173014" cy="840686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45F59E6-5DEE-46F6-9913-68C1A4D87564}">
      <dsp:nvSpPr>
        <dsp:cNvPr id="0" name=""/>
        <dsp:cNvSpPr/>
      </dsp:nvSpPr>
      <dsp:spPr>
        <a:xfrm>
          <a:off x="0" y="76"/>
          <a:ext cx="12192000" cy="1238097"/>
        </a:xfrm>
        <a:prstGeom prst="roundRect">
          <a:avLst/>
        </a:prstGeom>
        <a:solidFill>
          <a:srgbClr val="0070C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b="1" kern="1200" dirty="0">
              <a:solidFill>
                <a:schemeClr val="bg1"/>
              </a:solidFill>
            </a:rPr>
            <a:t>NITAG</a:t>
          </a:r>
          <a:br>
            <a:rPr lang="en-US" sz="2800" b="1" kern="1200" dirty="0">
              <a:solidFill>
                <a:schemeClr val="bg1"/>
              </a:solidFill>
            </a:rPr>
          </a:br>
          <a:r>
            <a:rPr lang="en-US" sz="2800" b="1" kern="1200" dirty="0">
              <a:solidFill>
                <a:schemeClr val="bg1"/>
              </a:solidFill>
            </a:rPr>
            <a:t>Minimum criteria of functionality?</a:t>
          </a:r>
          <a:br>
            <a:rPr lang="en-US" sz="2800" b="1" kern="1200" dirty="0">
              <a:solidFill>
                <a:schemeClr val="bg1"/>
              </a:solidFill>
            </a:rPr>
          </a:br>
          <a:endParaRPr lang="fr-FR" sz="2800" kern="1200" dirty="0">
            <a:solidFill>
              <a:schemeClr val="bg1"/>
            </a:solidFill>
          </a:endParaRPr>
        </a:p>
      </dsp:txBody>
      <dsp:txXfrm>
        <a:off x="60439" y="60515"/>
        <a:ext cx="12071122" cy="1117219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010D6EC-5172-4890-86AE-A5217AF48A10}">
      <dsp:nvSpPr>
        <dsp:cNvPr id="0" name=""/>
        <dsp:cNvSpPr/>
      </dsp:nvSpPr>
      <dsp:spPr>
        <a:xfrm>
          <a:off x="0" y="5481"/>
          <a:ext cx="10063424" cy="823680"/>
        </a:xfrm>
        <a:prstGeom prst="roundRect">
          <a:avLst/>
        </a:prstGeom>
        <a:solidFill>
          <a:srgbClr val="0070C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200" b="1" kern="1200" dirty="0"/>
            <a:t>Efficient National Vaccine Procurement Criteria? </a:t>
          </a:r>
          <a:endParaRPr lang="fr-FR" sz="3200" kern="1200" dirty="0"/>
        </a:p>
      </dsp:txBody>
      <dsp:txXfrm>
        <a:off x="40209" y="45690"/>
        <a:ext cx="9983006" cy="74326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4.xml"/><Relationship Id="rId2" Type="http://schemas.openxmlformats.org/officeDocument/2006/relationships/tags" Target="../tags/tag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3.emf"/><Relationship Id="rId5" Type="http://schemas.openxmlformats.org/officeDocument/2006/relationships/oleObject" Target="../embeddings/oleObject3.bin"/><Relationship Id="rId4" Type="http://schemas.openxmlformats.org/officeDocument/2006/relationships/image" Target="../media/image5.emf"/></Relationships>
</file>

<file path=ppt/slideLayouts/_rels/slideLayout39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4.xml"/><Relationship Id="rId2" Type="http://schemas.openxmlformats.org/officeDocument/2006/relationships/tags" Target="../tags/tag3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3.emf"/><Relationship Id="rId5" Type="http://schemas.openxmlformats.org/officeDocument/2006/relationships/oleObject" Target="../embeddings/oleObject4.bin"/><Relationship Id="rId4" Type="http://schemas.openxmlformats.org/officeDocument/2006/relationships/image" Target="../media/image5.emf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/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/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009DAE4-7892-45BA-9A17-FF33876789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EEBA00-399E-4A23-9D41-74809FF23061}" type="datetimeFigureOut">
              <a:rPr lang="fr-FR" altLang="fr-FR"/>
              <a:pPr>
                <a:defRPr/>
              </a:pPr>
              <a:t>30/01/2018</a:t>
            </a:fld>
            <a:endParaRPr lang="fr-FR" alt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AEB1A86-8F97-4A22-A795-660BA27E5D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4CC0014-F15B-419D-9745-38DE22E63D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F4A04-E757-42E1-A7FB-165FBE9A8501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9747770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/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/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1CE7318-A6F5-4F22-B5B6-E69DCD79F5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4849A6-B254-4167-A9EA-C0E43FB8EC79}" type="datetimeFigureOut">
              <a:rPr lang="fr-FR" altLang="fr-FR"/>
              <a:pPr>
                <a:defRPr/>
              </a:pPr>
              <a:t>30/01/2018</a:t>
            </a:fld>
            <a:endParaRPr lang="fr-FR" alt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5223DEB-DD1F-496E-B7F5-1FE2916A40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6C0D6A5-A130-466D-831B-C1C333E603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5E332B-2730-47CE-9181-D74E93A9C730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8242913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/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/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30969C7-E0C8-4FE3-ABDE-EF6AE3ADC0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8A3151-012C-4715-9F57-21ECD40D411B}" type="datetimeFigureOut">
              <a:rPr lang="fr-FR" altLang="fr-FR"/>
              <a:pPr>
                <a:defRPr/>
              </a:pPr>
              <a:t>30/01/2018</a:t>
            </a:fld>
            <a:endParaRPr lang="fr-FR" alt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43AC330-2BEF-4032-8D0F-0EA5044CCF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04885DE-6C11-4E99-93F0-A956C705A5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ABD95E-D5E4-4303-86A6-99D21BF42401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3071315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870363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6770476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2122163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90551" y="1381125"/>
            <a:ext cx="5425016" cy="46116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8767" y="1381125"/>
            <a:ext cx="5427133" cy="46116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68917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99574268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57007520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6040355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522105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/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/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495960A-18EA-41B6-AEB6-26562B43CC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711589-AEF0-40F1-90BE-EB231C326821}" type="datetimeFigureOut">
              <a:rPr lang="fr-FR" altLang="fr-FR"/>
              <a:pPr>
                <a:defRPr/>
              </a:pPr>
              <a:t>30/01/2018</a:t>
            </a:fld>
            <a:endParaRPr lang="fr-FR" alt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15A8367-10DB-4119-85EB-24614F64AB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8E7FD0F-FCB8-4350-99BB-6F233833C3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82AE4F-63A5-4C22-92A5-7C9976AC395D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75071504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6513251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17037051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44000" y="1"/>
            <a:ext cx="3048000" cy="59928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0" y="1"/>
            <a:ext cx="8940800" cy="59928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07848732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23825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590551" y="1381125"/>
            <a:ext cx="11055349" cy="4611688"/>
          </a:xfrm>
        </p:spPr>
        <p:txBody>
          <a:bodyPr/>
          <a:lstStyle/>
          <a:p>
            <a:pPr lvl="0"/>
            <a:r>
              <a:rPr lang="en-US" noProof="0"/>
              <a:t>Click icon to add table</a:t>
            </a:r>
          </a:p>
        </p:txBody>
      </p:sp>
    </p:spTree>
    <p:extLst>
      <p:ext uri="{BB962C8B-B14F-4D97-AF65-F5344CB8AC3E}">
        <p14:creationId xmlns:p14="http://schemas.microsoft.com/office/powerpoint/2010/main" val="353950281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266981-1023-41CE-9B39-659DD3517AF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356350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02CABEE5-FA18-471C-9B59-F5AD02E0FAE4}" type="datetimeFigureOut">
              <a:rPr lang="en-GB" altLang="fr-FR"/>
              <a:pPr>
                <a:defRPr/>
              </a:pPr>
              <a:t>30/01/2018</a:t>
            </a:fld>
            <a:endParaRPr lang="en-GB" altLang="fr-F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A955878-DFA5-4F65-99BD-BF5E245EA0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165600" y="6356350"/>
            <a:ext cx="38608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E138F0-2B49-4B76-9F21-84F619B23E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7600" y="6356350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564A33C5-62E8-43F7-934F-713B7D4685AE}" type="slidenum">
              <a:rPr lang="en-GB" altLang="fr-FR"/>
              <a:pPr>
                <a:defRPr/>
              </a:pPr>
              <a:t>‹N°›</a:t>
            </a:fld>
            <a:endParaRPr lang="en-GB" altLang="fr-FR"/>
          </a:p>
        </p:txBody>
      </p:sp>
    </p:spTree>
    <p:extLst>
      <p:ext uri="{BB962C8B-B14F-4D97-AF65-F5344CB8AC3E}">
        <p14:creationId xmlns:p14="http://schemas.microsoft.com/office/powerpoint/2010/main" val="168911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856027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/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/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  <p:extLst>
      <p:ext uri="{BB962C8B-B14F-4D97-AF65-F5344CB8AC3E}">
        <p14:creationId xmlns:p14="http://schemas.microsoft.com/office/powerpoint/2010/main" val="344886261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/>
          </p:cNvPr>
          <p:cNvSpPr>
            <a:spLocks noGrp="1"/>
          </p:cNvSpPr>
          <p:nvPr>
            <p:ph type="title"/>
          </p:nvPr>
        </p:nvSpPr>
        <p:spPr>
          <a:xfrm>
            <a:off x="832589" y="1709101"/>
            <a:ext cx="10514153" cy="2853780"/>
          </a:xfrm>
        </p:spPr>
        <p:txBody>
          <a:bodyPr anchor="b"/>
          <a:lstStyle>
            <a:lvl1pPr>
              <a:defRPr sz="5442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/>
          </p:cNvPr>
          <p:cNvSpPr>
            <a:spLocks noGrp="1"/>
          </p:cNvSpPr>
          <p:nvPr>
            <p:ph type="body" idx="1"/>
          </p:nvPr>
        </p:nvSpPr>
        <p:spPr>
          <a:xfrm>
            <a:off x="832589" y="4588799"/>
            <a:ext cx="10514153" cy="1500322"/>
          </a:xfrm>
        </p:spPr>
        <p:txBody>
          <a:bodyPr/>
          <a:lstStyle>
            <a:lvl1pPr marL="0" indent="0">
              <a:buNone/>
              <a:defRPr sz="2177"/>
            </a:lvl1pPr>
            <a:lvl2pPr marL="414680" indent="0">
              <a:buNone/>
              <a:defRPr sz="1814"/>
            </a:lvl2pPr>
            <a:lvl3pPr marL="829361" indent="0">
              <a:buNone/>
              <a:defRPr sz="1633"/>
            </a:lvl3pPr>
            <a:lvl4pPr marL="1244041" indent="0">
              <a:buNone/>
              <a:defRPr sz="1451"/>
            </a:lvl4pPr>
            <a:lvl5pPr marL="1658722" indent="0">
              <a:buNone/>
              <a:defRPr sz="1451"/>
            </a:lvl5pPr>
            <a:lvl6pPr marL="2073402" indent="0">
              <a:buNone/>
              <a:defRPr sz="1451"/>
            </a:lvl6pPr>
            <a:lvl7pPr marL="2488082" indent="0">
              <a:buNone/>
              <a:defRPr sz="1451"/>
            </a:lvl7pPr>
            <a:lvl8pPr marL="2902763" indent="0">
              <a:buNone/>
              <a:defRPr sz="1451"/>
            </a:lvl8pPr>
            <a:lvl9pPr marL="3317443" indent="0">
              <a:buNone/>
              <a:defRPr sz="145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146352936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/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/>
          </p:cNvPr>
          <p:cNvSpPr>
            <a:spLocks noGrp="1"/>
          </p:cNvSpPr>
          <p:nvPr>
            <p:ph sz="half" idx="1"/>
          </p:nvPr>
        </p:nvSpPr>
        <p:spPr>
          <a:xfrm>
            <a:off x="590053" y="1542079"/>
            <a:ext cx="5440789" cy="4309467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/>
          </p:cNvPr>
          <p:cNvSpPr>
            <a:spLocks noGrp="1"/>
          </p:cNvSpPr>
          <p:nvPr>
            <p:ph sz="half" idx="2"/>
          </p:nvPr>
        </p:nvSpPr>
        <p:spPr>
          <a:xfrm>
            <a:off x="6204599" y="1542079"/>
            <a:ext cx="5440789" cy="4309467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  <p:extLst>
      <p:ext uri="{BB962C8B-B14F-4D97-AF65-F5344CB8AC3E}">
        <p14:creationId xmlns:p14="http://schemas.microsoft.com/office/powerpoint/2010/main" val="99877867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/>
          </p:cNvPr>
          <p:cNvSpPr>
            <a:spLocks noGrp="1"/>
          </p:cNvSpPr>
          <p:nvPr>
            <p:ph type="title"/>
          </p:nvPr>
        </p:nvSpPr>
        <p:spPr>
          <a:xfrm>
            <a:off x="839830" y="365722"/>
            <a:ext cx="10515962" cy="1324661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/>
          </p:cNvPr>
          <p:cNvSpPr>
            <a:spLocks noGrp="1"/>
          </p:cNvSpPr>
          <p:nvPr>
            <p:ph type="body" idx="1"/>
          </p:nvPr>
        </p:nvSpPr>
        <p:spPr>
          <a:xfrm>
            <a:off x="839830" y="1681744"/>
            <a:ext cx="5158432" cy="823593"/>
          </a:xfrm>
        </p:spPr>
        <p:txBody>
          <a:bodyPr anchor="b"/>
          <a:lstStyle>
            <a:lvl1pPr marL="0" indent="0">
              <a:buNone/>
              <a:defRPr sz="2177" b="1"/>
            </a:lvl1pPr>
            <a:lvl2pPr marL="414680" indent="0">
              <a:buNone/>
              <a:defRPr sz="1814" b="1"/>
            </a:lvl2pPr>
            <a:lvl3pPr marL="829361" indent="0">
              <a:buNone/>
              <a:defRPr sz="1633" b="1"/>
            </a:lvl3pPr>
            <a:lvl4pPr marL="1244041" indent="0">
              <a:buNone/>
              <a:defRPr sz="1451" b="1"/>
            </a:lvl4pPr>
            <a:lvl5pPr marL="1658722" indent="0">
              <a:buNone/>
              <a:defRPr sz="1451" b="1"/>
            </a:lvl5pPr>
            <a:lvl6pPr marL="2073402" indent="0">
              <a:buNone/>
              <a:defRPr sz="1451" b="1"/>
            </a:lvl6pPr>
            <a:lvl7pPr marL="2488082" indent="0">
              <a:buNone/>
              <a:defRPr sz="1451" b="1"/>
            </a:lvl7pPr>
            <a:lvl8pPr marL="2902763" indent="0">
              <a:buNone/>
              <a:defRPr sz="1451" b="1"/>
            </a:lvl8pPr>
            <a:lvl9pPr marL="3317443" indent="0">
              <a:buNone/>
              <a:defRPr sz="1451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>
            <a:extLst/>
          </p:cNvPr>
          <p:cNvSpPr>
            <a:spLocks noGrp="1"/>
          </p:cNvSpPr>
          <p:nvPr>
            <p:ph sz="half" idx="2"/>
          </p:nvPr>
        </p:nvSpPr>
        <p:spPr>
          <a:xfrm>
            <a:off x="839830" y="2505337"/>
            <a:ext cx="5158432" cy="3684573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/>
          </p:cNvPr>
          <p:cNvSpPr>
            <a:spLocks noGrp="1"/>
          </p:cNvSpPr>
          <p:nvPr>
            <p:ph type="body" sz="quarter" idx="3"/>
          </p:nvPr>
        </p:nvSpPr>
        <p:spPr>
          <a:xfrm>
            <a:off x="6172019" y="1681744"/>
            <a:ext cx="5183772" cy="823593"/>
          </a:xfrm>
        </p:spPr>
        <p:txBody>
          <a:bodyPr anchor="b"/>
          <a:lstStyle>
            <a:lvl1pPr marL="0" indent="0">
              <a:buNone/>
              <a:defRPr sz="2177" b="1"/>
            </a:lvl1pPr>
            <a:lvl2pPr marL="414680" indent="0">
              <a:buNone/>
              <a:defRPr sz="1814" b="1"/>
            </a:lvl2pPr>
            <a:lvl3pPr marL="829361" indent="0">
              <a:buNone/>
              <a:defRPr sz="1633" b="1"/>
            </a:lvl3pPr>
            <a:lvl4pPr marL="1244041" indent="0">
              <a:buNone/>
              <a:defRPr sz="1451" b="1"/>
            </a:lvl4pPr>
            <a:lvl5pPr marL="1658722" indent="0">
              <a:buNone/>
              <a:defRPr sz="1451" b="1"/>
            </a:lvl5pPr>
            <a:lvl6pPr marL="2073402" indent="0">
              <a:buNone/>
              <a:defRPr sz="1451" b="1"/>
            </a:lvl6pPr>
            <a:lvl7pPr marL="2488082" indent="0">
              <a:buNone/>
              <a:defRPr sz="1451" b="1"/>
            </a:lvl7pPr>
            <a:lvl8pPr marL="2902763" indent="0">
              <a:buNone/>
              <a:defRPr sz="1451" b="1"/>
            </a:lvl8pPr>
            <a:lvl9pPr marL="3317443" indent="0">
              <a:buNone/>
              <a:defRPr sz="1451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>
            <a:extLst/>
          </p:cNvPr>
          <p:cNvSpPr>
            <a:spLocks noGrp="1"/>
          </p:cNvSpPr>
          <p:nvPr>
            <p:ph sz="quarter" idx="4"/>
          </p:nvPr>
        </p:nvSpPr>
        <p:spPr>
          <a:xfrm>
            <a:off x="6172019" y="2505337"/>
            <a:ext cx="5183772" cy="3684573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  <p:extLst>
      <p:ext uri="{BB962C8B-B14F-4D97-AF65-F5344CB8AC3E}">
        <p14:creationId xmlns:p14="http://schemas.microsoft.com/office/powerpoint/2010/main" val="1936444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/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/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303F99E-0904-4D56-AA5A-FE47E123DA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33F9C5-26B7-4CCF-BAE9-5D7E6D474DDC}" type="datetimeFigureOut">
              <a:rPr lang="fr-FR" altLang="fr-FR"/>
              <a:pPr>
                <a:defRPr/>
              </a:pPr>
              <a:t>30/01/2018</a:t>
            </a:fld>
            <a:endParaRPr lang="fr-FR" alt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0CF7DA9-D734-4C89-B14C-E8F53524E0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E40AC22-8AFA-4BDB-8986-7750610966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0D0554-FCB6-4B2D-AFDE-602F2EFA4A41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745486301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/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</p:spTree>
    <p:extLst>
      <p:ext uri="{BB962C8B-B14F-4D97-AF65-F5344CB8AC3E}">
        <p14:creationId xmlns:p14="http://schemas.microsoft.com/office/powerpoint/2010/main" val="18078748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31045704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/>
          </p:cNvPr>
          <p:cNvSpPr>
            <a:spLocks noGrp="1"/>
          </p:cNvSpPr>
          <p:nvPr>
            <p:ph type="title"/>
          </p:nvPr>
        </p:nvSpPr>
        <p:spPr>
          <a:xfrm>
            <a:off x="839829" y="457873"/>
            <a:ext cx="3933079" cy="1599672"/>
          </a:xfrm>
        </p:spPr>
        <p:txBody>
          <a:bodyPr anchor="b"/>
          <a:lstStyle>
            <a:lvl1pPr>
              <a:defRPr sz="2902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/>
          </p:cNvPr>
          <p:cNvSpPr>
            <a:spLocks noGrp="1"/>
          </p:cNvSpPr>
          <p:nvPr>
            <p:ph idx="1"/>
          </p:nvPr>
        </p:nvSpPr>
        <p:spPr>
          <a:xfrm>
            <a:off x="5183773" y="987736"/>
            <a:ext cx="6172019" cy="4873888"/>
          </a:xfrm>
        </p:spPr>
        <p:txBody>
          <a:bodyPr/>
          <a:lstStyle>
            <a:lvl1pPr>
              <a:defRPr sz="2902"/>
            </a:lvl1pPr>
            <a:lvl2pPr>
              <a:defRPr sz="2540"/>
            </a:lvl2pPr>
            <a:lvl3pPr>
              <a:defRPr sz="2177"/>
            </a:lvl3pPr>
            <a:lvl4pPr>
              <a:defRPr sz="1814"/>
            </a:lvl4pPr>
            <a:lvl5pPr>
              <a:defRPr sz="1814"/>
            </a:lvl5pPr>
            <a:lvl6pPr>
              <a:defRPr sz="1814"/>
            </a:lvl6pPr>
            <a:lvl7pPr>
              <a:defRPr sz="1814"/>
            </a:lvl7pPr>
            <a:lvl8pPr>
              <a:defRPr sz="1814"/>
            </a:lvl8pPr>
            <a:lvl9pPr>
              <a:defRPr sz="1814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/>
          </p:cNvPr>
          <p:cNvSpPr>
            <a:spLocks noGrp="1"/>
          </p:cNvSpPr>
          <p:nvPr>
            <p:ph type="body" sz="half" idx="2"/>
          </p:nvPr>
        </p:nvSpPr>
        <p:spPr>
          <a:xfrm>
            <a:off x="839829" y="2057544"/>
            <a:ext cx="3933079" cy="3811279"/>
          </a:xfrm>
        </p:spPr>
        <p:txBody>
          <a:bodyPr/>
          <a:lstStyle>
            <a:lvl1pPr marL="0" indent="0">
              <a:buNone/>
              <a:defRPr sz="1451"/>
            </a:lvl1pPr>
            <a:lvl2pPr marL="414680" indent="0">
              <a:buNone/>
              <a:defRPr sz="1270"/>
            </a:lvl2pPr>
            <a:lvl3pPr marL="829361" indent="0">
              <a:buNone/>
              <a:defRPr sz="1088"/>
            </a:lvl3pPr>
            <a:lvl4pPr marL="1244041" indent="0">
              <a:buNone/>
              <a:defRPr sz="907"/>
            </a:lvl4pPr>
            <a:lvl5pPr marL="1658722" indent="0">
              <a:buNone/>
              <a:defRPr sz="907"/>
            </a:lvl5pPr>
            <a:lvl6pPr marL="2073402" indent="0">
              <a:buNone/>
              <a:defRPr sz="907"/>
            </a:lvl6pPr>
            <a:lvl7pPr marL="2488082" indent="0">
              <a:buNone/>
              <a:defRPr sz="907"/>
            </a:lvl7pPr>
            <a:lvl8pPr marL="2902763" indent="0">
              <a:buNone/>
              <a:defRPr sz="907"/>
            </a:lvl8pPr>
            <a:lvl9pPr marL="3317443" indent="0">
              <a:buNone/>
              <a:defRPr sz="907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603209479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/>
          </p:cNvPr>
          <p:cNvSpPr>
            <a:spLocks noGrp="1"/>
          </p:cNvSpPr>
          <p:nvPr>
            <p:ph type="title"/>
          </p:nvPr>
        </p:nvSpPr>
        <p:spPr>
          <a:xfrm>
            <a:off x="839829" y="457873"/>
            <a:ext cx="3933079" cy="1599672"/>
          </a:xfrm>
        </p:spPr>
        <p:txBody>
          <a:bodyPr anchor="b"/>
          <a:lstStyle>
            <a:lvl1pPr>
              <a:defRPr sz="2902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/>
          </p:cNvPr>
          <p:cNvSpPr>
            <a:spLocks noGrp="1"/>
          </p:cNvSpPr>
          <p:nvPr>
            <p:ph type="pic" idx="1"/>
          </p:nvPr>
        </p:nvSpPr>
        <p:spPr>
          <a:xfrm>
            <a:off x="5183773" y="987736"/>
            <a:ext cx="6172019" cy="4873888"/>
          </a:xfrm>
        </p:spPr>
        <p:txBody>
          <a:bodyPr/>
          <a:lstStyle>
            <a:lvl1pPr marL="0" indent="0">
              <a:buNone/>
              <a:defRPr sz="2902"/>
            </a:lvl1pPr>
            <a:lvl2pPr marL="414680" indent="0">
              <a:buNone/>
              <a:defRPr sz="2540"/>
            </a:lvl2pPr>
            <a:lvl3pPr marL="829361" indent="0">
              <a:buNone/>
              <a:defRPr sz="2177"/>
            </a:lvl3pPr>
            <a:lvl4pPr marL="1244041" indent="0">
              <a:buNone/>
              <a:defRPr sz="1814"/>
            </a:lvl4pPr>
            <a:lvl5pPr marL="1658722" indent="0">
              <a:buNone/>
              <a:defRPr sz="1814"/>
            </a:lvl5pPr>
            <a:lvl6pPr marL="2073402" indent="0">
              <a:buNone/>
              <a:defRPr sz="1814"/>
            </a:lvl6pPr>
            <a:lvl7pPr marL="2488082" indent="0">
              <a:buNone/>
              <a:defRPr sz="1814"/>
            </a:lvl7pPr>
            <a:lvl8pPr marL="2902763" indent="0">
              <a:buNone/>
              <a:defRPr sz="1814"/>
            </a:lvl8pPr>
            <a:lvl9pPr marL="3317443" indent="0">
              <a:buNone/>
              <a:defRPr sz="1814"/>
            </a:lvl9pPr>
          </a:lstStyle>
          <a:p>
            <a:pPr lvl="0"/>
            <a:endParaRPr lang="fr-FR" noProof="0"/>
          </a:p>
        </p:txBody>
      </p:sp>
      <p:sp>
        <p:nvSpPr>
          <p:cNvPr id="4" name="Espace réservé du texte 3">
            <a:extLst/>
          </p:cNvPr>
          <p:cNvSpPr>
            <a:spLocks noGrp="1"/>
          </p:cNvSpPr>
          <p:nvPr>
            <p:ph type="body" sz="half" idx="2"/>
          </p:nvPr>
        </p:nvSpPr>
        <p:spPr>
          <a:xfrm>
            <a:off x="839829" y="2057544"/>
            <a:ext cx="3933079" cy="3811279"/>
          </a:xfrm>
        </p:spPr>
        <p:txBody>
          <a:bodyPr/>
          <a:lstStyle>
            <a:lvl1pPr marL="0" indent="0">
              <a:buNone/>
              <a:defRPr sz="1451"/>
            </a:lvl1pPr>
            <a:lvl2pPr marL="414680" indent="0">
              <a:buNone/>
              <a:defRPr sz="1270"/>
            </a:lvl2pPr>
            <a:lvl3pPr marL="829361" indent="0">
              <a:buNone/>
              <a:defRPr sz="1088"/>
            </a:lvl3pPr>
            <a:lvl4pPr marL="1244041" indent="0">
              <a:buNone/>
              <a:defRPr sz="907"/>
            </a:lvl4pPr>
            <a:lvl5pPr marL="1658722" indent="0">
              <a:buNone/>
              <a:defRPr sz="907"/>
            </a:lvl5pPr>
            <a:lvl6pPr marL="2073402" indent="0">
              <a:buNone/>
              <a:defRPr sz="907"/>
            </a:lvl6pPr>
            <a:lvl7pPr marL="2488082" indent="0">
              <a:buNone/>
              <a:defRPr sz="907"/>
            </a:lvl7pPr>
            <a:lvl8pPr marL="2902763" indent="0">
              <a:buNone/>
              <a:defRPr sz="907"/>
            </a:lvl8pPr>
            <a:lvl9pPr marL="3317443" indent="0">
              <a:buNone/>
              <a:defRPr sz="907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1433701545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/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/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  <p:extLst>
      <p:ext uri="{BB962C8B-B14F-4D97-AF65-F5344CB8AC3E}">
        <p14:creationId xmlns:p14="http://schemas.microsoft.com/office/powerpoint/2010/main" val="148377168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/>
          </p:cNvPr>
          <p:cNvSpPr>
            <a:spLocks noGrp="1"/>
          </p:cNvSpPr>
          <p:nvPr>
            <p:ph type="title" orient="vert"/>
          </p:nvPr>
        </p:nvSpPr>
        <p:spPr>
          <a:xfrm>
            <a:off x="9144000" y="0"/>
            <a:ext cx="3048000" cy="5851545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/>
          </p:cNvPr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8970242" cy="5851545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  <p:extLst>
      <p:ext uri="{BB962C8B-B14F-4D97-AF65-F5344CB8AC3E}">
        <p14:creationId xmlns:p14="http://schemas.microsoft.com/office/powerpoint/2010/main" val="2796143840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bl" preserve="1">
  <p:cSld name="Titre et tablea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/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238270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ableau 2">
            <a:extLst/>
          </p:cNvPr>
          <p:cNvSpPr>
            <a:spLocks noGrp="1"/>
          </p:cNvSpPr>
          <p:nvPr>
            <p:ph type="tbl" idx="1"/>
          </p:nvPr>
        </p:nvSpPr>
        <p:spPr>
          <a:xfrm>
            <a:off x="590052" y="1542079"/>
            <a:ext cx="11055335" cy="4309467"/>
          </a:xfrm>
        </p:spPr>
        <p:txBody>
          <a:bodyPr/>
          <a:lstStyle/>
          <a:p>
            <a:pPr lvl="0"/>
            <a:endParaRPr lang="fr-FR" noProof="0"/>
          </a:p>
        </p:txBody>
      </p:sp>
    </p:spTree>
    <p:extLst>
      <p:ext uri="{BB962C8B-B14F-4D97-AF65-F5344CB8AC3E}">
        <p14:creationId xmlns:p14="http://schemas.microsoft.com/office/powerpoint/2010/main" val="1797442389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bg>
      <p:bgPr>
        <a:solidFill>
          <a:srgbClr val="F7F7F7">
            <a:alpha val="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059576" y="2566214"/>
            <a:ext cx="10566400" cy="1600200"/>
          </a:xfrm>
        </p:spPr>
        <p:txBody>
          <a:bodyPr anchor="b" anchorCtr="0"/>
          <a:lstStyle>
            <a:lvl1pPr algn="l">
              <a:lnSpc>
                <a:spcPts val="4000"/>
              </a:lnSpc>
              <a:defRPr b="0" i="0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59575" y="4136032"/>
            <a:ext cx="8331200" cy="609600"/>
          </a:xfrm>
        </p:spPr>
        <p:txBody>
          <a:bodyPr/>
          <a:lstStyle>
            <a:lvl1pPr marL="0" indent="0" algn="l">
              <a:buNone/>
              <a:defRPr sz="2800" b="0" i="0">
                <a:solidFill>
                  <a:schemeClr val="accent2"/>
                </a:solidFill>
                <a:latin typeface="Arial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endParaRPr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2" hasCustomPrompt="1"/>
          </p:nvPr>
        </p:nvSpPr>
        <p:spPr>
          <a:xfrm>
            <a:off x="1059601" y="5723987"/>
            <a:ext cx="5791200" cy="652709"/>
          </a:xfrm>
          <a:noFill/>
        </p:spPr>
        <p:txBody>
          <a:bodyPr/>
          <a:lstStyle>
            <a:lvl1pPr marL="0" marR="0" indent="-342900" algn="l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sz="1400" b="0" i="0" baseline="0">
                <a:solidFill>
                  <a:schemeClr val="accent3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dirty="0"/>
              <a:t>Click to edit Presentation Location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dirty="0"/>
              <a:t>Click to edit Presentation Date</a:t>
            </a:r>
          </a:p>
          <a:p>
            <a:pPr lvl="0"/>
            <a:endParaRPr lang="en-US" dirty="0"/>
          </a:p>
          <a:p>
            <a:pPr lvl="0"/>
            <a:endParaRPr lang="en-US" dirty="0"/>
          </a:p>
        </p:txBody>
      </p:sp>
      <p:sp>
        <p:nvSpPr>
          <p:cNvPr id="15" name="Content Placeholder 14"/>
          <p:cNvSpPr>
            <a:spLocks noGrp="1"/>
          </p:cNvSpPr>
          <p:nvPr>
            <p:ph sz="quarter" idx="13" hasCustomPrompt="1"/>
          </p:nvPr>
        </p:nvSpPr>
        <p:spPr>
          <a:xfrm>
            <a:off x="1059602" y="6360124"/>
            <a:ext cx="4887519" cy="304800"/>
          </a:xfrm>
        </p:spPr>
        <p:txBody>
          <a:bodyPr>
            <a:normAutofit/>
          </a:bodyPr>
          <a:lstStyle>
            <a:lvl1pPr marL="0">
              <a:spcBef>
                <a:spcPts val="0"/>
              </a:spcBef>
              <a:buNone/>
              <a:defRPr sz="1100" b="0">
                <a:solidFill>
                  <a:schemeClr val="accent6"/>
                </a:solidFill>
              </a:defRPr>
            </a:lvl1pPr>
          </a:lstStyle>
          <a:p>
            <a:pPr lvl="0"/>
            <a:r>
              <a:rPr lang="en-US" dirty="0"/>
              <a:t>Click to edit presenter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1215351" y="4162348"/>
            <a:ext cx="9982085" cy="0"/>
          </a:xfrm>
          <a:prstGeom prst="line">
            <a:avLst/>
          </a:prstGeom>
          <a:ln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4" name="Picture 3" descr="LNCT-logo_ƒ-100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9676" y="650479"/>
            <a:ext cx="4238728" cy="11444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7481278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with content">
    <p:bg>
      <p:bgPr>
        <a:blipFill dpi="0" rotWithShape="1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 hidden="1">
            <a:extLst>
              <a:ext uri="{FF2B5EF4-FFF2-40B4-BE49-F238E27FC236}">
                <a16:creationId xmlns:a16="http://schemas.microsoft.com/office/drawing/2014/main" id="{90759197-19E3-48FD-8A1A-E6A71D3BDF9C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  <p:extLst/>
          </p:nvPr>
        </p:nvGraphicFramePr>
        <p:xfrm>
          <a:off x="2118" y="1589"/>
          <a:ext cx="2116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5" name="think-cell Slide" r:id="rId5" imgW="384" imgH="384" progId="TCLayout.ActiveDocument.1">
                  <p:embed/>
                </p:oleObj>
              </mc:Choice>
              <mc:Fallback>
                <p:oleObj name="think-cell Slide" r:id="rId5" imgW="384" imgH="384" progId="TCLayout.ActiveDocument.1">
                  <p:embed/>
                  <p:pic>
                    <p:nvPicPr>
                      <p:cNvPr id="3" name="Object 2" hidden="1">
                        <a:extLst>
                          <a:ext uri="{FF2B5EF4-FFF2-40B4-BE49-F238E27FC236}">
                            <a16:creationId xmlns:a16="http://schemas.microsoft.com/office/drawing/2014/main" id="{90759197-19E3-48FD-8A1A-E6A71D3BDF9C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118" y="1589"/>
                        <a:ext cx="2116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t">
            <a:normAutofit/>
          </a:bodyPr>
          <a:lstStyle>
            <a:lvl1pPr algn="l">
              <a:buFont typeface="Arial" pitchFamily="34" charset="0"/>
              <a:buNone/>
              <a:defRPr sz="2400" b="0" i="0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609600" y="2209800"/>
            <a:ext cx="10972800" cy="3053038"/>
          </a:xfrm>
        </p:spPr>
        <p:txBody>
          <a:bodyPr/>
          <a:lstStyle>
            <a:lvl1pPr>
              <a:buClr>
                <a:schemeClr val="accent1"/>
              </a:buClr>
              <a:buFont typeface="Wingdings" pitchFamily="2" charset="2"/>
              <a:buChar char="§"/>
              <a:defRPr sz="2000" b="0" i="0">
                <a:solidFill>
                  <a:srgbClr val="313231"/>
                </a:solidFill>
                <a:latin typeface="Arial"/>
                <a:cs typeface="Arial"/>
              </a:defRPr>
            </a:lvl1pPr>
            <a:lvl2pPr>
              <a:buClr>
                <a:schemeClr val="accent1"/>
              </a:buClr>
              <a:buFont typeface="Wingdings" pitchFamily="2" charset="2"/>
              <a:buChar char="§"/>
              <a:defRPr sz="1800" b="0" i="0">
                <a:solidFill>
                  <a:srgbClr val="313231"/>
                </a:solidFill>
                <a:latin typeface="Arial"/>
                <a:cs typeface="Arial"/>
              </a:defRPr>
            </a:lvl2pPr>
            <a:lvl3pPr>
              <a:buClr>
                <a:schemeClr val="accent1"/>
              </a:buClr>
              <a:buFont typeface="Wingdings" pitchFamily="2" charset="2"/>
              <a:buChar char="§"/>
              <a:defRPr sz="1600" b="0" i="0">
                <a:solidFill>
                  <a:srgbClr val="313231"/>
                </a:solidFill>
                <a:latin typeface="Arial"/>
                <a:cs typeface="Arial"/>
              </a:defRPr>
            </a:lvl3pPr>
            <a:lvl4pPr>
              <a:buClr>
                <a:schemeClr val="accent1"/>
              </a:buClr>
              <a:buFont typeface="Wingdings" pitchFamily="2" charset="2"/>
              <a:buChar char="§"/>
              <a:defRPr sz="1400" b="0" i="0">
                <a:solidFill>
                  <a:srgbClr val="313231"/>
                </a:solidFill>
                <a:latin typeface="Arial"/>
                <a:cs typeface="Arial"/>
              </a:defRPr>
            </a:lvl4pPr>
            <a:lvl5pPr>
              <a:buClr>
                <a:schemeClr val="accent1"/>
              </a:buClr>
              <a:buFont typeface="Wingdings" pitchFamily="2" charset="2"/>
              <a:buChar char="§"/>
              <a:defRPr sz="1200" b="0" i="0">
                <a:solidFill>
                  <a:srgbClr val="313231"/>
                </a:solidFill>
                <a:latin typeface="Arial"/>
                <a:cs typeface="Arial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609600" y="1524000"/>
            <a:ext cx="10972800" cy="609600"/>
          </a:xfrm>
        </p:spPr>
        <p:txBody>
          <a:bodyPr/>
          <a:lstStyle>
            <a:lvl1pPr>
              <a:buNone/>
              <a:defRPr sz="2200" b="1" baseline="0">
                <a:solidFill>
                  <a:srgbClr val="313231"/>
                </a:solidFill>
              </a:defRPr>
            </a:lvl1pPr>
          </a:lstStyle>
          <a:p>
            <a:pPr lvl="0"/>
            <a:r>
              <a:rPr lang="en-US" dirty="0"/>
              <a:t>Click to edit main sentence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884523" y="600824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 i="0">
                <a:solidFill>
                  <a:srgbClr val="636466"/>
                </a:solidFill>
                <a:latin typeface="Museo Sans 300"/>
                <a:cs typeface="Museo Sans 300"/>
              </a:defRPr>
            </a:lvl1pPr>
          </a:lstStyle>
          <a:p>
            <a:r>
              <a:rPr lang="en-US" dirty="0" err="1">
                <a:solidFill>
                  <a:schemeClr val="tx2"/>
                </a:solidFill>
                <a:latin typeface="Arial"/>
                <a:cs typeface="Arial"/>
              </a:rPr>
              <a:t>www.lnct.global</a:t>
            </a:r>
            <a:r>
              <a:rPr lang="en-US" dirty="0">
                <a:solidFill>
                  <a:schemeClr val="tx2"/>
                </a:solidFill>
                <a:latin typeface="Arial"/>
                <a:cs typeface="Arial"/>
              </a:rPr>
              <a:t> </a:t>
            </a:r>
            <a:r>
              <a:rPr lang="en-US" dirty="0">
                <a:latin typeface="Arial"/>
                <a:cs typeface="Arial"/>
              </a:rPr>
              <a:t>| </a:t>
            </a:r>
            <a:fld id="{2459FD92-E8AB-4F86-BA9A-090210CAFD7B}" type="slidenum">
              <a:rPr lang="en-US" smtClean="0">
                <a:latin typeface="Arial"/>
                <a:cs typeface="Arial"/>
              </a:rPr>
              <a:pPr/>
              <a:t>‹N°›</a:t>
            </a:fld>
            <a:endParaRPr lang="en-US" dirty="0">
              <a:solidFill>
                <a:srgbClr val="E32726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174054128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table format">
    <p:bg>
      <p:bgPr>
        <a:blipFill dpi="0" rotWithShape="1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>
            <a:extLst>
              <a:ext uri="{FF2B5EF4-FFF2-40B4-BE49-F238E27FC236}">
                <a16:creationId xmlns:a16="http://schemas.microsoft.com/office/drawing/2014/main" id="{5B6BE57D-9131-4AB7-B77A-14472D4B82C6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  <p:extLst/>
          </p:nvPr>
        </p:nvGraphicFramePr>
        <p:xfrm>
          <a:off x="2118" y="1589"/>
          <a:ext cx="2116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9" name="think-cell Slide" r:id="rId5" imgW="384" imgH="384" progId="TCLayout.ActiveDocument.1">
                  <p:embed/>
                </p:oleObj>
              </mc:Choice>
              <mc:Fallback>
                <p:oleObj name="think-cell Slide" r:id="rId5" imgW="384" imgH="384" progId="TCLayout.ActiveDocument.1">
                  <p:embed/>
                  <p:pic>
                    <p:nvPicPr>
                      <p:cNvPr id="2" name="Object 1" hidden="1">
                        <a:extLst>
                          <a:ext uri="{FF2B5EF4-FFF2-40B4-BE49-F238E27FC236}">
                            <a16:creationId xmlns:a16="http://schemas.microsoft.com/office/drawing/2014/main" id="{5B6BE57D-9131-4AB7-B77A-14472D4B82C6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118" y="1589"/>
                        <a:ext cx="2116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 anchor="t">
            <a:normAutofit/>
          </a:bodyPr>
          <a:lstStyle>
            <a:lvl1pPr algn="l">
              <a:buFont typeface="Arial" pitchFamily="34" charset="0"/>
              <a:buNone/>
              <a:defRPr sz="2400" b="0" i="0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884523" y="600824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 i="0">
                <a:solidFill>
                  <a:srgbClr val="636466"/>
                </a:solidFill>
                <a:latin typeface="Museo Sans 300"/>
                <a:cs typeface="Museo Sans 300"/>
              </a:defRPr>
            </a:lvl1pPr>
          </a:lstStyle>
          <a:p>
            <a:r>
              <a:rPr lang="en-US" dirty="0" err="1">
                <a:solidFill>
                  <a:schemeClr val="tx2"/>
                </a:solidFill>
                <a:latin typeface="Arial"/>
                <a:cs typeface="Arial"/>
              </a:rPr>
              <a:t>www.lnct.global</a:t>
            </a:r>
            <a:r>
              <a:rPr lang="en-US" dirty="0">
                <a:solidFill>
                  <a:schemeClr val="tx2"/>
                </a:solidFill>
                <a:latin typeface="Arial"/>
                <a:cs typeface="Arial"/>
              </a:rPr>
              <a:t> </a:t>
            </a:r>
            <a:r>
              <a:rPr lang="en-US" dirty="0">
                <a:latin typeface="Arial"/>
                <a:cs typeface="Arial"/>
              </a:rPr>
              <a:t>| </a:t>
            </a:r>
            <a:fld id="{2459FD92-E8AB-4F86-BA9A-090210CAFD7B}" type="slidenum">
              <a:rPr lang="en-US" smtClean="0">
                <a:latin typeface="Arial"/>
                <a:cs typeface="Arial"/>
              </a:rPr>
              <a:pPr/>
              <a:t>‹N°›</a:t>
            </a:fld>
            <a:endParaRPr lang="en-US" dirty="0">
              <a:solidFill>
                <a:srgbClr val="E32726"/>
              </a:solidFill>
              <a:latin typeface="Arial"/>
              <a:cs typeface="Arial"/>
            </a:endParaRPr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609600" y="2870640"/>
            <a:ext cx="10972800" cy="2352364"/>
          </a:xfrm>
        </p:spPr>
        <p:txBody>
          <a:bodyPr/>
          <a:lstStyle>
            <a:lvl1pPr marL="457200" indent="-457200">
              <a:buClr>
                <a:schemeClr val="accent1"/>
              </a:buClr>
              <a:buFont typeface="Wingdings" charset="2"/>
              <a:buChar char="§"/>
              <a:defRPr sz="2000" b="0" i="0">
                <a:solidFill>
                  <a:srgbClr val="313231"/>
                </a:solidFill>
                <a:latin typeface="Arial"/>
                <a:cs typeface="Arial"/>
              </a:defRPr>
            </a:lvl1pPr>
            <a:lvl2pPr marL="800100" indent="-342900">
              <a:buClr>
                <a:schemeClr val="accent1"/>
              </a:buClr>
              <a:buFont typeface="Wingdings" charset="2"/>
              <a:buChar char="§"/>
              <a:defRPr sz="1800" b="0" i="0">
                <a:solidFill>
                  <a:srgbClr val="313231"/>
                </a:solidFill>
                <a:latin typeface="Arial"/>
                <a:cs typeface="Arial"/>
              </a:defRPr>
            </a:lvl2pPr>
            <a:lvl3pPr marL="1257300" indent="-342900">
              <a:buClr>
                <a:schemeClr val="accent1"/>
              </a:buClr>
              <a:buFont typeface="Wingdings" charset="2"/>
              <a:buChar char="§"/>
              <a:defRPr sz="1600" b="0" i="0">
                <a:solidFill>
                  <a:srgbClr val="313231"/>
                </a:solidFill>
                <a:latin typeface="Arial"/>
                <a:cs typeface="Arial"/>
              </a:defRPr>
            </a:lvl3pPr>
            <a:lvl4pPr marL="1714500" indent="-342900">
              <a:buClr>
                <a:schemeClr val="accent1"/>
              </a:buClr>
              <a:buFont typeface="Wingdings" charset="2"/>
              <a:buChar char="§"/>
              <a:defRPr sz="1400" b="0" i="0">
                <a:solidFill>
                  <a:srgbClr val="313231"/>
                </a:solidFill>
                <a:latin typeface="Arial"/>
                <a:cs typeface="Arial"/>
              </a:defRPr>
            </a:lvl4pPr>
            <a:lvl5pPr>
              <a:buClr>
                <a:schemeClr val="accent1"/>
              </a:buClr>
              <a:buFont typeface="Wingdings" charset="2"/>
              <a:buChar char="§"/>
              <a:defRPr sz="1200" b="0" i="0">
                <a:solidFill>
                  <a:srgbClr val="313231"/>
                </a:solidFill>
                <a:latin typeface="Arial"/>
                <a:cs typeface="Arial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idx="10" hasCustomPrompt="1"/>
          </p:nvPr>
        </p:nvSpPr>
        <p:spPr>
          <a:xfrm>
            <a:off x="609600" y="1539706"/>
            <a:ext cx="10972800" cy="1174353"/>
          </a:xfrm>
          <a:solidFill>
            <a:schemeClr val="tx2">
              <a:lumMod val="40000"/>
              <a:lumOff val="60000"/>
              <a:alpha val="50000"/>
            </a:schemeClr>
          </a:solidFill>
          <a:ln>
            <a:noFill/>
          </a:ln>
        </p:spPr>
        <p:txBody>
          <a:bodyPr anchor="ctr"/>
          <a:lstStyle>
            <a:lvl1pPr marL="457200" indent="-457200">
              <a:buClr>
                <a:srgbClr val="00A6B6"/>
              </a:buClr>
              <a:buFontTx/>
              <a:buNone/>
              <a:defRPr sz="2000" b="0" i="0" baseline="0">
                <a:solidFill>
                  <a:schemeClr val="accent2"/>
                </a:solidFill>
                <a:latin typeface="Arial"/>
                <a:cs typeface="Arial"/>
              </a:defRPr>
            </a:lvl1pPr>
            <a:lvl2pPr marL="800100" indent="-342900">
              <a:buClr>
                <a:srgbClr val="00A6B6"/>
              </a:buClr>
              <a:buFontTx/>
              <a:buNone/>
              <a:defRPr sz="1800" b="0" i="0">
                <a:solidFill>
                  <a:srgbClr val="313231"/>
                </a:solidFill>
                <a:latin typeface="Museo Slab 300"/>
                <a:cs typeface="Museo Slab 300"/>
              </a:defRPr>
            </a:lvl2pPr>
            <a:lvl3pPr marL="1257300" indent="-342900">
              <a:buClr>
                <a:srgbClr val="00A6B6"/>
              </a:buClr>
              <a:buFontTx/>
              <a:buNone/>
              <a:defRPr sz="1600" b="0" i="0">
                <a:solidFill>
                  <a:srgbClr val="313231"/>
                </a:solidFill>
                <a:latin typeface="Museo Slab 300"/>
                <a:cs typeface="Museo Slab 300"/>
              </a:defRPr>
            </a:lvl3pPr>
            <a:lvl4pPr marL="1714500" indent="-342900">
              <a:buClr>
                <a:srgbClr val="00A6B6"/>
              </a:buClr>
              <a:buFontTx/>
              <a:buNone/>
              <a:defRPr sz="1400" b="0" i="0">
                <a:solidFill>
                  <a:srgbClr val="313231"/>
                </a:solidFill>
                <a:latin typeface="Museo Slab 300"/>
                <a:cs typeface="Museo Slab 300"/>
              </a:defRPr>
            </a:lvl4pPr>
            <a:lvl5pPr>
              <a:buClr>
                <a:srgbClr val="00A6B6"/>
              </a:buClr>
              <a:buFontTx/>
              <a:buNone/>
              <a:defRPr sz="1200" b="0" i="0">
                <a:solidFill>
                  <a:srgbClr val="313231"/>
                </a:solidFill>
                <a:latin typeface="Museo Slab 300"/>
                <a:cs typeface="Museo Slab 300"/>
              </a:defRPr>
            </a:lvl5pPr>
          </a:lstStyle>
          <a:p>
            <a:pPr lvl="0"/>
            <a:r>
              <a:rPr lang="en-US" dirty="0"/>
              <a:t>“Pull Quote Style”</a:t>
            </a:r>
          </a:p>
        </p:txBody>
      </p:sp>
    </p:spTree>
    <p:extLst>
      <p:ext uri="{BB962C8B-B14F-4D97-AF65-F5344CB8AC3E}">
        <p14:creationId xmlns:p14="http://schemas.microsoft.com/office/powerpoint/2010/main" val="8319407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/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/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/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3">
            <a:extLst>
              <a:ext uri="{FF2B5EF4-FFF2-40B4-BE49-F238E27FC236}">
                <a16:creationId xmlns:a16="http://schemas.microsoft.com/office/drawing/2014/main" id="{371FDA4B-F011-46B4-B694-FFC8FBDF66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111C7B-E96B-40F4-B685-6F35F2357D10}" type="datetimeFigureOut">
              <a:rPr lang="fr-FR" altLang="fr-FR"/>
              <a:pPr>
                <a:defRPr/>
              </a:pPr>
              <a:t>30/01/2018</a:t>
            </a:fld>
            <a:endParaRPr lang="fr-FR" altLang="fr-FR"/>
          </a:p>
        </p:txBody>
      </p:sp>
      <p:sp>
        <p:nvSpPr>
          <p:cNvPr id="6" name="Espace réservé du pied de page 4">
            <a:extLst>
              <a:ext uri="{FF2B5EF4-FFF2-40B4-BE49-F238E27FC236}">
                <a16:creationId xmlns:a16="http://schemas.microsoft.com/office/drawing/2014/main" id="{4012A023-34AF-44F1-BABB-6AB722AC6B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>
            <a:extLst>
              <a:ext uri="{FF2B5EF4-FFF2-40B4-BE49-F238E27FC236}">
                <a16:creationId xmlns:a16="http://schemas.microsoft.com/office/drawing/2014/main" id="{AEFCDB0C-33FA-4B93-8A55-50A9BC14E2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4145FD-2625-4CC7-B162-54E0AF916833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912879944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able format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 hasCustomPrompt="1"/>
          </p:nvPr>
        </p:nvSpPr>
        <p:spPr>
          <a:xfrm>
            <a:off x="1219200" y="3269040"/>
            <a:ext cx="10972800" cy="1143000"/>
          </a:xfrm>
        </p:spPr>
        <p:txBody>
          <a:bodyPr anchor="b" anchorCtr="0">
            <a:normAutofit/>
          </a:bodyPr>
          <a:lstStyle>
            <a:lvl1pPr algn="l">
              <a:buFont typeface="Arial" pitchFamily="34" charset="0"/>
              <a:buNone/>
              <a:defRPr sz="3200" b="0" i="0" baseline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r>
              <a:rPr lang="en-US" dirty="0"/>
              <a:t>Section Title Style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04141" y="6354599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 i="0">
                <a:solidFill>
                  <a:schemeClr val="bg1"/>
                </a:solidFill>
                <a:latin typeface="Museo Sans 300"/>
                <a:cs typeface="Museo Sans 300"/>
              </a:defRPr>
            </a:lvl1pPr>
          </a:lstStyle>
          <a:p>
            <a:pPr algn="l"/>
            <a:fld id="{2459FD92-E8AB-4F86-BA9A-090210CAFD7B}" type="slidenum">
              <a:rPr lang="en-US" smtClean="0">
                <a:latin typeface="Arial"/>
                <a:cs typeface="Arial"/>
              </a:rPr>
              <a:pPr algn="l"/>
              <a:t>‹N°›</a:t>
            </a:fld>
            <a:r>
              <a:rPr lang="en-US" dirty="0">
                <a:latin typeface="Arial"/>
                <a:cs typeface="Arial"/>
              </a:rPr>
              <a:t> | </a:t>
            </a:r>
            <a:r>
              <a:rPr lang="en-US" dirty="0" err="1">
                <a:latin typeface="Arial"/>
                <a:cs typeface="Arial"/>
              </a:rPr>
              <a:t>www.lnct.global</a:t>
            </a:r>
            <a:endParaRPr lang="en-US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382411233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fld id="{A27A31B7-B6A1-8242-A7E3-123B04546BC8}" type="datetimeFigureOut">
              <a:rPr lang="en-US" smtClean="0"/>
              <a:t>1/30/2018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fld id="{17858E3C-FD3C-C749-8BE9-4E2E373FDD32}" type="slidenum">
              <a:rPr lang="en-US" smtClean="0"/>
              <a:t>‹N°›</a:t>
            </a:fld>
            <a:endParaRPr lang="en-US"/>
          </a:p>
        </p:txBody>
      </p:sp>
      <p:sp>
        <p:nvSpPr>
          <p:cNvPr id="6" name="Rectangle 5"/>
          <p:cNvSpPr/>
          <p:nvPr userDrawn="1"/>
        </p:nvSpPr>
        <p:spPr>
          <a:xfrm>
            <a:off x="0" y="2"/>
            <a:ext cx="12192000" cy="1471613"/>
          </a:xfrm>
          <a:prstGeom prst="rect">
            <a:avLst/>
          </a:prstGeom>
          <a:solidFill>
            <a:srgbClr val="1988A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439" b="54728"/>
          <a:stretch/>
        </p:blipFill>
        <p:spPr>
          <a:xfrm>
            <a:off x="0" y="2"/>
            <a:ext cx="12192000" cy="1471613"/>
          </a:xfrm>
          <a:prstGeom prst="rect">
            <a:avLst/>
          </a:prstGeom>
        </p:spPr>
      </p:pic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0" y="1514477"/>
            <a:ext cx="12192000" cy="0"/>
          </a:xfrm>
          <a:prstGeom prst="line">
            <a:avLst/>
          </a:prstGeom>
          <a:ln>
            <a:solidFill>
              <a:srgbClr val="1988A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299170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/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/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>
            <a:extLst/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/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>
            <a:extLst/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3">
            <a:extLst>
              <a:ext uri="{FF2B5EF4-FFF2-40B4-BE49-F238E27FC236}">
                <a16:creationId xmlns:a16="http://schemas.microsoft.com/office/drawing/2014/main" id="{9E19D215-4648-4E34-8286-739A68FA1D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266DD2-6F94-4864-B4CE-7AB7C23FA8C7}" type="datetimeFigureOut">
              <a:rPr lang="fr-FR" altLang="fr-FR"/>
              <a:pPr>
                <a:defRPr/>
              </a:pPr>
              <a:t>30/01/2018</a:t>
            </a:fld>
            <a:endParaRPr lang="fr-FR" altLang="fr-FR"/>
          </a:p>
        </p:txBody>
      </p:sp>
      <p:sp>
        <p:nvSpPr>
          <p:cNvPr id="8" name="Espace réservé du pied de page 4">
            <a:extLst>
              <a:ext uri="{FF2B5EF4-FFF2-40B4-BE49-F238E27FC236}">
                <a16:creationId xmlns:a16="http://schemas.microsoft.com/office/drawing/2014/main" id="{A18946B2-918F-4335-8BEF-8EC916A607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" name="Espace réservé du numéro de diapositive 5">
            <a:extLst>
              <a:ext uri="{FF2B5EF4-FFF2-40B4-BE49-F238E27FC236}">
                <a16:creationId xmlns:a16="http://schemas.microsoft.com/office/drawing/2014/main" id="{521F052C-3447-4398-81A0-F7E5045629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0EE9B8-6DF6-45A3-A4ED-3C5B166E3401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41119227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/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3">
            <a:extLst>
              <a:ext uri="{FF2B5EF4-FFF2-40B4-BE49-F238E27FC236}">
                <a16:creationId xmlns:a16="http://schemas.microsoft.com/office/drawing/2014/main" id="{5D7438AD-C5EF-4751-937E-08D16C3C1A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6BA4B4-85A8-40D8-8182-0FB8651F75E9}" type="datetimeFigureOut">
              <a:rPr lang="fr-FR" altLang="fr-FR"/>
              <a:pPr>
                <a:defRPr/>
              </a:pPr>
              <a:t>30/01/2018</a:t>
            </a:fld>
            <a:endParaRPr lang="fr-FR" altLang="fr-FR"/>
          </a:p>
        </p:txBody>
      </p:sp>
      <p:sp>
        <p:nvSpPr>
          <p:cNvPr id="4" name="Espace réservé du pied de page 4">
            <a:extLst>
              <a:ext uri="{FF2B5EF4-FFF2-40B4-BE49-F238E27FC236}">
                <a16:creationId xmlns:a16="http://schemas.microsoft.com/office/drawing/2014/main" id="{19120716-0574-4749-B805-6D94A1BF9B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numéro de diapositive 5">
            <a:extLst>
              <a:ext uri="{FF2B5EF4-FFF2-40B4-BE49-F238E27FC236}">
                <a16:creationId xmlns:a16="http://schemas.microsoft.com/office/drawing/2014/main" id="{CBDDFC37-ADA1-4643-916C-A7B7C8C6D8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6E502-899A-49E1-837D-38BDC30A987B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5234562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3">
            <a:extLst>
              <a:ext uri="{FF2B5EF4-FFF2-40B4-BE49-F238E27FC236}">
                <a16:creationId xmlns:a16="http://schemas.microsoft.com/office/drawing/2014/main" id="{4EEE10E4-4AD1-4BCB-964A-83BF40FF79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EAF0FF-4FFB-42C0-93C0-B70676B09F48}" type="datetimeFigureOut">
              <a:rPr lang="fr-FR" altLang="fr-FR"/>
              <a:pPr>
                <a:defRPr/>
              </a:pPr>
              <a:t>30/01/2018</a:t>
            </a:fld>
            <a:endParaRPr lang="fr-FR" altLang="fr-FR"/>
          </a:p>
        </p:txBody>
      </p:sp>
      <p:sp>
        <p:nvSpPr>
          <p:cNvPr id="3" name="Espace réservé du pied de page 4">
            <a:extLst>
              <a:ext uri="{FF2B5EF4-FFF2-40B4-BE49-F238E27FC236}">
                <a16:creationId xmlns:a16="http://schemas.microsoft.com/office/drawing/2014/main" id="{A8474003-74FF-42E3-AD76-BAE6398903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Espace réservé du numéro de diapositive 5">
            <a:extLst>
              <a:ext uri="{FF2B5EF4-FFF2-40B4-BE49-F238E27FC236}">
                <a16:creationId xmlns:a16="http://schemas.microsoft.com/office/drawing/2014/main" id="{3810C2FC-F0F7-4B7B-B519-645EC7DFFD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DC8738-972E-46E7-A710-B11B42D4AF90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3680410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/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/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/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3">
            <a:extLst>
              <a:ext uri="{FF2B5EF4-FFF2-40B4-BE49-F238E27FC236}">
                <a16:creationId xmlns:a16="http://schemas.microsoft.com/office/drawing/2014/main" id="{05F268AF-E833-4634-B258-C19D4678BC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53A51D-A2F1-4304-8B3C-5971C4B0C8EB}" type="datetimeFigureOut">
              <a:rPr lang="fr-FR" altLang="fr-FR"/>
              <a:pPr>
                <a:defRPr/>
              </a:pPr>
              <a:t>30/01/2018</a:t>
            </a:fld>
            <a:endParaRPr lang="fr-FR" altLang="fr-FR"/>
          </a:p>
        </p:txBody>
      </p:sp>
      <p:sp>
        <p:nvSpPr>
          <p:cNvPr id="6" name="Espace réservé du pied de page 4">
            <a:extLst>
              <a:ext uri="{FF2B5EF4-FFF2-40B4-BE49-F238E27FC236}">
                <a16:creationId xmlns:a16="http://schemas.microsoft.com/office/drawing/2014/main" id="{E48A518C-F9C6-4C5B-BE86-66C658F1E6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>
            <a:extLst>
              <a:ext uri="{FF2B5EF4-FFF2-40B4-BE49-F238E27FC236}">
                <a16:creationId xmlns:a16="http://schemas.microsoft.com/office/drawing/2014/main" id="{FDE5FFE8-39B1-4F59-AFA7-875C904C6F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6F8E3B-7B91-452F-9B9E-39380AB15399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8537896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/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/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/>
          </a:p>
        </p:txBody>
      </p:sp>
      <p:sp>
        <p:nvSpPr>
          <p:cNvPr id="4" name="Espace réservé du texte 3">
            <a:extLst/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3">
            <a:extLst>
              <a:ext uri="{FF2B5EF4-FFF2-40B4-BE49-F238E27FC236}">
                <a16:creationId xmlns:a16="http://schemas.microsoft.com/office/drawing/2014/main" id="{7D3CDB15-89F7-4AE4-BB53-CD44E95F45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480928-657D-4EEC-948D-EE2C66F0779F}" type="datetimeFigureOut">
              <a:rPr lang="fr-FR" altLang="fr-FR"/>
              <a:pPr>
                <a:defRPr/>
              </a:pPr>
              <a:t>30/01/2018</a:t>
            </a:fld>
            <a:endParaRPr lang="fr-FR" altLang="fr-FR"/>
          </a:p>
        </p:txBody>
      </p:sp>
      <p:sp>
        <p:nvSpPr>
          <p:cNvPr id="6" name="Espace réservé du pied de page 4">
            <a:extLst>
              <a:ext uri="{FF2B5EF4-FFF2-40B4-BE49-F238E27FC236}">
                <a16:creationId xmlns:a16="http://schemas.microsoft.com/office/drawing/2014/main" id="{B4BC658F-90FB-4C58-9BAD-B28A00BA0C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>
            <a:extLst>
              <a:ext uri="{FF2B5EF4-FFF2-40B4-BE49-F238E27FC236}">
                <a16:creationId xmlns:a16="http://schemas.microsoft.com/office/drawing/2014/main" id="{7E3AA10E-2C0C-4C17-A1D5-D35D570EBE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33378C-3ADD-4735-A791-158C73DA3796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8395050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wmf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17" Type="http://schemas.openxmlformats.org/officeDocument/2006/relationships/image" Target="../media/image2.png"/><Relationship Id="rId2" Type="http://schemas.openxmlformats.org/officeDocument/2006/relationships/slideLayout" Target="../slideLayouts/slideLayout26.xml"/><Relationship Id="rId16" Type="http://schemas.openxmlformats.org/officeDocument/2006/relationships/oleObject" Target="../embeddings/oleObject1.bin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5" Type="http://schemas.openxmlformats.org/officeDocument/2006/relationships/image" Target="../media/image1.wmf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Relationship Id="rId14" Type="http://schemas.openxmlformats.org/officeDocument/2006/relationships/vmlDrawing" Target="../drawings/vmlDrawing1.v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tags" Target="../tags/tag1.xml"/><Relationship Id="rId3" Type="http://schemas.openxmlformats.org/officeDocument/2006/relationships/slideLayout" Target="../slideLayouts/slideLayout39.xml"/><Relationship Id="rId7" Type="http://schemas.openxmlformats.org/officeDocument/2006/relationships/vmlDrawing" Target="../drawings/vmlDrawing2.vml"/><Relationship Id="rId2" Type="http://schemas.openxmlformats.org/officeDocument/2006/relationships/slideLayout" Target="../slideLayouts/slideLayout38.xml"/><Relationship Id="rId1" Type="http://schemas.openxmlformats.org/officeDocument/2006/relationships/slideLayout" Target="../slideLayouts/slideLayout37.xml"/><Relationship Id="rId6" Type="http://schemas.openxmlformats.org/officeDocument/2006/relationships/theme" Target="../theme/theme4.xml"/><Relationship Id="rId5" Type="http://schemas.openxmlformats.org/officeDocument/2006/relationships/slideLayout" Target="../slideLayouts/slideLayout41.xml"/><Relationship Id="rId10" Type="http://schemas.openxmlformats.org/officeDocument/2006/relationships/image" Target="../media/image3.emf"/><Relationship Id="rId4" Type="http://schemas.openxmlformats.org/officeDocument/2006/relationships/slideLayout" Target="../slideLayouts/slideLayout40.xml"/><Relationship Id="rId9" Type="http://schemas.openxmlformats.org/officeDocument/2006/relationships/oleObject" Target="../embeddings/oleObject2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ce réservé du titre 1">
            <a:extLst>
              <a:ext uri="{FF2B5EF4-FFF2-40B4-BE49-F238E27FC236}">
                <a16:creationId xmlns:a16="http://schemas.microsoft.com/office/drawing/2014/main" id="{A1A942F9-EF20-49CD-A894-E9739ADD0FF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/>
              <a:t>Modifiez le style du titre</a:t>
            </a:r>
          </a:p>
        </p:txBody>
      </p:sp>
      <p:sp>
        <p:nvSpPr>
          <p:cNvPr id="1027" name="Espace réservé du texte 2">
            <a:extLst>
              <a:ext uri="{FF2B5EF4-FFF2-40B4-BE49-F238E27FC236}">
                <a16:creationId xmlns:a16="http://schemas.microsoft.com/office/drawing/2014/main" id="{DA0CD370-A365-4B4E-A420-1BE231C268C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/>
              <a:t>Modifier les styles du texte du masque</a:t>
            </a:r>
          </a:p>
          <a:p>
            <a:pPr lvl="1"/>
            <a:r>
              <a:rPr lang="fr-FR" altLang="fr-FR"/>
              <a:t>Deuxième niveau</a:t>
            </a:r>
          </a:p>
          <a:p>
            <a:pPr lvl="2"/>
            <a:r>
              <a:rPr lang="fr-FR" altLang="fr-FR"/>
              <a:t>Troisième niveau</a:t>
            </a:r>
          </a:p>
          <a:p>
            <a:pPr lvl="3"/>
            <a:r>
              <a:rPr lang="fr-FR" altLang="fr-FR"/>
              <a:t>Quatrième niveau</a:t>
            </a:r>
          </a:p>
          <a:p>
            <a:pPr lvl="4"/>
            <a:r>
              <a:rPr lang="fr-FR" alt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9AA6AA3-13B0-4956-B9A5-B5168FBC255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130D10AD-8FF1-43BB-9F18-C92079CF497F}" type="datetimeFigureOut">
              <a:rPr lang="fr-FR" altLang="fr-FR"/>
              <a:pPr>
                <a:defRPr/>
              </a:pPr>
              <a:t>30/01/2018</a:t>
            </a:fld>
            <a:endParaRPr lang="fr-FR" alt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930CDCF-7571-4240-B183-F072826000F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B548E09-E253-4D7C-9442-D0C2982EADE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A6F61C3C-2F57-4008-8F6B-A0CD4AB72B76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7802030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MS PGothic" panose="020B0600070205080204" pitchFamily="34" charset="-128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MS PGothic" panose="020B0600070205080204" pitchFamily="34" charset="-128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MS PGothic" panose="020B0600070205080204" pitchFamily="34" charset="-128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MS PGothic" panose="020B0600070205080204" pitchFamily="34" charset="-128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MS PGothic" panose="020B0600070205080204" pitchFamily="34" charset="-128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70FDF195-1E79-4EEB-857A-609758A9493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12192000" cy="1238250"/>
          </a:xfrm>
          <a:prstGeom prst="rect">
            <a:avLst/>
          </a:prstGeom>
          <a:noFill/>
          <a:ln>
            <a:noFill/>
          </a:ln>
          <a:effectLst>
            <a:outerShdw blurRad="63500" dist="17961" dir="2700000" algn="ctr" rotWithShape="0">
              <a:srgbClr val="96CCEE">
                <a:alpha val="74998"/>
              </a:srgbClr>
            </a:outerShdw>
          </a:effectLst>
          <a:extLst>
            <a:ext uri="{909E8E84-426E-40dd-AFC4-6F175D3DCCD1}"/>
            <a:ext uri="{91240B29-F687-4f45-9708-019B960494DF}"/>
            <a:ext uri="{FAA26D3D-D897-4be2-8F04-BA451C77F1D7}"/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E2AF9EFE-A720-4250-BAEA-5771644120A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590550" y="1381125"/>
            <a:ext cx="11055350" cy="4611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fr-FR"/>
              <a:t>Click to edit Master text styles</a:t>
            </a:r>
          </a:p>
          <a:p>
            <a:pPr lvl="1"/>
            <a:r>
              <a:rPr lang="en-US" altLang="fr-FR"/>
              <a:t>Second level</a:t>
            </a:r>
          </a:p>
          <a:p>
            <a:pPr lvl="2"/>
            <a:r>
              <a:rPr lang="en-US" altLang="fr-FR"/>
              <a:t>Third level</a:t>
            </a:r>
          </a:p>
          <a:p>
            <a:pPr lvl="3"/>
            <a:r>
              <a:rPr lang="en-US" altLang="fr-FR"/>
              <a:t>Fourth level</a:t>
            </a:r>
          </a:p>
        </p:txBody>
      </p:sp>
      <p:sp>
        <p:nvSpPr>
          <p:cNvPr id="3076" name="Line 4">
            <a:extLst>
              <a:ext uri="{FF2B5EF4-FFF2-40B4-BE49-F238E27FC236}">
                <a16:creationId xmlns:a16="http://schemas.microsoft.com/office/drawing/2014/main" id="{B1224CD1-5004-4EFA-B3A6-B4864800BD7B}"/>
              </a:ext>
            </a:extLst>
          </p:cNvPr>
          <p:cNvSpPr>
            <a:spLocks noChangeShapeType="1"/>
          </p:cNvSpPr>
          <p:nvPr/>
        </p:nvSpPr>
        <p:spPr bwMode="auto">
          <a:xfrm>
            <a:off x="0" y="1246188"/>
            <a:ext cx="12192000" cy="0"/>
          </a:xfrm>
          <a:prstGeom prst="line">
            <a:avLst/>
          </a:prstGeom>
          <a:noFill/>
          <a:ln w="38100">
            <a:solidFill>
              <a:srgbClr val="1E7FB8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id="{4B69A48E-6BAD-4A5F-9795-ADF3B8A98C1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88" y="6015038"/>
            <a:ext cx="12192000" cy="842962"/>
          </a:xfrm>
          <a:prstGeom prst="rect">
            <a:avLst/>
          </a:prstGeom>
          <a:solidFill>
            <a:srgbClr val="1E7FB8"/>
          </a:solidFill>
          <a:ln>
            <a:noFill/>
          </a:ln>
          <a:extLst>
            <a:ext uri="{91240B29-F687-4f45-9708-019B960494DF}"/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defRPr/>
            </a:pPr>
            <a:endParaRPr lang="en-US" altLang="en-US">
              <a:latin typeface="Arial" panose="020B0604020202020204" pitchFamily="34" charset="0"/>
              <a:ea typeface="+mn-ea"/>
            </a:endParaRPr>
          </a:p>
        </p:txBody>
      </p:sp>
      <p:sp>
        <p:nvSpPr>
          <p:cNvPr id="3078" name="Rectangle 6">
            <a:extLst>
              <a:ext uri="{FF2B5EF4-FFF2-40B4-BE49-F238E27FC236}">
                <a16:creationId xmlns:a16="http://schemas.microsoft.com/office/drawing/2014/main" id="{897434AB-3B7A-4883-8C5C-D7726F6308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36663" y="6237288"/>
            <a:ext cx="6586537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defRPr/>
            </a:pPr>
            <a:endParaRPr lang="en-US" altLang="en-US" sz="1200">
              <a:solidFill>
                <a:srgbClr val="96CCEE"/>
              </a:solidFill>
              <a:latin typeface="Arial Narrow" panose="020B0606020202030204" pitchFamily="34" charset="0"/>
              <a:ea typeface="+mn-ea"/>
            </a:endParaRPr>
          </a:p>
        </p:txBody>
      </p:sp>
      <p:sp>
        <p:nvSpPr>
          <p:cNvPr id="14343" name="Rectangle 7">
            <a:extLst>
              <a:ext uri="{FF2B5EF4-FFF2-40B4-BE49-F238E27FC236}">
                <a16:creationId xmlns:a16="http://schemas.microsoft.com/office/drawing/2014/main" id="{FF6BE527-2AE1-427F-A543-1988940318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1013" y="6399213"/>
            <a:ext cx="473075" cy="331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r" eaLnBrk="1" hangingPunct="1">
              <a:defRPr/>
            </a:pPr>
            <a:fld id="{EE74DEC7-B0A6-4B66-BA92-30DDB586404C}" type="slidenum">
              <a:rPr lang="ar-SA" altLang="fr-FR" sz="1500" smtClean="0">
                <a:solidFill>
                  <a:srgbClr val="72BBE8"/>
                </a:solidFill>
                <a:latin typeface="Arial Narrow" panose="020B0606020202030204" pitchFamily="34" charset="0"/>
              </a:rPr>
              <a:pPr algn="r" eaLnBrk="1" hangingPunct="1">
                <a:defRPr/>
              </a:pPr>
              <a:t>‹N°›</a:t>
            </a:fld>
            <a:r>
              <a:rPr lang="en-US" altLang="fr-FR" sz="1500">
                <a:solidFill>
                  <a:srgbClr val="72BBE8"/>
                </a:solidFill>
                <a:latin typeface="Arial Narrow" panose="020B0606020202030204" pitchFamily="34" charset="0"/>
              </a:rPr>
              <a:t> </a:t>
            </a:r>
            <a:r>
              <a:rPr lang="en-US" altLang="fr-FR" sz="2100" baseline="14000">
                <a:solidFill>
                  <a:schemeClr val="bg1"/>
                </a:solidFill>
                <a:latin typeface="Arial Narrow" panose="020B0606020202030204" pitchFamily="34" charset="0"/>
              </a:rPr>
              <a:t>|</a:t>
            </a:r>
          </a:p>
        </p:txBody>
      </p:sp>
      <p:pic>
        <p:nvPicPr>
          <p:cNvPr id="3080" name="Picture 8" descr="WHO-EN-white-H">
            <a:extLst>
              <a:ext uri="{FF2B5EF4-FFF2-40B4-BE49-F238E27FC236}">
                <a16:creationId xmlns:a16="http://schemas.microsoft.com/office/drawing/2014/main" id="{BBCF6439-7121-4608-A24A-B105F448D8D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74088" y="6040438"/>
            <a:ext cx="2944812" cy="717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233986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500" b="1">
          <a:solidFill>
            <a:srgbClr val="000066"/>
          </a:solidFill>
          <a:latin typeface="+mj-lt"/>
          <a:ea typeface="MS PGothic" panose="020B0600070205080204" pitchFamily="34" charset="-128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500" b="1">
          <a:solidFill>
            <a:srgbClr val="000066"/>
          </a:solidFill>
          <a:latin typeface="Arial" charset="0"/>
          <a:ea typeface="MS PGothic" panose="020B0600070205080204" pitchFamily="34" charset="-128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500" b="1">
          <a:solidFill>
            <a:srgbClr val="000066"/>
          </a:solidFill>
          <a:latin typeface="Arial" charset="0"/>
          <a:ea typeface="MS PGothic" panose="020B0600070205080204" pitchFamily="34" charset="-128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500" b="1">
          <a:solidFill>
            <a:srgbClr val="000066"/>
          </a:solidFill>
          <a:latin typeface="Arial" charset="0"/>
          <a:ea typeface="MS PGothic" panose="020B0600070205080204" pitchFamily="34" charset="-128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500" b="1">
          <a:solidFill>
            <a:srgbClr val="000066"/>
          </a:solidFill>
          <a:latin typeface="Arial" charset="0"/>
          <a:ea typeface="MS PGothic" panose="020B0600070205080204" pitchFamily="34" charset="-128"/>
          <a:cs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500" b="1">
          <a:solidFill>
            <a:srgbClr val="000066"/>
          </a:solidFill>
          <a:latin typeface="Arial" charset="0"/>
          <a:cs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500" b="1">
          <a:solidFill>
            <a:srgbClr val="000066"/>
          </a:solidFill>
          <a:latin typeface="Arial" charset="0"/>
          <a:cs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500" b="1">
          <a:solidFill>
            <a:srgbClr val="000066"/>
          </a:solidFill>
          <a:latin typeface="Arial" charset="0"/>
          <a:cs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500" b="1">
          <a:solidFill>
            <a:srgbClr val="000066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80000"/>
        </a:spcBef>
        <a:spcAft>
          <a:spcPct val="0"/>
        </a:spcAft>
        <a:buClr>
          <a:srgbClr val="1E7FB8"/>
        </a:buClr>
        <a:buFont typeface="Wingdings" panose="05000000000000000000" pitchFamily="2" charset="2"/>
        <a:buChar char="l"/>
        <a:defRPr sz="2500">
          <a:solidFill>
            <a:srgbClr val="000066"/>
          </a:solidFill>
          <a:latin typeface="+mn-lt"/>
          <a:ea typeface="MS PGothic" panose="020B0600070205080204" pitchFamily="34" charset="-128"/>
          <a:cs typeface="+mn-cs"/>
        </a:defRPr>
      </a:lvl1pPr>
      <a:lvl2pPr marL="804863" indent="-280988" algn="l" rtl="0" eaLnBrk="0" fontAlgn="base" hangingPunct="0">
        <a:spcBef>
          <a:spcPct val="20000"/>
        </a:spcBef>
        <a:spcAft>
          <a:spcPct val="0"/>
        </a:spcAft>
        <a:buClr>
          <a:srgbClr val="1E7FB8"/>
        </a:buClr>
        <a:buFont typeface="Arial" panose="020B0604020202020204" pitchFamily="34" charset="0"/>
        <a:buChar char="–"/>
        <a:defRPr sz="2100">
          <a:solidFill>
            <a:srgbClr val="000066"/>
          </a:solidFill>
          <a:latin typeface="+mn-lt"/>
          <a:ea typeface="Arial" charset="0"/>
          <a:cs typeface="+mn-cs"/>
        </a:defRPr>
      </a:lvl2pPr>
      <a:lvl3pPr marL="1255713" indent="-269875" algn="l" rtl="0" eaLnBrk="0" fontAlgn="base" hangingPunct="0">
        <a:spcBef>
          <a:spcPct val="20000"/>
        </a:spcBef>
        <a:spcAft>
          <a:spcPct val="0"/>
        </a:spcAft>
        <a:buClr>
          <a:srgbClr val="1E7FB8"/>
        </a:buClr>
        <a:buChar char="•"/>
        <a:defRPr sz="2100">
          <a:solidFill>
            <a:srgbClr val="000066"/>
          </a:solidFill>
          <a:latin typeface="Arial Narrow" pitchFamily="34" charset="0"/>
          <a:ea typeface="Arial" charset="0"/>
          <a:cs typeface="+mn-cs"/>
        </a:defRPr>
      </a:lvl3pPr>
      <a:lvl4pPr marL="1663700" indent="-227013" algn="l" rtl="0" eaLnBrk="0" fontAlgn="base" hangingPunct="0">
        <a:spcBef>
          <a:spcPct val="20000"/>
        </a:spcBef>
        <a:spcAft>
          <a:spcPct val="0"/>
        </a:spcAft>
        <a:buClr>
          <a:srgbClr val="1E7FB8"/>
        </a:buClr>
        <a:buChar char="–"/>
        <a:defRPr sz="2100">
          <a:solidFill>
            <a:srgbClr val="000066"/>
          </a:solidFill>
          <a:latin typeface="Arial Narrow" pitchFamily="34" charset="0"/>
          <a:ea typeface="Arial" charset="0"/>
          <a:cs typeface="+mn-cs"/>
        </a:defRPr>
      </a:lvl4pPr>
      <a:lvl5pPr marL="1989138" indent="-146050" algn="r" rtl="1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  <a:ea typeface="Arial" charset="0"/>
          <a:cs typeface="+mn-cs"/>
        </a:defRPr>
      </a:lvl5pPr>
      <a:lvl6pPr marL="2446338" indent="-146050" algn="r" rtl="1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  <a:cs typeface="+mn-cs"/>
        </a:defRPr>
      </a:lvl6pPr>
      <a:lvl7pPr marL="2903538" indent="-146050" algn="r" rtl="1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  <a:cs typeface="+mn-cs"/>
        </a:defRPr>
      </a:lvl7pPr>
      <a:lvl8pPr marL="3360738" indent="-146050" algn="r" rtl="1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  <a:cs typeface="+mn-cs"/>
        </a:defRPr>
      </a:lvl8pPr>
      <a:lvl9pPr marL="3817938" indent="-146050" algn="r" rtl="1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3">
            <a:extLst>
              <a:ext uri="{FF2B5EF4-FFF2-40B4-BE49-F238E27FC236}">
                <a16:creationId xmlns:a16="http://schemas.microsoft.com/office/drawing/2014/main" id="{14D3CF84-D0FD-4416-BC5A-BCEA720662D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12192000" cy="1238250"/>
          </a:xfrm>
          <a:prstGeom prst="rect">
            <a:avLst/>
          </a:prstGeom>
          <a:noFill/>
          <a:ln>
            <a:noFill/>
          </a:ln>
          <a:effectLst>
            <a:outerShdw blurRad="63500" dist="17961" dir="2700000" algn="ctr" rotWithShape="0">
              <a:srgbClr val="96CCEE">
                <a:alpha val="74998"/>
              </a:srgbClr>
            </a:outerShdw>
          </a:effectLst>
          <a:extLst>
            <a:ext uri="{909E8E84-426E-40dd-AFC4-6F175D3DCCD1}"/>
            <a:ext uri="{91240B29-F687-4f45-9708-019B960494DF}"/>
            <a:ext uri="{FAA26D3D-D897-4be2-8F04-BA451C77F1D7}"/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title style</a:t>
            </a:r>
          </a:p>
        </p:txBody>
      </p:sp>
      <p:sp>
        <p:nvSpPr>
          <p:cNvPr id="2051" name="Rectangle 4">
            <a:extLst>
              <a:ext uri="{FF2B5EF4-FFF2-40B4-BE49-F238E27FC236}">
                <a16:creationId xmlns:a16="http://schemas.microsoft.com/office/drawing/2014/main" id="{E26727AD-2610-4E98-BB97-28982918724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590550" y="1541463"/>
            <a:ext cx="11055350" cy="4310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fr-FR"/>
              <a:t>Click to edit Master text styles</a:t>
            </a:r>
          </a:p>
          <a:p>
            <a:pPr lvl="1"/>
            <a:r>
              <a:rPr lang="en-GB" altLang="fr-FR"/>
              <a:t>Second level</a:t>
            </a:r>
          </a:p>
          <a:p>
            <a:pPr lvl="2"/>
            <a:r>
              <a:rPr lang="en-GB" altLang="fr-FR"/>
              <a:t>Third level</a:t>
            </a:r>
          </a:p>
          <a:p>
            <a:pPr lvl="3"/>
            <a:r>
              <a:rPr lang="en-GB" altLang="fr-FR"/>
              <a:t>Fourth level</a:t>
            </a:r>
          </a:p>
        </p:txBody>
      </p:sp>
      <p:sp>
        <p:nvSpPr>
          <p:cNvPr id="7180" name="Rectangle 12">
            <a:extLst>
              <a:ext uri="{FF2B5EF4-FFF2-40B4-BE49-F238E27FC236}">
                <a16:creationId xmlns:a16="http://schemas.microsoft.com/office/drawing/2014/main" id="{E48BB941-CE85-4A00-AAE8-9656CE8A203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88" y="6329363"/>
            <a:ext cx="12192000" cy="528637"/>
          </a:xfrm>
          <a:prstGeom prst="rect">
            <a:avLst/>
          </a:prstGeom>
          <a:solidFill>
            <a:srgbClr val="1E7FB8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FR" sz="1633">
              <a:latin typeface="+mn-lt"/>
              <a:ea typeface="+mn-ea"/>
            </a:endParaRPr>
          </a:p>
        </p:txBody>
      </p:sp>
      <p:sp>
        <p:nvSpPr>
          <p:cNvPr id="7181" name="Rectangle 13">
            <a:extLst>
              <a:ext uri="{FF2B5EF4-FFF2-40B4-BE49-F238E27FC236}">
                <a16:creationId xmlns:a16="http://schemas.microsoft.com/office/drawing/2014/main" id="{DD89ED5A-C3B8-4BA3-A2F5-BA95FD76B4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48350" y="6410325"/>
            <a:ext cx="4702175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algn="r" defTabSz="10429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520700" algn="r" defTabSz="10429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042988" algn="r" defTabSz="10429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63688" algn="r" defTabSz="10429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85975" algn="r" defTabSz="10429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43175" algn="r" defTabSz="1042988" rtl="1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3000375" algn="r" defTabSz="1042988" rtl="1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57575" algn="r" defTabSz="1042988" rtl="1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914775" algn="r" defTabSz="1042988" rtl="1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altLang="fr-FR" sz="1088" b="1">
                <a:solidFill>
                  <a:schemeClr val="bg1"/>
                </a:solidFill>
                <a:ea typeface="+mn-ea"/>
              </a:rPr>
              <a:t>Training on forecasting and procurement of all vaccines  from 7-8 July 2011, Manila</a:t>
            </a:r>
          </a:p>
        </p:txBody>
      </p:sp>
      <p:pic>
        <p:nvPicPr>
          <p:cNvPr id="2054" name="Picture 17" descr="WHO-EN-white-H">
            <a:extLst>
              <a:ext uri="{FF2B5EF4-FFF2-40B4-BE49-F238E27FC236}">
                <a16:creationId xmlns:a16="http://schemas.microsoft.com/office/drawing/2014/main" id="{02A11E70-7D9E-42A0-8A02-B3A8F0DD619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5" y="6332538"/>
            <a:ext cx="2143125" cy="498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2055" name="Object 19">
            <a:extLst>
              <a:ext uri="{FF2B5EF4-FFF2-40B4-BE49-F238E27FC236}">
                <a16:creationId xmlns:a16="http://schemas.microsoft.com/office/drawing/2014/main" id="{E57D15A2-44F9-45BD-BEF0-7DAADFCBFB4A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0885488" y="6319838"/>
          <a:ext cx="1306512" cy="538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" name="Image" r:id="rId16" imgW="1889604" imgH="1249577" progId="Photoshop.Image.9">
                  <p:embed/>
                </p:oleObj>
              </mc:Choice>
              <mc:Fallback>
                <p:oleObj name="Image" r:id="rId16" imgW="1889604" imgH="1249577" progId="Photoshop.Image.9">
                  <p:embed/>
                  <p:pic>
                    <p:nvPicPr>
                      <p:cNvPr id="2055" name="Object 19">
                        <a:extLst>
                          <a:ext uri="{FF2B5EF4-FFF2-40B4-BE49-F238E27FC236}">
                            <a16:creationId xmlns:a16="http://schemas.microsoft.com/office/drawing/2014/main" id="{E57D15A2-44F9-45BD-BEF0-7DAADFCBFB4A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885488" y="6319838"/>
                        <a:ext cx="1306512" cy="5381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>
                                  <a:alpha val="74997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9810926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  <p:sldLayoutId id="2147483698" r:id="rId12"/>
  </p:sldLayoutIdLst>
  <p:txStyles>
    <p:titleStyle>
      <a:lvl1pPr algn="ctr" defTabSz="944563" rtl="0" eaLnBrk="0" fontAlgn="base" hangingPunct="0">
        <a:spcBef>
          <a:spcPct val="0"/>
        </a:spcBef>
        <a:spcAft>
          <a:spcPct val="0"/>
        </a:spcAft>
        <a:defRPr sz="2900" b="1" kern="1200">
          <a:solidFill>
            <a:srgbClr val="000066"/>
          </a:solidFill>
          <a:latin typeface="+mj-lt"/>
          <a:ea typeface="MS PGothic" panose="020B0600070205080204" pitchFamily="34" charset="-128"/>
          <a:cs typeface="+mj-cs"/>
        </a:defRPr>
      </a:lvl1pPr>
      <a:lvl2pPr algn="ctr" defTabSz="944563" rtl="0" eaLnBrk="0" fontAlgn="base" hangingPunct="0">
        <a:spcBef>
          <a:spcPct val="0"/>
        </a:spcBef>
        <a:spcAft>
          <a:spcPct val="0"/>
        </a:spcAft>
        <a:defRPr sz="2900" b="1">
          <a:solidFill>
            <a:srgbClr val="000066"/>
          </a:solidFill>
          <a:latin typeface="Arial" panose="020B0604020202020204" pitchFamily="34" charset="0"/>
          <a:ea typeface="MS PGothic" panose="020B0600070205080204" pitchFamily="34" charset="-128"/>
          <a:cs typeface="Arial" panose="020B0604020202020204" pitchFamily="34" charset="0"/>
        </a:defRPr>
      </a:lvl2pPr>
      <a:lvl3pPr algn="ctr" defTabSz="944563" rtl="0" eaLnBrk="0" fontAlgn="base" hangingPunct="0">
        <a:spcBef>
          <a:spcPct val="0"/>
        </a:spcBef>
        <a:spcAft>
          <a:spcPct val="0"/>
        </a:spcAft>
        <a:defRPr sz="2900" b="1">
          <a:solidFill>
            <a:srgbClr val="000066"/>
          </a:solidFill>
          <a:latin typeface="Arial" panose="020B0604020202020204" pitchFamily="34" charset="0"/>
          <a:ea typeface="MS PGothic" panose="020B0600070205080204" pitchFamily="34" charset="-128"/>
          <a:cs typeface="Arial" panose="020B0604020202020204" pitchFamily="34" charset="0"/>
        </a:defRPr>
      </a:lvl3pPr>
      <a:lvl4pPr algn="ctr" defTabSz="944563" rtl="0" eaLnBrk="0" fontAlgn="base" hangingPunct="0">
        <a:spcBef>
          <a:spcPct val="0"/>
        </a:spcBef>
        <a:spcAft>
          <a:spcPct val="0"/>
        </a:spcAft>
        <a:defRPr sz="2900" b="1">
          <a:solidFill>
            <a:srgbClr val="000066"/>
          </a:solidFill>
          <a:latin typeface="Arial" panose="020B0604020202020204" pitchFamily="34" charset="0"/>
          <a:ea typeface="MS PGothic" panose="020B0600070205080204" pitchFamily="34" charset="-128"/>
          <a:cs typeface="Arial" panose="020B0604020202020204" pitchFamily="34" charset="0"/>
        </a:defRPr>
      </a:lvl4pPr>
      <a:lvl5pPr algn="ctr" defTabSz="944563" rtl="0" eaLnBrk="0" fontAlgn="base" hangingPunct="0">
        <a:spcBef>
          <a:spcPct val="0"/>
        </a:spcBef>
        <a:spcAft>
          <a:spcPct val="0"/>
        </a:spcAft>
        <a:defRPr sz="2900" b="1">
          <a:solidFill>
            <a:srgbClr val="000066"/>
          </a:solidFill>
          <a:latin typeface="Arial" panose="020B0604020202020204" pitchFamily="34" charset="0"/>
          <a:ea typeface="MS PGothic" panose="020B0600070205080204" pitchFamily="34" charset="-128"/>
          <a:cs typeface="Arial" panose="020B0604020202020204" pitchFamily="34" charset="0"/>
        </a:defRPr>
      </a:lvl5pPr>
      <a:lvl6pPr marL="414680" algn="ctr" defTabSz="945990" rtl="0" fontAlgn="base">
        <a:spcBef>
          <a:spcPct val="0"/>
        </a:spcBef>
        <a:spcAft>
          <a:spcPct val="0"/>
        </a:spcAft>
        <a:defRPr sz="2902" b="1">
          <a:solidFill>
            <a:srgbClr val="000066"/>
          </a:solidFill>
          <a:latin typeface="Arial" panose="020B0604020202020204" pitchFamily="34" charset="0"/>
          <a:cs typeface="Arial" panose="020B0604020202020204" pitchFamily="34" charset="0"/>
        </a:defRPr>
      </a:lvl6pPr>
      <a:lvl7pPr marL="829361" algn="ctr" defTabSz="945990" rtl="0" fontAlgn="base">
        <a:spcBef>
          <a:spcPct val="0"/>
        </a:spcBef>
        <a:spcAft>
          <a:spcPct val="0"/>
        </a:spcAft>
        <a:defRPr sz="2902" b="1">
          <a:solidFill>
            <a:srgbClr val="000066"/>
          </a:solidFill>
          <a:latin typeface="Arial" panose="020B0604020202020204" pitchFamily="34" charset="0"/>
          <a:cs typeface="Arial" panose="020B0604020202020204" pitchFamily="34" charset="0"/>
        </a:defRPr>
      </a:lvl7pPr>
      <a:lvl8pPr marL="1244041" algn="ctr" defTabSz="945990" rtl="0" fontAlgn="base">
        <a:spcBef>
          <a:spcPct val="0"/>
        </a:spcBef>
        <a:spcAft>
          <a:spcPct val="0"/>
        </a:spcAft>
        <a:defRPr sz="2902" b="1">
          <a:solidFill>
            <a:srgbClr val="000066"/>
          </a:solidFill>
          <a:latin typeface="Arial" panose="020B0604020202020204" pitchFamily="34" charset="0"/>
          <a:cs typeface="Arial" panose="020B0604020202020204" pitchFamily="34" charset="0"/>
        </a:defRPr>
      </a:lvl8pPr>
      <a:lvl9pPr marL="1658722" algn="ctr" defTabSz="945990" rtl="0" fontAlgn="base">
        <a:spcBef>
          <a:spcPct val="0"/>
        </a:spcBef>
        <a:spcAft>
          <a:spcPct val="0"/>
        </a:spcAft>
        <a:defRPr sz="2902" b="1">
          <a:solidFill>
            <a:srgbClr val="000066"/>
          </a:solidFill>
          <a:latin typeface="Arial" panose="020B0604020202020204" pitchFamily="34" charset="0"/>
          <a:cs typeface="Arial" panose="020B0604020202020204" pitchFamily="34" charset="0"/>
        </a:defRPr>
      </a:lvl9pPr>
    </p:titleStyle>
    <p:bodyStyle>
      <a:lvl1pPr marL="354013" indent="-354013" algn="l" defTabSz="944563" rtl="0" eaLnBrk="0" fontAlgn="base" hangingPunct="0">
        <a:spcBef>
          <a:spcPct val="80000"/>
        </a:spcBef>
        <a:spcAft>
          <a:spcPct val="0"/>
        </a:spcAft>
        <a:buClr>
          <a:srgbClr val="1E7FB8"/>
        </a:buClr>
        <a:buFont typeface="Wingdings" panose="05000000000000000000" pitchFamily="2" charset="2"/>
        <a:buChar char="l"/>
        <a:defRPr sz="2500" kern="1200">
          <a:solidFill>
            <a:srgbClr val="000066"/>
          </a:solidFill>
          <a:latin typeface="+mn-lt"/>
          <a:ea typeface="MS PGothic" panose="020B0600070205080204" pitchFamily="34" charset="-128"/>
          <a:cs typeface="+mn-cs"/>
        </a:defRPr>
      </a:lvl1pPr>
      <a:lvl2pPr marL="833438" indent="-292100" algn="l" defTabSz="944563" rtl="0" eaLnBrk="0" fontAlgn="base" hangingPunct="0">
        <a:spcBef>
          <a:spcPct val="20000"/>
        </a:spcBef>
        <a:spcAft>
          <a:spcPct val="0"/>
        </a:spcAft>
        <a:buClr>
          <a:srgbClr val="1E7FB8"/>
        </a:buClr>
        <a:buFont typeface="Arial" panose="020B0604020202020204" pitchFamily="34" charset="0"/>
        <a:buChar char="–"/>
        <a:defRPr sz="2100" kern="1200">
          <a:solidFill>
            <a:srgbClr val="000066"/>
          </a:solidFill>
          <a:latin typeface="+mn-lt"/>
          <a:ea typeface="Arial" charset="0"/>
          <a:cs typeface="+mn-cs"/>
        </a:defRPr>
      </a:lvl2pPr>
      <a:lvl3pPr marL="1300163" indent="-277813" algn="l" defTabSz="944563" rtl="0" eaLnBrk="0" fontAlgn="base" hangingPunct="0">
        <a:spcBef>
          <a:spcPct val="20000"/>
        </a:spcBef>
        <a:spcAft>
          <a:spcPct val="0"/>
        </a:spcAft>
        <a:buClr>
          <a:srgbClr val="1E7FB8"/>
        </a:buClr>
        <a:buChar char="•"/>
        <a:defRPr sz="2100" kern="1200">
          <a:solidFill>
            <a:srgbClr val="000066"/>
          </a:solidFill>
          <a:latin typeface="Arial Narrow" panose="020B0606020202030204" pitchFamily="34" charset="0"/>
          <a:ea typeface="Arial" charset="0"/>
          <a:cs typeface="+mn-cs"/>
        </a:defRPr>
      </a:lvl3pPr>
      <a:lvl4pPr marL="1720850" indent="-233363" algn="l" defTabSz="944563" rtl="0" eaLnBrk="0" fontAlgn="base" hangingPunct="0">
        <a:spcBef>
          <a:spcPct val="20000"/>
        </a:spcBef>
        <a:spcAft>
          <a:spcPct val="0"/>
        </a:spcAft>
        <a:buClr>
          <a:srgbClr val="1E7FB8"/>
        </a:buClr>
        <a:buChar char="–"/>
        <a:defRPr sz="2100" kern="1200">
          <a:solidFill>
            <a:srgbClr val="000066"/>
          </a:solidFill>
          <a:latin typeface="Arial Narrow" panose="020B0606020202030204" pitchFamily="34" charset="0"/>
          <a:ea typeface="Arial" charset="0"/>
          <a:cs typeface="+mn-cs"/>
        </a:defRPr>
      </a:lvl4pPr>
      <a:lvl5pPr marL="2057400" indent="-149225" algn="r" defTabSz="944563" rtl="1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rgbClr val="000066"/>
          </a:solidFill>
          <a:latin typeface="+mn-lt"/>
          <a:ea typeface="Arial" charset="0"/>
          <a:cs typeface="+mn-cs"/>
        </a:defRPr>
      </a:lvl5pPr>
      <a:lvl6pPr marL="2280742" indent="-207340" algn="l" defTabSz="829361" rtl="0" eaLnBrk="1" latinLnBrk="0" hangingPunct="1">
        <a:lnSpc>
          <a:spcPct val="90000"/>
        </a:lnSpc>
        <a:spcBef>
          <a:spcPts val="454"/>
        </a:spcBef>
        <a:buFont typeface="Arial" panose="020B0604020202020204" pitchFamily="34" charset="0"/>
        <a:buChar char="•"/>
        <a:defRPr sz="1633" kern="1200">
          <a:solidFill>
            <a:schemeClr val="tx1"/>
          </a:solidFill>
          <a:latin typeface="+mn-lt"/>
          <a:ea typeface="+mn-ea"/>
          <a:cs typeface="+mn-cs"/>
        </a:defRPr>
      </a:lvl6pPr>
      <a:lvl7pPr marL="2695423" indent="-207340" algn="l" defTabSz="829361" rtl="0" eaLnBrk="1" latinLnBrk="0" hangingPunct="1">
        <a:lnSpc>
          <a:spcPct val="90000"/>
        </a:lnSpc>
        <a:spcBef>
          <a:spcPts val="454"/>
        </a:spcBef>
        <a:buFont typeface="Arial" panose="020B0604020202020204" pitchFamily="34" charset="0"/>
        <a:buChar char="•"/>
        <a:defRPr sz="1633" kern="1200">
          <a:solidFill>
            <a:schemeClr val="tx1"/>
          </a:solidFill>
          <a:latin typeface="+mn-lt"/>
          <a:ea typeface="+mn-ea"/>
          <a:cs typeface="+mn-cs"/>
        </a:defRPr>
      </a:lvl7pPr>
      <a:lvl8pPr marL="3110103" indent="-207340" algn="l" defTabSz="829361" rtl="0" eaLnBrk="1" latinLnBrk="0" hangingPunct="1">
        <a:lnSpc>
          <a:spcPct val="90000"/>
        </a:lnSpc>
        <a:spcBef>
          <a:spcPts val="454"/>
        </a:spcBef>
        <a:buFont typeface="Arial" panose="020B0604020202020204" pitchFamily="34" charset="0"/>
        <a:buChar char="•"/>
        <a:defRPr sz="1633" kern="1200">
          <a:solidFill>
            <a:schemeClr val="tx1"/>
          </a:solidFill>
          <a:latin typeface="+mn-lt"/>
          <a:ea typeface="+mn-ea"/>
          <a:cs typeface="+mn-cs"/>
        </a:defRPr>
      </a:lvl8pPr>
      <a:lvl9pPr marL="3524783" indent="-207340" algn="l" defTabSz="829361" rtl="0" eaLnBrk="1" latinLnBrk="0" hangingPunct="1">
        <a:lnSpc>
          <a:spcPct val="90000"/>
        </a:lnSpc>
        <a:spcBef>
          <a:spcPts val="454"/>
        </a:spcBef>
        <a:buFont typeface="Arial" panose="020B0604020202020204" pitchFamily="34" charset="0"/>
        <a:buChar char="•"/>
        <a:defRPr sz="163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829361" rtl="0" eaLnBrk="1" latinLnBrk="0" hangingPunct="1">
        <a:defRPr sz="1633" kern="1200">
          <a:solidFill>
            <a:schemeClr val="tx1"/>
          </a:solidFill>
          <a:latin typeface="+mn-lt"/>
          <a:ea typeface="+mn-ea"/>
          <a:cs typeface="+mn-cs"/>
        </a:defRPr>
      </a:lvl1pPr>
      <a:lvl2pPr marL="414680" algn="l" defTabSz="829361" rtl="0" eaLnBrk="1" latinLnBrk="0" hangingPunct="1">
        <a:defRPr sz="1633" kern="1200">
          <a:solidFill>
            <a:schemeClr val="tx1"/>
          </a:solidFill>
          <a:latin typeface="+mn-lt"/>
          <a:ea typeface="+mn-ea"/>
          <a:cs typeface="+mn-cs"/>
        </a:defRPr>
      </a:lvl2pPr>
      <a:lvl3pPr marL="829361" algn="l" defTabSz="829361" rtl="0" eaLnBrk="1" latinLnBrk="0" hangingPunct="1">
        <a:defRPr sz="1633" kern="1200">
          <a:solidFill>
            <a:schemeClr val="tx1"/>
          </a:solidFill>
          <a:latin typeface="+mn-lt"/>
          <a:ea typeface="+mn-ea"/>
          <a:cs typeface="+mn-cs"/>
        </a:defRPr>
      </a:lvl3pPr>
      <a:lvl4pPr marL="1244041" algn="l" defTabSz="829361" rtl="0" eaLnBrk="1" latinLnBrk="0" hangingPunct="1">
        <a:defRPr sz="1633" kern="1200">
          <a:solidFill>
            <a:schemeClr val="tx1"/>
          </a:solidFill>
          <a:latin typeface="+mn-lt"/>
          <a:ea typeface="+mn-ea"/>
          <a:cs typeface="+mn-cs"/>
        </a:defRPr>
      </a:lvl4pPr>
      <a:lvl5pPr marL="1658722" algn="l" defTabSz="829361" rtl="0" eaLnBrk="1" latinLnBrk="0" hangingPunct="1">
        <a:defRPr sz="1633" kern="1200">
          <a:solidFill>
            <a:schemeClr val="tx1"/>
          </a:solidFill>
          <a:latin typeface="+mn-lt"/>
          <a:ea typeface="+mn-ea"/>
          <a:cs typeface="+mn-cs"/>
        </a:defRPr>
      </a:lvl5pPr>
      <a:lvl6pPr marL="2073402" algn="l" defTabSz="829361" rtl="0" eaLnBrk="1" latinLnBrk="0" hangingPunct="1">
        <a:defRPr sz="1633" kern="1200">
          <a:solidFill>
            <a:schemeClr val="tx1"/>
          </a:solidFill>
          <a:latin typeface="+mn-lt"/>
          <a:ea typeface="+mn-ea"/>
          <a:cs typeface="+mn-cs"/>
        </a:defRPr>
      </a:lvl6pPr>
      <a:lvl7pPr marL="2488082" algn="l" defTabSz="829361" rtl="0" eaLnBrk="1" latinLnBrk="0" hangingPunct="1">
        <a:defRPr sz="1633" kern="1200">
          <a:solidFill>
            <a:schemeClr val="tx1"/>
          </a:solidFill>
          <a:latin typeface="+mn-lt"/>
          <a:ea typeface="+mn-ea"/>
          <a:cs typeface="+mn-cs"/>
        </a:defRPr>
      </a:lvl7pPr>
      <a:lvl8pPr marL="2902763" algn="l" defTabSz="829361" rtl="0" eaLnBrk="1" latinLnBrk="0" hangingPunct="1">
        <a:defRPr sz="1633" kern="1200">
          <a:solidFill>
            <a:schemeClr val="tx1"/>
          </a:solidFill>
          <a:latin typeface="+mn-lt"/>
          <a:ea typeface="+mn-ea"/>
          <a:cs typeface="+mn-cs"/>
        </a:defRPr>
      </a:lvl8pPr>
      <a:lvl9pPr marL="3317443" algn="l" defTabSz="829361" rtl="0" eaLnBrk="1" latinLnBrk="0" hangingPunct="1">
        <a:defRPr sz="163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Object 5" hidden="1">
            <a:extLst>
              <a:ext uri="{FF2B5EF4-FFF2-40B4-BE49-F238E27FC236}">
                <a16:creationId xmlns:a16="http://schemas.microsoft.com/office/drawing/2014/main" id="{0F9CD11A-8958-49A4-BA8F-D12AA7D63CDD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8"/>
            </p:custDataLst>
            <p:extLst/>
          </p:nvPr>
        </p:nvGraphicFramePr>
        <p:xfrm>
          <a:off x="2118" y="1589"/>
          <a:ext cx="2116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1" name="think-cell Slide" r:id="rId9" imgW="384" imgH="384" progId="TCLayout.ActiveDocument.1">
                  <p:embed/>
                </p:oleObj>
              </mc:Choice>
              <mc:Fallback>
                <p:oleObj name="think-cell Slide" r:id="rId9" imgW="384" imgH="384" progId="TCLayout.ActiveDocument.1">
                  <p:embed/>
                  <p:pic>
                    <p:nvPicPr>
                      <p:cNvPr id="6" name="Object 5" hidden="1">
                        <a:extLst>
                          <a:ext uri="{FF2B5EF4-FFF2-40B4-BE49-F238E27FC236}">
                            <a16:creationId xmlns:a16="http://schemas.microsoft.com/office/drawing/2014/main" id="{0F9CD11A-8958-49A4-BA8F-D12AA7D63CDD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2118" y="1589"/>
                        <a:ext cx="2116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>
              <a:solidFill>
                <a:srgbClr val="6E6553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srgbClr val="6E6553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3480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  <p:sldLayoutId id="2147483701" r:id="rId2"/>
    <p:sldLayoutId id="2147483702" r:id="rId3"/>
    <p:sldLayoutId id="2147483703" r:id="rId4"/>
    <p:sldLayoutId id="2147483704" r:id="rId5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b="0" i="0" kern="1200">
          <a:solidFill>
            <a:schemeClr val="accent1"/>
          </a:solidFill>
          <a:latin typeface="Arial"/>
          <a:ea typeface="+mj-ea"/>
          <a:cs typeface="Arial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chemeClr val="accent1"/>
        </a:buClr>
        <a:buFont typeface="Wingdings" charset="2"/>
        <a:buChar char="§"/>
        <a:defRPr sz="3200" b="0" i="0" kern="1200">
          <a:solidFill>
            <a:schemeClr val="accent3"/>
          </a:solidFill>
          <a:latin typeface="Arial"/>
          <a:ea typeface="+mn-ea"/>
          <a:cs typeface="Arial"/>
        </a:defRPr>
      </a:lvl1pPr>
      <a:lvl2pPr marL="742950" indent="-285750" algn="l" defTabSz="914400" rtl="0" eaLnBrk="1" latinLnBrk="0" hangingPunct="1">
        <a:spcBef>
          <a:spcPct val="20000"/>
        </a:spcBef>
        <a:buClr>
          <a:schemeClr val="accent1"/>
        </a:buClr>
        <a:buFont typeface="Wingdings" charset="2"/>
        <a:buChar char="§"/>
        <a:defRPr sz="2800" b="0" i="0" kern="1200">
          <a:solidFill>
            <a:schemeClr val="accent3"/>
          </a:solidFill>
          <a:latin typeface="Arial"/>
          <a:ea typeface="+mn-ea"/>
          <a:cs typeface="Arial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" charset="2"/>
        <a:buChar char="§"/>
        <a:defRPr lang="en-US" sz="4400" b="0" i="0" kern="1200" dirty="0">
          <a:solidFill>
            <a:schemeClr val="accent3"/>
          </a:solidFill>
          <a:latin typeface="Arial"/>
          <a:ea typeface="+mj-ea"/>
          <a:cs typeface="Arial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" charset="2"/>
        <a:buChar char="§"/>
        <a:defRPr sz="2000" b="0" i="0" kern="1200">
          <a:solidFill>
            <a:schemeClr val="accent3"/>
          </a:solidFill>
          <a:latin typeface="Arial"/>
          <a:ea typeface="+mn-ea"/>
          <a:cs typeface="Arial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" charset="2"/>
        <a:buChar char="§"/>
        <a:defRPr sz="2000" b="0" i="0" kern="1200">
          <a:solidFill>
            <a:schemeClr val="accent3"/>
          </a:solidFill>
          <a:latin typeface="Arial"/>
          <a:ea typeface="+mn-ea"/>
          <a:cs typeface="Arial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5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6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6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6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18683" y="2566214"/>
            <a:ext cx="7910907" cy="1600200"/>
          </a:xfrm>
        </p:spPr>
        <p:txBody>
          <a:bodyPr>
            <a:noAutofit/>
          </a:bodyPr>
          <a:lstStyle/>
          <a:p>
            <a:r>
              <a:rPr lang="en-US" sz="3600" dirty="0"/>
              <a:t>VACCINE PROCUREMENT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318682" y="4335600"/>
            <a:ext cx="6248400" cy="609600"/>
          </a:xfrm>
        </p:spPr>
        <p:txBody>
          <a:bodyPr/>
          <a:lstStyle/>
          <a:p>
            <a:r>
              <a:rPr lang="en-US" dirty="0"/>
              <a:t>Introduction to the group work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CD492E3-2CC4-419A-8F34-025ED1ACA03D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2318701" y="5723987"/>
            <a:ext cx="5994407" cy="652709"/>
          </a:xfrm>
        </p:spPr>
        <p:txBody>
          <a:bodyPr>
            <a:normAutofit/>
          </a:bodyPr>
          <a:lstStyle/>
          <a:p>
            <a:r>
              <a:rPr lang="en-US" dirty="0"/>
              <a:t>Presented by: Miloud Kaddar</a:t>
            </a:r>
          </a:p>
          <a:p>
            <a:r>
              <a:rPr lang="en-US" dirty="0"/>
              <a:t>LNCT Network Wide-Meeting: December 12-15th, 2017 Hanoi, Vietnam</a:t>
            </a:r>
          </a:p>
        </p:txBody>
      </p:sp>
    </p:spTree>
    <p:extLst>
      <p:ext uri="{BB962C8B-B14F-4D97-AF65-F5344CB8AC3E}">
        <p14:creationId xmlns:p14="http://schemas.microsoft.com/office/powerpoint/2010/main" val="4045553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me 3">
            <a:extLst>
              <a:ext uri="{FF2B5EF4-FFF2-40B4-BE49-F238E27FC236}">
                <a16:creationId xmlns:a16="http://schemas.microsoft.com/office/drawing/2014/main" id="{19FAA8ED-0CFA-4142-9C02-61CEBBEA6B4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006835887"/>
              </p:ext>
            </p:extLst>
          </p:nvPr>
        </p:nvGraphicFramePr>
        <p:xfrm>
          <a:off x="838200" y="365125"/>
          <a:ext cx="10515600" cy="13255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1AD725F-6AC0-4AD6-AABE-84762324DCB2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Font typeface="Arial" panose="020B0604020202020204" pitchFamily="34" charset="0"/>
              <a:buNone/>
            </a:pPr>
            <a:r>
              <a:rPr lang="fr-FR" altLang="fr-FR" sz="6600" i="1"/>
              <a:t>Regular supply of quality vaccines at affordable prices at the righ time and right place</a:t>
            </a:r>
          </a:p>
        </p:txBody>
      </p:sp>
    </p:spTree>
    <p:extLst>
      <p:ext uri="{BB962C8B-B14F-4D97-AF65-F5344CB8AC3E}">
        <p14:creationId xmlns:p14="http://schemas.microsoft.com/office/powerpoint/2010/main" val="25070728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me 1">
            <a:extLst>
              <a:ext uri="{FF2B5EF4-FFF2-40B4-BE49-F238E27FC236}">
                <a16:creationId xmlns:a16="http://schemas.microsoft.com/office/drawing/2014/main" id="{91624E2A-4D9A-4C97-9FBB-7EEDBCC63185}"/>
              </a:ext>
            </a:extLst>
          </p:cNvPr>
          <p:cNvGraphicFramePr/>
          <p:nvPr/>
        </p:nvGraphicFramePr>
        <p:xfrm>
          <a:off x="529192" y="188132"/>
          <a:ext cx="11183595" cy="9171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0899" name="Content Placeholder 2">
            <a:extLst>
              <a:ext uri="{FF2B5EF4-FFF2-40B4-BE49-F238E27FC236}">
                <a16:creationId xmlns:a16="http://schemas.microsoft.com/office/drawing/2014/main" id="{47EB9FE5-AD0D-4C43-B19C-18F0F50089DB}"/>
              </a:ext>
            </a:extLst>
          </p:cNvPr>
          <p:cNvSpPr>
            <a:spLocks noGrp="1" noChangeArrowheads="1"/>
          </p:cNvSpPr>
          <p:nvPr>
            <p:ph sz="half" idx="1"/>
          </p:nvPr>
        </p:nvSpPr>
        <p:spPr>
          <a:xfrm>
            <a:off x="528638" y="1381125"/>
            <a:ext cx="5567362" cy="4611688"/>
          </a:xfrm>
        </p:spPr>
        <p:txBody>
          <a:bodyPr/>
          <a:lstStyle/>
          <a:p>
            <a:pPr marL="179388" lvl="1" indent="-179388" eaLnBrk="1" hangingPunct="1">
              <a:lnSpc>
                <a:spcPct val="80000"/>
              </a:lnSpc>
              <a:spcBef>
                <a:spcPts val="1200"/>
              </a:spcBef>
            </a:pPr>
            <a:r>
              <a:rPr lang="en-US" altLang="fr-FR">
                <a:ea typeface="Arial" panose="020B0604020202020204" pitchFamily="34" charset="0"/>
              </a:rPr>
              <a:t> Lack of regulation</a:t>
            </a:r>
          </a:p>
          <a:p>
            <a:pPr marL="179388" lvl="1" indent="-179388" eaLnBrk="1" hangingPunct="1">
              <a:lnSpc>
                <a:spcPct val="80000"/>
              </a:lnSpc>
              <a:spcBef>
                <a:spcPts val="1200"/>
              </a:spcBef>
            </a:pPr>
            <a:r>
              <a:rPr lang="en-US" altLang="fr-FR">
                <a:ea typeface="Arial" panose="020B0604020202020204" pitchFamily="34" charset="0"/>
              </a:rPr>
              <a:t> Complex legal framework</a:t>
            </a:r>
          </a:p>
          <a:p>
            <a:pPr marL="179388" lvl="1" indent="-179388" eaLnBrk="1" hangingPunct="1">
              <a:lnSpc>
                <a:spcPct val="80000"/>
              </a:lnSpc>
              <a:spcBef>
                <a:spcPts val="1200"/>
              </a:spcBef>
            </a:pPr>
            <a:r>
              <a:rPr lang="en-US" altLang="fr-FR">
                <a:ea typeface="Arial" panose="020B0604020202020204" pitchFamily="34" charset="0"/>
              </a:rPr>
              <a:t> Vaccine specificities</a:t>
            </a:r>
          </a:p>
          <a:p>
            <a:pPr marL="179388" lvl="1" indent="-179388" eaLnBrk="1" hangingPunct="1">
              <a:lnSpc>
                <a:spcPct val="80000"/>
              </a:lnSpc>
              <a:spcBef>
                <a:spcPts val="1200"/>
              </a:spcBef>
            </a:pPr>
            <a:r>
              <a:rPr lang="en-US" altLang="fr-FR">
                <a:ea typeface="Arial" panose="020B0604020202020204" pitchFamily="34" charset="0"/>
              </a:rPr>
              <a:t> Functioning of NRA and NITAG</a:t>
            </a:r>
          </a:p>
          <a:p>
            <a:pPr marL="179388" lvl="1" indent="-179388" eaLnBrk="1" hangingPunct="1">
              <a:lnSpc>
                <a:spcPct val="80000"/>
              </a:lnSpc>
              <a:spcBef>
                <a:spcPts val="1200"/>
              </a:spcBef>
            </a:pPr>
            <a:r>
              <a:rPr lang="en-US" altLang="fr-FR">
                <a:ea typeface="Arial" panose="020B0604020202020204" pitchFamily="34" charset="0"/>
              </a:rPr>
              <a:t> Role and responsibilities </a:t>
            </a:r>
          </a:p>
          <a:p>
            <a:pPr marL="179388" lvl="1" indent="-179388" eaLnBrk="1" hangingPunct="1">
              <a:lnSpc>
                <a:spcPct val="80000"/>
              </a:lnSpc>
              <a:spcBef>
                <a:spcPts val="1200"/>
              </a:spcBef>
            </a:pPr>
            <a:r>
              <a:rPr lang="en-US" altLang="fr-FR">
                <a:ea typeface="Arial" panose="020B0604020202020204" pitchFamily="34" charset="0"/>
              </a:rPr>
              <a:t> Demand forecasting </a:t>
            </a:r>
          </a:p>
          <a:p>
            <a:pPr marL="179388" lvl="1" indent="-179388" eaLnBrk="1" hangingPunct="1">
              <a:lnSpc>
                <a:spcPct val="80000"/>
              </a:lnSpc>
              <a:spcBef>
                <a:spcPts val="1200"/>
              </a:spcBef>
            </a:pPr>
            <a:r>
              <a:rPr lang="en-US" altLang="fr-FR">
                <a:ea typeface="Arial" panose="020B0604020202020204" pitchFamily="34" charset="0"/>
              </a:rPr>
              <a:t> Product preferences &amp; presentations</a:t>
            </a:r>
          </a:p>
          <a:p>
            <a:pPr marL="179388" lvl="1" indent="-179388" eaLnBrk="1" hangingPunct="1">
              <a:lnSpc>
                <a:spcPct val="80000"/>
              </a:lnSpc>
              <a:spcBef>
                <a:spcPts val="1200"/>
              </a:spcBef>
            </a:pPr>
            <a:r>
              <a:rPr lang="en-US" altLang="fr-FR">
                <a:ea typeface="Arial" panose="020B0604020202020204" pitchFamily="34" charset="0"/>
              </a:rPr>
              <a:t> Cold chain capacity and quality</a:t>
            </a:r>
          </a:p>
          <a:p>
            <a:pPr marL="179388" lvl="1" indent="-179388" eaLnBrk="1" hangingPunct="1">
              <a:lnSpc>
                <a:spcPct val="80000"/>
              </a:lnSpc>
              <a:spcBef>
                <a:spcPts val="1200"/>
              </a:spcBef>
            </a:pPr>
            <a:r>
              <a:rPr lang="en-US" altLang="fr-FR">
                <a:ea typeface="Arial" panose="020B0604020202020204" pitchFamily="34" charset="0"/>
              </a:rPr>
              <a:t> HR Training and skills</a:t>
            </a:r>
          </a:p>
          <a:p>
            <a:pPr marL="179388" lvl="1" indent="-179388" eaLnBrk="1" hangingPunct="1">
              <a:lnSpc>
                <a:spcPct val="80000"/>
              </a:lnSpc>
              <a:spcBef>
                <a:spcPts val="1200"/>
              </a:spcBef>
            </a:pPr>
            <a:r>
              <a:rPr lang="en-US" altLang="fr-FR">
                <a:ea typeface="Arial" panose="020B0604020202020204" pitchFamily="34" charset="0"/>
              </a:rPr>
              <a:t> Lack of coordination </a:t>
            </a:r>
          </a:p>
          <a:p>
            <a:pPr marL="179388" lvl="1" indent="-179388" eaLnBrk="1" hangingPunct="1">
              <a:lnSpc>
                <a:spcPct val="80000"/>
              </a:lnSpc>
              <a:spcBef>
                <a:spcPts val="1200"/>
              </a:spcBef>
            </a:pPr>
            <a:r>
              <a:rPr lang="en-US" altLang="fr-FR">
                <a:ea typeface="Arial" panose="020B0604020202020204" pitchFamily="34" charset="0"/>
              </a:rPr>
              <a:t> Long &amp; mid-term plan and budget</a:t>
            </a:r>
          </a:p>
          <a:p>
            <a:pPr marL="179388" lvl="1" indent="-179388" eaLnBrk="1" hangingPunct="1">
              <a:lnSpc>
                <a:spcPct val="80000"/>
              </a:lnSpc>
              <a:spcBef>
                <a:spcPts val="1200"/>
              </a:spcBef>
            </a:pPr>
            <a:endParaRPr lang="en-US" altLang="fr-FR">
              <a:ea typeface="Arial" panose="020B0604020202020204" pitchFamily="34" charset="0"/>
            </a:endParaRPr>
          </a:p>
          <a:p>
            <a:pPr eaLnBrk="1" hangingPunct="1"/>
            <a:endParaRPr lang="en-GB" altLang="fr-FR"/>
          </a:p>
        </p:txBody>
      </p:sp>
      <p:sp>
        <p:nvSpPr>
          <p:cNvPr id="80900" name="Content Placeholder 6">
            <a:extLst>
              <a:ext uri="{FF2B5EF4-FFF2-40B4-BE49-F238E27FC236}">
                <a16:creationId xmlns:a16="http://schemas.microsoft.com/office/drawing/2014/main" id="{7E741F67-4235-49F5-B973-C45A175A85B2}"/>
              </a:ext>
            </a:extLst>
          </p:cNvPr>
          <p:cNvSpPr>
            <a:spLocks noGrp="1" noChangeArrowheads="1"/>
          </p:cNvSpPr>
          <p:nvPr>
            <p:ph sz="half" idx="2"/>
          </p:nvPr>
        </p:nvSpPr>
        <p:spPr>
          <a:xfrm>
            <a:off x="6600825" y="1381125"/>
            <a:ext cx="5218113" cy="5287963"/>
          </a:xfrm>
        </p:spPr>
        <p:txBody>
          <a:bodyPr/>
          <a:lstStyle/>
          <a:p>
            <a:pPr marL="269875" lvl="1" indent="-179388" eaLnBrk="1" hangingPunct="1">
              <a:lnSpc>
                <a:spcPct val="80000"/>
              </a:lnSpc>
              <a:spcBef>
                <a:spcPts val="1200"/>
              </a:spcBef>
            </a:pPr>
            <a:r>
              <a:rPr lang="en-US" altLang="fr-FR">
                <a:ea typeface="Arial" panose="020B0604020202020204" pitchFamily="34" charset="0"/>
              </a:rPr>
              <a:t> Few suppliers, quasi monopoly</a:t>
            </a:r>
          </a:p>
          <a:p>
            <a:pPr marL="269875" lvl="1" indent="-179388" eaLnBrk="1" hangingPunct="1">
              <a:lnSpc>
                <a:spcPct val="80000"/>
              </a:lnSpc>
              <a:spcBef>
                <a:spcPts val="1200"/>
              </a:spcBef>
            </a:pPr>
            <a:r>
              <a:rPr lang="en-US" altLang="fr-FR">
                <a:ea typeface="Arial" panose="020B0604020202020204" pitchFamily="34" charset="0"/>
              </a:rPr>
              <a:t> Shortage at global level </a:t>
            </a:r>
          </a:p>
          <a:p>
            <a:pPr marL="269875" lvl="1" indent="-179388" eaLnBrk="1" hangingPunct="1">
              <a:lnSpc>
                <a:spcPct val="80000"/>
              </a:lnSpc>
              <a:spcBef>
                <a:spcPts val="1200"/>
              </a:spcBef>
            </a:pPr>
            <a:r>
              <a:rPr lang="en-US" altLang="fr-FR">
                <a:ea typeface="Arial" panose="020B0604020202020204" pitchFamily="34" charset="0"/>
              </a:rPr>
              <a:t> Hard currency issue</a:t>
            </a:r>
          </a:p>
          <a:p>
            <a:pPr marL="269875" lvl="1" indent="-179388" eaLnBrk="1" hangingPunct="1">
              <a:lnSpc>
                <a:spcPct val="80000"/>
              </a:lnSpc>
              <a:spcBef>
                <a:spcPts val="1200"/>
              </a:spcBef>
            </a:pPr>
            <a:r>
              <a:rPr lang="en-US" altLang="fr-FR">
                <a:ea typeface="Arial" panose="020B0604020202020204" pitchFamily="34" charset="0"/>
              </a:rPr>
              <a:t> Quality of products</a:t>
            </a:r>
          </a:p>
          <a:p>
            <a:pPr marL="269875" lvl="1" indent="-179388" eaLnBrk="1" hangingPunct="1">
              <a:lnSpc>
                <a:spcPct val="80000"/>
              </a:lnSpc>
              <a:spcBef>
                <a:spcPts val="1200"/>
              </a:spcBef>
            </a:pPr>
            <a:r>
              <a:rPr lang="en-US" altLang="fr-FR">
                <a:ea typeface="Arial" panose="020B0604020202020204" pitchFamily="34" charset="0"/>
              </a:rPr>
              <a:t> Available presentations</a:t>
            </a:r>
          </a:p>
          <a:p>
            <a:pPr marL="269875" lvl="1" indent="-179388" eaLnBrk="1" hangingPunct="1">
              <a:lnSpc>
                <a:spcPct val="80000"/>
              </a:lnSpc>
              <a:spcBef>
                <a:spcPts val="1200"/>
              </a:spcBef>
            </a:pPr>
            <a:r>
              <a:rPr lang="en-US" altLang="fr-FR">
                <a:ea typeface="Arial" panose="020B0604020202020204" pitchFamily="34" charset="0"/>
              </a:rPr>
              <a:t> High prices </a:t>
            </a:r>
          </a:p>
          <a:p>
            <a:pPr marL="269875" lvl="1" indent="-179388" eaLnBrk="1" hangingPunct="1">
              <a:lnSpc>
                <a:spcPct val="80000"/>
              </a:lnSpc>
              <a:spcBef>
                <a:spcPts val="1200"/>
              </a:spcBef>
            </a:pPr>
            <a:r>
              <a:rPr lang="en-US" altLang="fr-FR">
                <a:ea typeface="Arial" panose="020B0604020202020204" pitchFamily="34" charset="0"/>
              </a:rPr>
              <a:t> Funding  and payment modalities</a:t>
            </a:r>
          </a:p>
          <a:p>
            <a:pPr marL="269875" lvl="1" indent="-179388" eaLnBrk="1" hangingPunct="1">
              <a:lnSpc>
                <a:spcPct val="80000"/>
              </a:lnSpc>
              <a:spcBef>
                <a:spcPts val="1200"/>
              </a:spcBef>
            </a:pPr>
            <a:r>
              <a:rPr lang="en-US" altLang="fr-FR">
                <a:ea typeface="Arial" panose="020B0604020202020204" pitchFamily="34" charset="0"/>
              </a:rPr>
              <a:t> Delayed disbursement</a:t>
            </a:r>
          </a:p>
          <a:p>
            <a:pPr marL="269875" lvl="1" indent="-179388" eaLnBrk="1" hangingPunct="1">
              <a:lnSpc>
                <a:spcPct val="80000"/>
              </a:lnSpc>
              <a:spcBef>
                <a:spcPts val="1200"/>
              </a:spcBef>
            </a:pPr>
            <a:r>
              <a:rPr lang="en-US" altLang="fr-FR">
                <a:ea typeface="Arial" panose="020B0604020202020204" pitchFamily="34" charset="0"/>
              </a:rPr>
              <a:t> Bundling</a:t>
            </a:r>
          </a:p>
          <a:p>
            <a:pPr marL="269875" lvl="1" indent="-179388" eaLnBrk="1" hangingPunct="1">
              <a:lnSpc>
                <a:spcPct val="80000"/>
              </a:lnSpc>
              <a:spcBef>
                <a:spcPts val="1200"/>
              </a:spcBef>
            </a:pPr>
            <a:r>
              <a:rPr lang="en-US" altLang="fr-FR">
                <a:ea typeface="Arial" panose="020B0604020202020204" pitchFamily="34" charset="0"/>
              </a:rPr>
              <a:t> Limited information on vaccine market, pipeline and prices</a:t>
            </a:r>
          </a:p>
          <a:p>
            <a:pPr marL="269875" lvl="1" indent="-179388" eaLnBrk="1" hangingPunct="1">
              <a:lnSpc>
                <a:spcPct val="80000"/>
              </a:lnSpc>
              <a:spcBef>
                <a:spcPts val="1200"/>
              </a:spcBef>
            </a:pPr>
            <a:r>
              <a:rPr lang="en-US" altLang="fr-FR">
                <a:ea typeface="Arial" panose="020B0604020202020204" pitchFamily="34" charset="0"/>
              </a:rPr>
              <a:t> Negotiation capacity</a:t>
            </a:r>
          </a:p>
          <a:p>
            <a:pPr marL="269875" lvl="1" indent="-179388" eaLnBrk="1" hangingPunct="1">
              <a:lnSpc>
                <a:spcPct val="80000"/>
              </a:lnSpc>
              <a:spcBef>
                <a:spcPts val="1200"/>
              </a:spcBef>
            </a:pPr>
            <a:r>
              <a:rPr lang="en-US" altLang="fr-FR">
                <a:ea typeface="Arial" panose="020B0604020202020204" pitchFamily="34" charset="0"/>
              </a:rPr>
              <a:t>…</a:t>
            </a:r>
          </a:p>
          <a:p>
            <a:pPr eaLnBrk="1" hangingPunct="1"/>
            <a:endParaRPr lang="en-GB" altLang="fr-FR"/>
          </a:p>
        </p:txBody>
      </p:sp>
    </p:spTree>
    <p:extLst>
      <p:ext uri="{BB962C8B-B14F-4D97-AF65-F5344CB8AC3E}">
        <p14:creationId xmlns:p14="http://schemas.microsoft.com/office/powerpoint/2010/main" val="3813002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0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0899" grpId="0" build="p"/>
      <p:bldP spid="80900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Diagramme 6">
            <a:extLst>
              <a:ext uri="{FF2B5EF4-FFF2-40B4-BE49-F238E27FC236}">
                <a16:creationId xmlns:a16="http://schemas.microsoft.com/office/drawing/2014/main" id="{2C0AC57E-BEC8-4898-9CE4-97DECCBDE261}"/>
              </a:ext>
            </a:extLst>
          </p:cNvPr>
          <p:cNvGraphicFramePr/>
          <p:nvPr/>
        </p:nvGraphicFramePr>
        <p:xfrm>
          <a:off x="0" y="305714"/>
          <a:ext cx="12192000" cy="93255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59811" name="Rectangle 3">
            <a:extLst>
              <a:ext uri="{FF2B5EF4-FFF2-40B4-BE49-F238E27FC236}">
                <a16:creationId xmlns:a16="http://schemas.microsoft.com/office/drawing/2014/main" id="{ADF295EA-9279-4792-9388-734A016BDC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2850" y="171450"/>
            <a:ext cx="10056813" cy="1157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003366"/>
                    </a:gs>
                    <a:gs pos="100000">
                      <a:srgbClr val="006699"/>
                    </a:gs>
                  </a:gsLst>
                  <a:lin ang="0" scaled="1"/>
                </a:gra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marL="261938" indent="-261938" defTabSz="828675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 defTabSz="828675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 defTabSz="828675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 defTabSz="828675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 defTabSz="828675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8286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8286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8286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8286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marL="261938" marR="0" lvl="0" indent="-261938" algn="ctr" defTabSz="82867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fr-FR" sz="2500" b="0" i="0" u="none" strike="noStrike" kern="1200" cap="none" spc="0" normalizeH="0" baseline="0" noProof="0">
                <a:ln>
                  <a:noFill/>
                </a:ln>
                <a:solidFill>
                  <a:srgbClr val="0033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Arial"/>
              </a:rPr>
              <a:t>   </a:t>
            </a:r>
          </a:p>
        </p:txBody>
      </p:sp>
      <p:grpSp>
        <p:nvGrpSpPr>
          <p:cNvPr id="759812" name="Group 4">
            <a:extLst>
              <a:ext uri="{FF2B5EF4-FFF2-40B4-BE49-F238E27FC236}">
                <a16:creationId xmlns:a16="http://schemas.microsoft.com/office/drawing/2014/main" id="{3F3E4712-1710-4BD3-8A2A-E809CD8B0A3A}"/>
              </a:ext>
            </a:extLst>
          </p:cNvPr>
          <p:cNvGrpSpPr>
            <a:grpSpLocks/>
          </p:cNvGrpSpPr>
          <p:nvPr/>
        </p:nvGrpSpPr>
        <p:grpSpPr bwMode="auto">
          <a:xfrm>
            <a:off x="1647825" y="2581275"/>
            <a:ext cx="2789238" cy="4816475"/>
            <a:chOff x="223" y="1071"/>
            <a:chExt cx="1850" cy="3346"/>
          </a:xfrm>
        </p:grpSpPr>
        <p:sp>
          <p:nvSpPr>
            <p:cNvPr id="759813" name="Text Box 5">
              <a:extLst>
                <a:ext uri="{FF2B5EF4-FFF2-40B4-BE49-F238E27FC236}">
                  <a16:creationId xmlns:a16="http://schemas.microsoft.com/office/drawing/2014/main" id="{6EB6BEA1-93FE-465C-9F0A-96DDD2352DE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9" y="1071"/>
              <a:ext cx="1824" cy="297"/>
            </a:xfrm>
            <a:prstGeom prst="rect">
              <a:avLst/>
            </a:prstGeom>
            <a:solidFill>
              <a:srgbClr val="00336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marL="0" marR="0" lvl="0" indent="0" algn="ctr" defTabSz="829361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fr-FR" sz="2177" b="1" i="0" u="none" strike="noStrike" kern="1200" cap="none" spc="0" normalizeH="0" baseline="0" noProof="0">
                  <a:ln>
                    <a:noFill/>
                  </a:ln>
                  <a:solidFill>
                    <a:srgbClr val="FFFF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Arial"/>
                </a:rPr>
                <a:t>Programme</a:t>
              </a:r>
            </a:p>
          </p:txBody>
        </p:sp>
        <p:sp>
          <p:nvSpPr>
            <p:cNvPr id="759814" name="Text Box 6">
              <a:extLst>
                <a:ext uri="{FF2B5EF4-FFF2-40B4-BE49-F238E27FC236}">
                  <a16:creationId xmlns:a16="http://schemas.microsoft.com/office/drawing/2014/main" id="{02C5B19B-A128-48A2-A445-6504CCC02AC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76" y="2064"/>
              <a:ext cx="1368" cy="3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marL="0" marR="0" lvl="0" indent="0" algn="l" defTabSz="829361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altLang="fr-FR" sz="2177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  <a:cs typeface="Arial"/>
              </a:endParaRPr>
            </a:p>
          </p:txBody>
        </p:sp>
        <p:sp>
          <p:nvSpPr>
            <p:cNvPr id="759815" name="Text Box 7">
              <a:extLst>
                <a:ext uri="{FF2B5EF4-FFF2-40B4-BE49-F238E27FC236}">
                  <a16:creationId xmlns:a16="http://schemas.microsoft.com/office/drawing/2014/main" id="{8282AB31-696F-4FFF-92EA-6E54041520D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23" y="1560"/>
              <a:ext cx="1850" cy="285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marL="0" marR="0" lvl="0" indent="0" algn="l" defTabSz="829361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Char char="•"/>
                <a:tabLst/>
                <a:defRPr/>
              </a:pPr>
              <a:r>
                <a:rPr kumimoji="0" lang="en-GB" altLang="fr-FR" sz="1633" b="1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Arial"/>
                </a:rPr>
                <a:t> Immunization schedule</a:t>
              </a:r>
            </a:p>
            <a:p>
              <a:pPr marL="0" marR="0" lvl="0" indent="0" algn="l" defTabSz="829361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Char char="•"/>
                <a:tabLst/>
                <a:defRPr/>
              </a:pPr>
              <a:r>
                <a:rPr kumimoji="0" lang="en-GB" altLang="fr-FR" sz="1633" b="1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Arial"/>
                </a:rPr>
                <a:t> Target populations</a:t>
              </a:r>
            </a:p>
            <a:p>
              <a:pPr marL="0" marR="0" lvl="0" indent="0" algn="l" defTabSz="829361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Char char="•"/>
                <a:tabLst/>
                <a:defRPr/>
              </a:pPr>
              <a:r>
                <a:rPr kumimoji="0" lang="en-GB" altLang="fr-FR" sz="1633" b="1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Arial"/>
                </a:rPr>
                <a:t> Vaccine preferences</a:t>
              </a:r>
            </a:p>
            <a:p>
              <a:pPr marL="0" marR="0" lvl="0" indent="0" algn="l" defTabSz="829361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Char char="•"/>
                <a:tabLst/>
                <a:defRPr/>
              </a:pPr>
              <a:r>
                <a:rPr kumimoji="0" lang="en-GB" altLang="fr-FR" sz="1633" b="1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Arial"/>
                </a:rPr>
                <a:t> Wastage rate</a:t>
              </a:r>
            </a:p>
            <a:p>
              <a:pPr marL="0" marR="0" lvl="0" indent="0" algn="l" defTabSz="829361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Char char="•"/>
                <a:tabLst/>
                <a:defRPr/>
              </a:pPr>
              <a:r>
                <a:rPr kumimoji="0" lang="en-GB" altLang="fr-FR" sz="1633" b="1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Arial"/>
                </a:rPr>
                <a:t> Vaccination strategies</a:t>
              </a:r>
            </a:p>
            <a:p>
              <a:pPr marL="0" marR="0" lvl="0" indent="0" algn="l" defTabSz="829361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Char char="•"/>
                <a:tabLst/>
                <a:defRPr/>
              </a:pPr>
              <a:r>
                <a:rPr kumimoji="0" lang="en-GB" altLang="fr-FR" sz="1633" b="1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Arial"/>
                </a:rPr>
                <a:t> Planning </a:t>
              </a:r>
            </a:p>
            <a:p>
              <a:pPr marL="0" marR="0" lvl="0" indent="0" algn="l" defTabSz="829361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Char char="•"/>
                <a:tabLst/>
                <a:defRPr/>
              </a:pPr>
              <a:r>
                <a:rPr kumimoji="0" lang="en-GB" altLang="fr-FR" sz="1633" b="1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Arial"/>
                </a:rPr>
                <a:t> Accurate forecasting</a:t>
              </a:r>
            </a:p>
            <a:p>
              <a:pPr marL="0" marR="0" lvl="0" indent="0" algn="l" defTabSz="829361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Char char="•"/>
                <a:tabLst/>
                <a:defRPr/>
              </a:pPr>
              <a:r>
                <a:rPr kumimoji="0" lang="en-GB" altLang="fr-FR" sz="1633" b="1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Arial"/>
                </a:rPr>
                <a:t> Vaccine management </a:t>
              </a:r>
            </a:p>
            <a:p>
              <a:pPr marL="0" marR="0" lvl="0" indent="0" algn="l" defTabSz="829361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Char char="•"/>
                <a:tabLst/>
                <a:defRPr/>
              </a:pPr>
              <a:r>
                <a:rPr kumimoji="0" lang="en-GB" altLang="fr-FR" sz="1633" b="1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Arial"/>
                </a:rPr>
                <a:t> Cold chain: storage and distribution </a:t>
              </a:r>
            </a:p>
            <a:p>
              <a:pPr marL="0" marR="0" lvl="0" indent="0" algn="l" defTabSz="829361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Char char="•"/>
                <a:tabLst/>
                <a:defRPr/>
              </a:pPr>
              <a:r>
                <a:rPr kumimoji="0" lang="en-GB" altLang="fr-FR" sz="1633" b="1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Arial"/>
                </a:rPr>
                <a:t> Information and Communication</a:t>
              </a:r>
            </a:p>
            <a:p>
              <a:pPr marL="0" marR="0" lvl="0" indent="0" algn="l" defTabSz="829361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Char char="•"/>
                <a:tabLst/>
                <a:defRPr/>
              </a:pPr>
              <a:r>
                <a:rPr kumimoji="0" lang="en-GB" altLang="fr-FR" sz="1633" b="1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Arial"/>
                </a:rPr>
                <a:t>M&amp;E </a:t>
              </a:r>
            </a:p>
            <a:p>
              <a:pPr marL="0" marR="0" lvl="0" indent="0" algn="l" defTabSz="829361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Char char="•"/>
                <a:tabLst/>
                <a:defRPr/>
              </a:pPr>
              <a:endParaRPr kumimoji="0" lang="en-GB" altLang="fr-FR" sz="1633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Arial"/>
              </a:endParaRPr>
            </a:p>
            <a:p>
              <a:pPr marL="0" marR="0" lvl="0" indent="0" algn="l" defTabSz="829361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Char char="•"/>
                <a:tabLst/>
                <a:defRPr/>
              </a:pPr>
              <a:endParaRPr kumimoji="0" lang="en-GB" altLang="fr-FR" sz="1633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Arial"/>
              </a:endParaRPr>
            </a:p>
          </p:txBody>
        </p:sp>
      </p:grpSp>
      <p:grpSp>
        <p:nvGrpSpPr>
          <p:cNvPr id="759816" name="Group 8">
            <a:extLst>
              <a:ext uri="{FF2B5EF4-FFF2-40B4-BE49-F238E27FC236}">
                <a16:creationId xmlns:a16="http://schemas.microsoft.com/office/drawing/2014/main" id="{AB5BA144-A5C4-48E5-969E-38CF223B2794}"/>
              </a:ext>
            </a:extLst>
          </p:cNvPr>
          <p:cNvGrpSpPr>
            <a:grpSpLocks/>
          </p:cNvGrpSpPr>
          <p:nvPr/>
        </p:nvGrpSpPr>
        <p:grpSpPr bwMode="auto">
          <a:xfrm>
            <a:off x="4485476" y="2606675"/>
            <a:ext cx="2575282" cy="3457677"/>
            <a:chOff x="1971" y="2112"/>
            <a:chExt cx="1788" cy="2403"/>
          </a:xfrm>
        </p:grpSpPr>
        <p:sp>
          <p:nvSpPr>
            <p:cNvPr id="759817" name="Text Box 9">
              <a:extLst>
                <a:ext uri="{FF2B5EF4-FFF2-40B4-BE49-F238E27FC236}">
                  <a16:creationId xmlns:a16="http://schemas.microsoft.com/office/drawing/2014/main" id="{96A93B45-0780-436A-AEC8-CDD174EC50D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041" y="2112"/>
              <a:ext cx="1715" cy="297"/>
            </a:xfrm>
            <a:prstGeom prst="rect">
              <a:avLst/>
            </a:prstGeom>
            <a:solidFill>
              <a:srgbClr val="00006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marL="0" marR="0" lvl="0" indent="0" algn="ctr" defTabSz="829361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altLang="fr-FR" sz="2177" b="1" i="0" u="none" strike="noStrike" kern="1200" cap="none" spc="0" normalizeH="0" baseline="0" noProof="0">
                  <a:ln>
                    <a:noFill/>
                  </a:ln>
                  <a:solidFill>
                    <a:srgbClr val="FFFF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Arial"/>
                </a:rPr>
                <a:t>Finance</a:t>
              </a:r>
              <a:endParaRPr kumimoji="0" lang="en-GB" altLang="fr-FR" sz="2177" b="0" i="0" u="none" strike="noStrike" kern="1200" cap="none" spc="0" normalizeH="0" baseline="0" noProof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  <a:cs typeface="Arial"/>
              </a:endParaRPr>
            </a:p>
          </p:txBody>
        </p:sp>
        <p:sp>
          <p:nvSpPr>
            <p:cNvPr id="759818" name="Text Box 10">
              <a:extLst>
                <a:ext uri="{FF2B5EF4-FFF2-40B4-BE49-F238E27FC236}">
                  <a16:creationId xmlns:a16="http://schemas.microsoft.com/office/drawing/2014/main" id="{A4CFB512-3A67-41BF-97F2-766024DA0E2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71" y="2704"/>
              <a:ext cx="1788" cy="18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marL="0" marR="0" lvl="0" indent="0" algn="l" defTabSz="829361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Char char="•"/>
                <a:tabLst/>
                <a:defRPr/>
              </a:pPr>
              <a:r>
                <a:rPr kumimoji="0" lang="en-GB" altLang="fr-FR" sz="1633" b="0" i="0" u="none" strike="noStrike" kern="1200" cap="none" spc="0" normalizeH="0" baseline="0" noProof="0" dirty="0">
                  <a:ln>
                    <a:noFill/>
                  </a:ln>
                  <a:solidFill>
                    <a:srgbClr val="0099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Arial"/>
                </a:rPr>
                <a:t> </a:t>
              </a:r>
              <a:r>
                <a:rPr kumimoji="0" lang="en-GB" altLang="fr-FR" sz="1633" b="1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Arial"/>
                </a:rPr>
                <a:t>Budgeting</a:t>
              </a:r>
            </a:p>
            <a:p>
              <a:pPr marL="0" marR="0" lvl="0" indent="0" algn="l" defTabSz="829361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Char char="•"/>
                <a:tabLst/>
                <a:defRPr/>
              </a:pPr>
              <a:r>
                <a:rPr kumimoji="0" lang="en-GB" altLang="fr-FR" sz="1633" b="1" i="0" u="none" strike="noStrike" kern="1200" cap="none" spc="0" normalizeH="0" baseline="0" noProof="0" dirty="0">
                  <a:ln>
                    <a:noFill/>
                  </a:ln>
                  <a:solidFill>
                    <a:srgbClr val="0099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Arial"/>
                </a:rPr>
                <a:t> </a:t>
              </a:r>
              <a:r>
                <a:rPr kumimoji="0" lang="en-GB" altLang="fr-FR" sz="1633" b="1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Arial"/>
                </a:rPr>
                <a:t>Multi-year budgets</a:t>
              </a:r>
            </a:p>
            <a:p>
              <a:pPr marL="0" marR="0" lvl="0" indent="0" algn="l" defTabSz="829361" rtl="0" eaLnBrk="0" fontAlgn="base" latinLnBrk="0" hangingPunct="0">
                <a:lnSpc>
                  <a:spcPct val="75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Char char="•"/>
                <a:tabLst/>
                <a:defRPr/>
              </a:pPr>
              <a:r>
                <a:rPr kumimoji="0" lang="en-GB" altLang="fr-FR" sz="1633" b="1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Arial"/>
                </a:rPr>
                <a:t> Secure future funding</a:t>
              </a:r>
            </a:p>
            <a:p>
              <a:pPr marL="0" marR="0" lvl="0" indent="0" algn="l" defTabSz="829361" rtl="0" eaLnBrk="0" fontAlgn="base" latinLnBrk="0" hangingPunct="0">
                <a:lnSpc>
                  <a:spcPct val="75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Char char="•"/>
                <a:tabLst/>
                <a:defRPr/>
              </a:pPr>
              <a:r>
                <a:rPr kumimoji="0" lang="en-GB" altLang="fr-FR" sz="1633" b="1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Arial"/>
                </a:rPr>
                <a:t> Hard currencies</a:t>
              </a:r>
            </a:p>
            <a:p>
              <a:pPr lvl="0" defTabSz="829361" eaLnBrk="0" fontAlgn="base" hangingPunct="0">
                <a:lnSpc>
                  <a:spcPct val="75000"/>
                </a:lnSpc>
                <a:spcBef>
                  <a:spcPct val="50000"/>
                </a:spcBef>
                <a:spcAft>
                  <a:spcPct val="0"/>
                </a:spcAft>
                <a:buFontTx/>
                <a:buChar char="•"/>
                <a:defRPr/>
              </a:pPr>
              <a:r>
                <a:rPr lang="en-GB" altLang="fr-FR" sz="1633" b="1" dirty="0">
                  <a:solidFill>
                    <a:srgbClr val="000000"/>
                  </a:solidFill>
                  <a:latin typeface="Arial" panose="020B0604020202020204" pitchFamily="34" charset="0"/>
                  <a:ea typeface="MS PGothic" panose="020B0600070205080204" pitchFamily="34" charset="-128"/>
                  <a:cs typeface="Arial"/>
                </a:rPr>
                <a:t> </a:t>
              </a:r>
              <a:r>
                <a:rPr lang="en-GB" altLang="fr-FR" sz="1633" b="1" dirty="0">
                  <a:solidFill>
                    <a:srgbClr val="000000"/>
                  </a:solidFill>
                  <a:latin typeface="Arial" panose="020B0604020202020204" pitchFamily="34" charset="0"/>
                  <a:ea typeface="MS PGothic" panose="020B0600070205080204" pitchFamily="34" charset="-128"/>
                </a:rPr>
                <a:t>Taxes</a:t>
              </a:r>
            </a:p>
            <a:p>
              <a:pPr lvl="0" defTabSz="829361" eaLnBrk="0" fontAlgn="base" hangingPunct="0">
                <a:lnSpc>
                  <a:spcPct val="75000"/>
                </a:lnSpc>
                <a:spcBef>
                  <a:spcPct val="50000"/>
                </a:spcBef>
                <a:spcAft>
                  <a:spcPct val="0"/>
                </a:spcAft>
                <a:buFontTx/>
                <a:buChar char="•"/>
                <a:defRPr/>
              </a:pPr>
              <a:r>
                <a:rPr lang="en-GB" altLang="fr-FR" sz="1633" b="1" dirty="0">
                  <a:solidFill>
                    <a:srgbClr val="000000"/>
                  </a:solidFill>
                  <a:latin typeface="Arial" panose="020B0604020202020204" pitchFamily="34" charset="0"/>
                  <a:ea typeface="MS PGothic" panose="020B0600070205080204" pitchFamily="34" charset="-128"/>
                </a:rPr>
                <a:t> Prices</a:t>
              </a:r>
            </a:p>
            <a:p>
              <a:pPr marL="0" marR="0" lvl="0" indent="0" algn="l" defTabSz="829361" rtl="0" eaLnBrk="0" fontAlgn="base" latinLnBrk="0" hangingPunct="0">
                <a:lnSpc>
                  <a:spcPct val="75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Char char="•"/>
                <a:tabLst/>
                <a:defRPr/>
              </a:pPr>
              <a:r>
                <a:rPr lang="en-GB" altLang="fr-FR" sz="1633" b="1" dirty="0">
                  <a:solidFill>
                    <a:srgbClr val="000000"/>
                  </a:solidFill>
                  <a:latin typeface="Arial" panose="020B0604020202020204" pitchFamily="34" charset="0"/>
                  <a:ea typeface="MS PGothic" panose="020B0600070205080204" pitchFamily="34" charset="-128"/>
                  <a:cs typeface="Arial"/>
                </a:rPr>
                <a:t> Disbursement</a:t>
              </a:r>
              <a:endParaRPr kumimoji="0" lang="en-GB" altLang="fr-FR" sz="1633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Arial"/>
              </a:endParaRPr>
            </a:p>
            <a:p>
              <a:pPr marL="0" marR="0" lvl="0" indent="0" algn="l" defTabSz="829361" rtl="0" eaLnBrk="0" fontAlgn="base" latinLnBrk="0" hangingPunct="0">
                <a:lnSpc>
                  <a:spcPct val="75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Char char="•"/>
                <a:tabLst/>
                <a:defRPr/>
              </a:pPr>
              <a:r>
                <a:rPr kumimoji="0" lang="en-GB" altLang="fr-FR" sz="1633" b="1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Arial"/>
                </a:rPr>
                <a:t> Financial management</a:t>
              </a:r>
              <a:endParaRPr kumimoji="0" lang="en-GB" altLang="fr-FR" sz="1633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Arial"/>
              </a:endParaRPr>
            </a:p>
          </p:txBody>
        </p:sp>
      </p:grpSp>
      <p:grpSp>
        <p:nvGrpSpPr>
          <p:cNvPr id="759819" name="Group 11">
            <a:extLst>
              <a:ext uri="{FF2B5EF4-FFF2-40B4-BE49-F238E27FC236}">
                <a16:creationId xmlns:a16="http://schemas.microsoft.com/office/drawing/2014/main" id="{0EF149AE-ABD3-4080-BA73-2817F5BA0AA1}"/>
              </a:ext>
            </a:extLst>
          </p:cNvPr>
          <p:cNvGrpSpPr>
            <a:grpSpLocks/>
          </p:cNvGrpSpPr>
          <p:nvPr/>
        </p:nvGrpSpPr>
        <p:grpSpPr bwMode="auto">
          <a:xfrm>
            <a:off x="7109903" y="3983037"/>
            <a:ext cx="3408362" cy="2855979"/>
            <a:chOff x="3763" y="2963"/>
            <a:chExt cx="2040" cy="1984"/>
          </a:xfrm>
        </p:grpSpPr>
        <p:sp>
          <p:nvSpPr>
            <p:cNvPr id="759820" name="Text Box 12">
              <a:extLst>
                <a:ext uri="{FF2B5EF4-FFF2-40B4-BE49-F238E27FC236}">
                  <a16:creationId xmlns:a16="http://schemas.microsoft.com/office/drawing/2014/main" id="{A25EFE55-8BCB-42C4-A91C-2CCAE84DDB4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10" y="2963"/>
              <a:ext cx="1676" cy="297"/>
            </a:xfrm>
            <a:prstGeom prst="rect">
              <a:avLst/>
            </a:prstGeom>
            <a:solidFill>
              <a:srgbClr val="00336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marL="0" marR="0" lvl="0" indent="0" algn="ctr" defTabSz="829361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fr-FR" sz="2177" b="1" i="0" u="none" strike="noStrike" kern="1200" cap="none" spc="0" normalizeH="0" baseline="0" noProof="0" dirty="0">
                  <a:ln>
                    <a:noFill/>
                  </a:ln>
                  <a:solidFill>
                    <a:srgbClr val="FFFF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Arial"/>
                </a:rPr>
                <a:t>Supply</a:t>
              </a:r>
            </a:p>
          </p:txBody>
        </p:sp>
        <p:sp>
          <p:nvSpPr>
            <p:cNvPr id="759821" name="Text Box 13">
              <a:extLst>
                <a:ext uri="{FF2B5EF4-FFF2-40B4-BE49-F238E27FC236}">
                  <a16:creationId xmlns:a16="http://schemas.microsoft.com/office/drawing/2014/main" id="{D4BA8717-998D-4155-BD7E-A7329D03A0B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763" y="3312"/>
              <a:ext cx="2040" cy="163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marL="0" marR="0" lvl="0" indent="0" algn="l" defTabSz="829361" rtl="0" eaLnBrk="0" fontAlgn="base" latinLnBrk="0" hangingPunct="0">
                <a:lnSpc>
                  <a:spcPct val="75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Char char="•"/>
                <a:tabLst/>
                <a:defRPr/>
              </a:pPr>
              <a:r>
                <a:rPr kumimoji="0" lang="en-GB" altLang="fr-FR" sz="1633" b="0" i="0" u="none" strike="noStrike" kern="1200" cap="none" spc="0" normalizeH="0" baseline="0" noProof="0" dirty="0">
                  <a:ln>
                    <a:noFill/>
                  </a:ln>
                  <a:solidFill>
                    <a:srgbClr val="003366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Arial"/>
                </a:rPr>
                <a:t> </a:t>
              </a:r>
              <a:r>
                <a:rPr kumimoji="0" lang="en-GB" altLang="fr-FR" sz="1633" b="1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Arial"/>
                </a:rPr>
                <a:t>Dedicated skilled staff </a:t>
              </a:r>
            </a:p>
            <a:p>
              <a:pPr marL="0" marR="0" lvl="0" indent="0" algn="l" defTabSz="829361" rtl="0" eaLnBrk="0" fontAlgn="base" latinLnBrk="0" hangingPunct="0">
                <a:lnSpc>
                  <a:spcPct val="75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Char char="•"/>
                <a:tabLst/>
                <a:defRPr/>
              </a:pPr>
              <a:r>
                <a:rPr kumimoji="0" lang="en-GB" altLang="fr-FR" sz="1633" b="1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Arial"/>
                </a:rPr>
                <a:t> Market analysis</a:t>
              </a:r>
            </a:p>
            <a:p>
              <a:pPr marL="0" marR="0" lvl="0" indent="0" algn="l" defTabSz="829361" rtl="0" eaLnBrk="0" fontAlgn="base" latinLnBrk="0" hangingPunct="0">
                <a:lnSpc>
                  <a:spcPct val="75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Char char="•"/>
                <a:tabLst/>
                <a:defRPr/>
              </a:pPr>
              <a:r>
                <a:rPr kumimoji="0" lang="en-GB" altLang="fr-FR" sz="1633" b="1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Arial"/>
                </a:rPr>
                <a:t> Sources of vaccines</a:t>
              </a:r>
            </a:p>
            <a:p>
              <a:pPr marL="0" marR="0" lvl="0" indent="0" algn="l" defTabSz="829361" rtl="0" eaLnBrk="0" fontAlgn="base" latinLnBrk="0" hangingPunct="0">
                <a:lnSpc>
                  <a:spcPct val="75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Char char="•"/>
                <a:tabLst/>
                <a:defRPr/>
              </a:pPr>
              <a:r>
                <a:rPr kumimoji="0" lang="en-GB" altLang="fr-FR" sz="1633" b="1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Arial"/>
                </a:rPr>
                <a:t> Pre-qualification of Products</a:t>
              </a:r>
            </a:p>
            <a:p>
              <a:pPr marL="0" marR="0" lvl="0" indent="0" algn="l" defTabSz="829361" rtl="0" eaLnBrk="0" fontAlgn="base" latinLnBrk="0" hangingPunct="0">
                <a:lnSpc>
                  <a:spcPct val="75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Char char="•"/>
                <a:tabLst/>
                <a:defRPr/>
              </a:pPr>
              <a:r>
                <a:rPr kumimoji="0" lang="en-GB" altLang="fr-FR" sz="1633" b="1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Arial"/>
                </a:rPr>
                <a:t>Selection of  suppliers</a:t>
              </a:r>
            </a:p>
            <a:p>
              <a:pPr marL="0" marR="0" lvl="0" indent="0" algn="l" defTabSz="829361" rtl="0" eaLnBrk="0" fontAlgn="base" latinLnBrk="0" hangingPunct="0">
                <a:lnSpc>
                  <a:spcPct val="75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Char char="•"/>
                <a:tabLst/>
                <a:defRPr/>
              </a:pPr>
              <a:r>
                <a:rPr kumimoji="0" lang="en-GB" altLang="fr-FR" sz="1633" b="1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Arial"/>
                </a:rPr>
                <a:t> Procurement tools and management</a:t>
              </a:r>
            </a:p>
            <a:p>
              <a:pPr marL="0" marR="0" lvl="0" indent="0" algn="l" defTabSz="829361" rtl="0" eaLnBrk="0" fontAlgn="base" latinLnBrk="0" hangingPunct="0">
                <a:lnSpc>
                  <a:spcPct val="75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Char char="•"/>
                <a:tabLst/>
                <a:defRPr/>
              </a:pPr>
              <a:r>
                <a:rPr kumimoji="0" lang="en-GB" altLang="fr-FR" sz="1633" b="1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MS PGothic" panose="020B0600070205080204" pitchFamily="34" charset="-128"/>
                  <a:cs typeface="Arial"/>
                </a:rPr>
                <a:t> Procurement M&amp;E</a:t>
              </a:r>
            </a:p>
          </p:txBody>
        </p:sp>
      </p:grpSp>
      <p:sp>
        <p:nvSpPr>
          <p:cNvPr id="82951" name="Line 16">
            <a:extLst>
              <a:ext uri="{FF2B5EF4-FFF2-40B4-BE49-F238E27FC236}">
                <a16:creationId xmlns:a16="http://schemas.microsoft.com/office/drawing/2014/main" id="{C17FF950-8C33-431E-8436-70C965BE2D2C}"/>
              </a:ext>
            </a:extLst>
          </p:cNvPr>
          <p:cNvSpPr>
            <a:spLocks noChangeShapeType="1"/>
          </p:cNvSpPr>
          <p:nvPr/>
        </p:nvSpPr>
        <p:spPr bwMode="auto">
          <a:xfrm>
            <a:off x="7443788" y="1879600"/>
            <a:ext cx="23812" cy="23050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MS PGothic" panose="020B0600070205080204" pitchFamily="34" charset="-128"/>
              <a:cs typeface="Arial"/>
            </a:endParaRPr>
          </a:p>
        </p:txBody>
      </p:sp>
      <p:sp>
        <p:nvSpPr>
          <p:cNvPr id="82952" name="Rectangle 1">
            <a:extLst>
              <a:ext uri="{FF2B5EF4-FFF2-40B4-BE49-F238E27FC236}">
                <a16:creationId xmlns:a16="http://schemas.microsoft.com/office/drawing/2014/main" id="{D8C348BE-7FB9-49FF-A6E2-68302D73D1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64713" y="2425700"/>
            <a:ext cx="2397125" cy="8223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 defTabSz="1042988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marL="0" marR="0" lvl="0" indent="0" algn="ctr" defTabSz="1042988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altLang="fr-FR" sz="3600" b="1" i="0" u="none" strike="noStrike" kern="1200" cap="none" spc="0" normalizeH="0" baseline="0" noProof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Arial"/>
              </a:rPr>
              <a:t>NRA</a:t>
            </a:r>
          </a:p>
        </p:txBody>
      </p:sp>
      <p:cxnSp>
        <p:nvCxnSpPr>
          <p:cNvPr id="82953" name="Connecteur droit avec flèche 5">
            <a:extLst>
              <a:ext uri="{FF2B5EF4-FFF2-40B4-BE49-F238E27FC236}">
                <a16:creationId xmlns:a16="http://schemas.microsoft.com/office/drawing/2014/main" id="{CF70ECE4-4DBD-411D-8141-BA23C32AF040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0479088" y="1614488"/>
            <a:ext cx="0" cy="8223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82954" name="Rectangle 1">
            <a:extLst>
              <a:ext uri="{FF2B5EF4-FFF2-40B4-BE49-F238E27FC236}">
                <a16:creationId xmlns:a16="http://schemas.microsoft.com/office/drawing/2014/main" id="{BDA71A0E-DCE7-41D0-85FD-0F574AE3EA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344738"/>
            <a:ext cx="1579563" cy="835025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 defTabSz="1042988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marL="0" marR="0" lvl="0" indent="0" algn="l" defTabSz="1042988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altLang="fr-FR" sz="3200" b="1" i="0" u="none" strike="noStrike" kern="1200" cap="none" spc="0" normalizeH="0" baseline="0" noProof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Arial"/>
              </a:rPr>
              <a:t>NITAG</a:t>
            </a:r>
          </a:p>
        </p:txBody>
      </p:sp>
      <p:cxnSp>
        <p:nvCxnSpPr>
          <p:cNvPr id="82955" name="Connecteur droit avec flèche 3">
            <a:extLst>
              <a:ext uri="{FF2B5EF4-FFF2-40B4-BE49-F238E27FC236}">
                <a16:creationId xmlns:a16="http://schemas.microsoft.com/office/drawing/2014/main" id="{0B418326-4324-48FD-8C0A-CD87F7D03066}"/>
              </a:ext>
            </a:extLst>
          </p:cNvPr>
          <p:cNvCxnSpPr>
            <a:cxnSpLocks noChangeShapeType="1"/>
          </p:cNvCxnSpPr>
          <p:nvPr/>
        </p:nvCxnSpPr>
        <p:spPr bwMode="auto">
          <a:xfrm flipV="1">
            <a:off x="1212850" y="1881188"/>
            <a:ext cx="0" cy="46355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82956" name="Rectangle 4">
            <a:extLst>
              <a:ext uri="{FF2B5EF4-FFF2-40B4-BE49-F238E27FC236}">
                <a16:creationId xmlns:a16="http://schemas.microsoft.com/office/drawing/2014/main" id="{023FAB8C-6A71-4BB6-AF5D-0406BFB683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33650" y="1328738"/>
            <a:ext cx="5426075" cy="520700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 defTabSz="1042988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marL="0" marR="0" lvl="0" indent="0" algn="l" defTabSz="1042988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altLang="fr-FR" sz="3900" b="0" i="0" u="none" strike="noStrike" kern="1200" cap="none" spc="0" normalizeH="0" baseline="0" noProof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Arial"/>
              </a:rPr>
              <a:t>         </a:t>
            </a:r>
            <a:r>
              <a:rPr kumimoji="0" lang="fr-FR" altLang="fr-FR" sz="3900" b="1" i="0" u="none" strike="noStrike" kern="1200" cap="none" spc="0" normalizeH="0" baseline="0" noProof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Arial"/>
              </a:rPr>
              <a:t>MOH</a:t>
            </a:r>
          </a:p>
        </p:txBody>
      </p:sp>
      <p:sp>
        <p:nvSpPr>
          <p:cNvPr id="9" name="Flèche : virage 8">
            <a:extLst>
              <a:ext uri="{FF2B5EF4-FFF2-40B4-BE49-F238E27FC236}">
                <a16:creationId xmlns:a16="http://schemas.microsoft.com/office/drawing/2014/main" id="{9C0464A5-E8B6-405F-BF5E-F63BE1487357}"/>
              </a:ext>
            </a:extLst>
          </p:cNvPr>
          <p:cNvSpPr/>
          <p:nvPr/>
        </p:nvSpPr>
        <p:spPr bwMode="auto">
          <a:xfrm>
            <a:off x="1009650" y="1336675"/>
            <a:ext cx="1449388" cy="1008063"/>
          </a:xfrm>
          <a:prstGeom prst="ben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/>
          </a:extLst>
        </p:spPr>
        <p:txBody>
          <a:bodyPr/>
          <a:lstStyle/>
          <a:p>
            <a:pPr marL="0" marR="0" lvl="0" indent="0" algn="l" defTabSz="1042988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r-FR" sz="3900" b="0" i="0" u="none" strike="noStrike" kern="1200" cap="none" spc="0" normalizeH="0" baseline="0" noProof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Arial" panose="020B0604020202020204" pitchFamily="34" charset="0"/>
              <a:ea typeface="MS PGothic" panose="020B0600070205080204" pitchFamily="34" charset="-128"/>
              <a:cs typeface="Arial"/>
            </a:endParaRPr>
          </a:p>
        </p:txBody>
      </p:sp>
      <p:cxnSp>
        <p:nvCxnSpPr>
          <p:cNvPr id="82958" name="Connecteur droit avec flèche 10">
            <a:extLst>
              <a:ext uri="{FF2B5EF4-FFF2-40B4-BE49-F238E27FC236}">
                <a16:creationId xmlns:a16="http://schemas.microsoft.com/office/drawing/2014/main" id="{A1B15AE7-A871-469B-8A78-4B13C8BAD7D2}"/>
              </a:ext>
            </a:extLst>
          </p:cNvPr>
          <p:cNvCxnSpPr>
            <a:cxnSpLocks noChangeShapeType="1"/>
          </p:cNvCxnSpPr>
          <p:nvPr/>
        </p:nvCxnSpPr>
        <p:spPr bwMode="auto">
          <a:xfrm flipH="1">
            <a:off x="3835400" y="1881188"/>
            <a:ext cx="601663" cy="555625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82959" name="Connecteur droit avec flèche 12">
            <a:extLst>
              <a:ext uri="{FF2B5EF4-FFF2-40B4-BE49-F238E27FC236}">
                <a16:creationId xmlns:a16="http://schemas.microsoft.com/office/drawing/2014/main" id="{D8FB5723-40B7-4D60-9B66-D98B9E187F8E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4532313" y="1939925"/>
            <a:ext cx="592137" cy="555625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82960" name="Connecteur droit avec flèche 14">
            <a:extLst>
              <a:ext uri="{FF2B5EF4-FFF2-40B4-BE49-F238E27FC236}">
                <a16:creationId xmlns:a16="http://schemas.microsoft.com/office/drawing/2014/main" id="{86D0EF23-7896-4FE2-8C77-94C37B0BE489}"/>
              </a:ext>
            </a:extLst>
          </p:cNvPr>
          <p:cNvCxnSpPr>
            <a:cxnSpLocks noChangeShapeType="1"/>
            <a:stCxn id="82954" idx="3"/>
            <a:endCxn id="759813" idx="1"/>
          </p:cNvCxnSpPr>
          <p:nvPr/>
        </p:nvCxnSpPr>
        <p:spPr bwMode="auto">
          <a:xfrm>
            <a:off x="1579563" y="2762250"/>
            <a:ext cx="106362" cy="3175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82961" name="Connecteur droit avec flèche 20">
            <a:extLst>
              <a:ext uri="{FF2B5EF4-FFF2-40B4-BE49-F238E27FC236}">
                <a16:creationId xmlns:a16="http://schemas.microsoft.com/office/drawing/2014/main" id="{E62E2F72-2F7D-40C2-8999-B95735E79598}"/>
              </a:ext>
            </a:extLst>
          </p:cNvPr>
          <p:cNvCxnSpPr>
            <a:cxnSpLocks noChangeShapeType="1"/>
          </p:cNvCxnSpPr>
          <p:nvPr/>
        </p:nvCxnSpPr>
        <p:spPr bwMode="auto">
          <a:xfrm flipH="1">
            <a:off x="8134350" y="1614488"/>
            <a:ext cx="2330450" cy="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" name="Connecteur droit avec flèche 2">
            <a:extLst>
              <a:ext uri="{FF2B5EF4-FFF2-40B4-BE49-F238E27FC236}">
                <a16:creationId xmlns:a16="http://schemas.microsoft.com/office/drawing/2014/main" id="{67D733EF-8CBC-4ED4-9ABB-153AD67BA666}"/>
              </a:ext>
            </a:extLst>
          </p:cNvPr>
          <p:cNvCxnSpPr>
            <a:cxnSpLocks/>
          </p:cNvCxnSpPr>
          <p:nvPr/>
        </p:nvCxnSpPr>
        <p:spPr bwMode="auto">
          <a:xfrm flipV="1">
            <a:off x="8934450" y="2695575"/>
            <a:ext cx="819151" cy="1287462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20090250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98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598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98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7598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98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7598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8786" name="Rectangle 2">
            <a:extLst>
              <a:ext uri="{FF2B5EF4-FFF2-40B4-BE49-F238E27FC236}">
                <a16:creationId xmlns:a16="http://schemas.microsoft.com/office/drawing/2014/main" id="{E1431A09-7084-4ACA-A474-11B2AB686A1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defTabSz="945990" eaLnBrk="1" hangingPunct="1">
              <a:defRPr/>
            </a:pPr>
            <a:r>
              <a:rPr lang="en-US" altLang="fr-FR" sz="2902">
                <a:ea typeface="+mj-ea"/>
              </a:rPr>
              <a:t>National Regulatory Functions </a:t>
            </a:r>
            <a:br>
              <a:rPr lang="en-US" altLang="fr-FR" sz="2902">
                <a:ea typeface="+mj-ea"/>
              </a:rPr>
            </a:br>
            <a:r>
              <a:rPr lang="en-US" altLang="fr-FR" sz="2902">
                <a:ea typeface="+mj-ea"/>
              </a:rPr>
              <a:t>depend on vaccine source</a:t>
            </a:r>
            <a:endParaRPr lang="en-GB" altLang="fr-FR" sz="2902">
              <a:ea typeface="+mj-ea"/>
            </a:endParaRPr>
          </a:p>
        </p:txBody>
      </p:sp>
      <p:sp>
        <p:nvSpPr>
          <p:cNvPr id="758788" name="Rectangle 4">
            <a:extLst>
              <a:ext uri="{FF2B5EF4-FFF2-40B4-BE49-F238E27FC236}">
                <a16:creationId xmlns:a16="http://schemas.microsoft.com/office/drawing/2014/main" id="{675570F7-9648-41CA-ADDB-159407591F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72013" y="1346200"/>
            <a:ext cx="5213350" cy="4389438"/>
          </a:xfrm>
          <a:prstGeom prst="rect">
            <a:avLst/>
          </a:prstGeom>
          <a:solidFill>
            <a:srgbClr val="FFCC99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tx2"/>
            </a:outerShdw>
          </a:effectLst>
        </p:spPr>
        <p:txBody>
          <a:bodyPr wrap="none" anchor="ctr"/>
          <a:lstStyle/>
          <a:p>
            <a:pPr marL="0" marR="0" lvl="0" indent="0" algn="l" defTabSz="829361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r-FR" sz="3537" b="0" i="0" u="none" strike="noStrike" kern="1200" cap="none" spc="0" normalizeH="0" baseline="0" noProof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Arial" panose="020B0604020202020204" pitchFamily="34" charset="0"/>
              <a:ea typeface="MS PGothic" panose="020B0600070205080204" pitchFamily="34" charset="-128"/>
              <a:cs typeface="Arial"/>
            </a:endParaRPr>
          </a:p>
        </p:txBody>
      </p:sp>
      <p:sp>
        <p:nvSpPr>
          <p:cNvPr id="758789" name="Text Box 5">
            <a:extLst>
              <a:ext uri="{FF2B5EF4-FFF2-40B4-BE49-F238E27FC236}">
                <a16:creationId xmlns:a16="http://schemas.microsoft.com/office/drawing/2014/main" id="{B3FC43A6-8BC6-4EA1-9B73-6B05515451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6775" y="1385888"/>
            <a:ext cx="2732088" cy="428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829361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fr-FR" sz="2177" b="1" i="0" u="none" strike="noStrike" kern="1200" cap="none" spc="0" normalizeH="0" baseline="0" noProof="0">
                <a:ln>
                  <a:noFill/>
                </a:ln>
                <a:solidFill>
                  <a:srgbClr val="009900"/>
                </a:solidFill>
                <a:effectLst/>
                <a:uLnTx/>
                <a:uFillTx/>
                <a:latin typeface="Comic Sans MS" panose="030F0702030302020204" pitchFamily="66" charset="0"/>
                <a:ea typeface="MS PGothic" panose="020B0600070205080204" pitchFamily="34" charset="-128"/>
                <a:cs typeface="Arial"/>
              </a:rPr>
              <a:t>Source of vaccines</a:t>
            </a:r>
          </a:p>
        </p:txBody>
      </p:sp>
      <p:grpSp>
        <p:nvGrpSpPr>
          <p:cNvPr id="758790" name="Group 6">
            <a:extLst>
              <a:ext uri="{FF2B5EF4-FFF2-40B4-BE49-F238E27FC236}">
                <a16:creationId xmlns:a16="http://schemas.microsoft.com/office/drawing/2014/main" id="{9896DC4C-599B-4AA3-BE2F-FBBC94A0A557}"/>
              </a:ext>
            </a:extLst>
          </p:cNvPr>
          <p:cNvGrpSpPr>
            <a:grpSpLocks/>
          </p:cNvGrpSpPr>
          <p:nvPr/>
        </p:nvGrpSpPr>
        <p:grpSpPr bwMode="auto">
          <a:xfrm>
            <a:off x="4787900" y="1731963"/>
            <a:ext cx="4679950" cy="427037"/>
            <a:chOff x="2219" y="1203"/>
            <a:chExt cx="3251" cy="297"/>
          </a:xfrm>
        </p:grpSpPr>
        <p:sp>
          <p:nvSpPr>
            <p:cNvPr id="758791" name="Text Box 7">
              <a:extLst>
                <a:ext uri="{FF2B5EF4-FFF2-40B4-BE49-F238E27FC236}">
                  <a16:creationId xmlns:a16="http://schemas.microsoft.com/office/drawing/2014/main" id="{CC186A9B-E09A-4A95-80B0-EF9D42DC672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219" y="1203"/>
              <a:ext cx="1092" cy="297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2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tx2"/>
              </a:outerShdw>
            </a:effectLst>
          </p:spPr>
          <p:txBody>
            <a:bodyPr wrap="none">
              <a:spAutoFit/>
            </a:bodyPr>
            <a:lstStyle/>
            <a:p>
              <a:pPr marL="0" marR="0" lvl="0" indent="0" algn="l" defTabSz="829361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altLang="fr-FR" sz="2177" b="0" i="0" u="none" strike="noStrike" kern="1200" cap="none" spc="0" normalizeH="0" baseline="0" noProof="0">
                  <a:ln>
                    <a:noFill/>
                  </a:ln>
                  <a:solidFill>
                    <a:srgbClr val="0033CC"/>
                  </a:solidFill>
                  <a:effectLst/>
                  <a:uLnTx/>
                  <a:uFillTx/>
                  <a:latin typeface="Comic Sans MS" panose="030F0702030302020204" pitchFamily="66" charset="0"/>
                  <a:ea typeface="MS PGothic" panose="020B0600070205080204" pitchFamily="34" charset="-128"/>
                  <a:cs typeface="Arial"/>
                </a:rPr>
                <a:t>UN agency</a:t>
              </a:r>
            </a:p>
          </p:txBody>
        </p:sp>
        <p:sp>
          <p:nvSpPr>
            <p:cNvPr id="758792" name="Text Box 8">
              <a:extLst>
                <a:ext uri="{FF2B5EF4-FFF2-40B4-BE49-F238E27FC236}">
                  <a16:creationId xmlns:a16="http://schemas.microsoft.com/office/drawing/2014/main" id="{349B982C-5C52-4931-A630-F88779D19F3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554" y="1203"/>
              <a:ext cx="825" cy="297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2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tx2"/>
              </a:outerShdw>
            </a:effectLst>
          </p:spPr>
          <p:txBody>
            <a:bodyPr wrap="none">
              <a:spAutoFit/>
            </a:bodyPr>
            <a:lstStyle/>
            <a:p>
              <a:pPr marL="0" marR="0" lvl="0" indent="0" algn="l" defTabSz="829361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altLang="fr-FR" sz="2177" b="0" i="0" u="none" strike="noStrike" kern="1200" cap="none" spc="0" normalizeH="0" baseline="0" noProof="0">
                  <a:ln>
                    <a:noFill/>
                  </a:ln>
                  <a:solidFill>
                    <a:srgbClr val="0033CC"/>
                  </a:solidFill>
                  <a:effectLst/>
                  <a:uLnTx/>
                  <a:uFillTx/>
                  <a:latin typeface="Comic Sans MS" panose="030F0702030302020204" pitchFamily="66" charset="0"/>
                  <a:ea typeface="MS PGothic" panose="020B0600070205080204" pitchFamily="34" charset="-128"/>
                  <a:cs typeface="Arial"/>
                </a:rPr>
                <a:t>Procure</a:t>
              </a:r>
            </a:p>
          </p:txBody>
        </p:sp>
        <p:sp>
          <p:nvSpPr>
            <p:cNvPr id="758793" name="Text Box 9">
              <a:extLst>
                <a:ext uri="{FF2B5EF4-FFF2-40B4-BE49-F238E27FC236}">
                  <a16:creationId xmlns:a16="http://schemas.microsoft.com/office/drawing/2014/main" id="{5E897D95-B4AD-4DD3-A7BD-C18F4330003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625" y="1203"/>
              <a:ext cx="845" cy="297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2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tx2"/>
              </a:outerShdw>
            </a:effectLst>
          </p:spPr>
          <p:txBody>
            <a:bodyPr wrap="none">
              <a:spAutoFit/>
            </a:bodyPr>
            <a:lstStyle/>
            <a:p>
              <a:pPr marL="0" marR="0" lvl="0" indent="0" algn="l" defTabSz="829361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altLang="fr-FR" sz="2177" b="0" i="0" u="none" strike="noStrike" kern="1200" cap="none" spc="0" normalizeH="0" baseline="0" noProof="0">
                  <a:ln>
                    <a:noFill/>
                  </a:ln>
                  <a:solidFill>
                    <a:srgbClr val="0033CC"/>
                  </a:solidFill>
                  <a:effectLst/>
                  <a:uLnTx/>
                  <a:uFillTx/>
                  <a:latin typeface="Comic Sans MS" panose="030F0702030302020204" pitchFamily="66" charset="0"/>
                  <a:ea typeface="MS PGothic" panose="020B0600070205080204" pitchFamily="34" charset="-128"/>
                  <a:cs typeface="Arial"/>
                </a:rPr>
                <a:t>Produce</a:t>
              </a:r>
            </a:p>
          </p:txBody>
        </p:sp>
      </p:grpSp>
      <p:sp>
        <p:nvSpPr>
          <p:cNvPr id="83974" name="Line 10">
            <a:extLst>
              <a:ext uri="{FF2B5EF4-FFF2-40B4-BE49-F238E27FC236}">
                <a16:creationId xmlns:a16="http://schemas.microsoft.com/office/drawing/2014/main" id="{F635225F-F4A6-4F6D-A8C1-944196895DF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553200" y="1727200"/>
            <a:ext cx="14288" cy="40084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MS PGothic" panose="020B0600070205080204" pitchFamily="34" charset="-128"/>
              <a:cs typeface="Arial"/>
            </a:endParaRPr>
          </a:p>
        </p:txBody>
      </p:sp>
      <p:sp>
        <p:nvSpPr>
          <p:cNvPr id="83975" name="Line 11">
            <a:extLst>
              <a:ext uri="{FF2B5EF4-FFF2-40B4-BE49-F238E27FC236}">
                <a16:creationId xmlns:a16="http://schemas.microsoft.com/office/drawing/2014/main" id="{7B935605-0BBB-43D0-A8A8-E29EF88BBC1C}"/>
              </a:ext>
            </a:extLst>
          </p:cNvPr>
          <p:cNvSpPr>
            <a:spLocks noChangeShapeType="1"/>
          </p:cNvSpPr>
          <p:nvPr/>
        </p:nvSpPr>
        <p:spPr bwMode="auto">
          <a:xfrm>
            <a:off x="8088313" y="1727200"/>
            <a:ext cx="0" cy="40084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MS PGothic" panose="020B0600070205080204" pitchFamily="34" charset="-128"/>
              <a:cs typeface="Arial"/>
            </a:endParaRPr>
          </a:p>
        </p:txBody>
      </p:sp>
      <p:sp>
        <p:nvSpPr>
          <p:cNvPr id="83976" name="Line 12">
            <a:extLst>
              <a:ext uri="{FF2B5EF4-FFF2-40B4-BE49-F238E27FC236}">
                <a16:creationId xmlns:a16="http://schemas.microsoft.com/office/drawing/2014/main" id="{9E56DA03-1B53-4872-A641-4E05A842D5AA}"/>
              </a:ext>
            </a:extLst>
          </p:cNvPr>
          <p:cNvSpPr>
            <a:spLocks noChangeShapeType="1"/>
          </p:cNvSpPr>
          <p:nvPr/>
        </p:nvSpPr>
        <p:spPr bwMode="auto">
          <a:xfrm>
            <a:off x="4672013" y="3179763"/>
            <a:ext cx="4937125" cy="15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MS PGothic" panose="020B0600070205080204" pitchFamily="34" charset="-128"/>
              <a:cs typeface="Arial"/>
            </a:endParaRPr>
          </a:p>
        </p:txBody>
      </p:sp>
      <p:sp>
        <p:nvSpPr>
          <p:cNvPr id="83977" name="Line 13">
            <a:extLst>
              <a:ext uri="{FF2B5EF4-FFF2-40B4-BE49-F238E27FC236}">
                <a16:creationId xmlns:a16="http://schemas.microsoft.com/office/drawing/2014/main" id="{F674D859-A234-4C11-BB13-FE17A679EA20}"/>
              </a:ext>
            </a:extLst>
          </p:cNvPr>
          <p:cNvSpPr>
            <a:spLocks noChangeShapeType="1"/>
          </p:cNvSpPr>
          <p:nvPr/>
        </p:nvSpPr>
        <p:spPr bwMode="auto">
          <a:xfrm>
            <a:off x="4672013" y="3662363"/>
            <a:ext cx="4937125" cy="15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MS PGothic" panose="020B0600070205080204" pitchFamily="34" charset="-128"/>
              <a:cs typeface="Arial"/>
            </a:endParaRPr>
          </a:p>
        </p:txBody>
      </p:sp>
      <p:sp>
        <p:nvSpPr>
          <p:cNvPr id="83978" name="Line 14">
            <a:extLst>
              <a:ext uri="{FF2B5EF4-FFF2-40B4-BE49-F238E27FC236}">
                <a16:creationId xmlns:a16="http://schemas.microsoft.com/office/drawing/2014/main" id="{79E026B0-5194-4C5A-82C6-D0C3C80A3765}"/>
              </a:ext>
            </a:extLst>
          </p:cNvPr>
          <p:cNvSpPr>
            <a:spLocks noChangeShapeType="1"/>
          </p:cNvSpPr>
          <p:nvPr/>
        </p:nvSpPr>
        <p:spPr bwMode="auto">
          <a:xfrm>
            <a:off x="4672013" y="4146550"/>
            <a:ext cx="4937125" cy="1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MS PGothic" panose="020B0600070205080204" pitchFamily="34" charset="-128"/>
              <a:cs typeface="Arial"/>
            </a:endParaRPr>
          </a:p>
        </p:txBody>
      </p:sp>
      <p:sp>
        <p:nvSpPr>
          <p:cNvPr id="83979" name="Line 15">
            <a:extLst>
              <a:ext uri="{FF2B5EF4-FFF2-40B4-BE49-F238E27FC236}">
                <a16:creationId xmlns:a16="http://schemas.microsoft.com/office/drawing/2014/main" id="{A4070162-1F0A-4540-A7A4-DA4CA2503A0C}"/>
              </a:ext>
            </a:extLst>
          </p:cNvPr>
          <p:cNvSpPr>
            <a:spLocks noChangeShapeType="1"/>
          </p:cNvSpPr>
          <p:nvPr/>
        </p:nvSpPr>
        <p:spPr bwMode="auto">
          <a:xfrm>
            <a:off x="4672013" y="4630738"/>
            <a:ext cx="4937125" cy="15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MS PGothic" panose="020B0600070205080204" pitchFamily="34" charset="-128"/>
              <a:cs typeface="Arial"/>
            </a:endParaRPr>
          </a:p>
        </p:txBody>
      </p:sp>
      <p:sp>
        <p:nvSpPr>
          <p:cNvPr id="83980" name="Line 16">
            <a:extLst>
              <a:ext uri="{FF2B5EF4-FFF2-40B4-BE49-F238E27FC236}">
                <a16:creationId xmlns:a16="http://schemas.microsoft.com/office/drawing/2014/main" id="{1C533C8C-1FB4-485E-80FC-E5A917FE1C6A}"/>
              </a:ext>
            </a:extLst>
          </p:cNvPr>
          <p:cNvSpPr>
            <a:spLocks noChangeShapeType="1"/>
          </p:cNvSpPr>
          <p:nvPr/>
        </p:nvSpPr>
        <p:spPr bwMode="auto">
          <a:xfrm>
            <a:off x="4672013" y="5183188"/>
            <a:ext cx="4937125" cy="15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MS PGothic" panose="020B0600070205080204" pitchFamily="34" charset="-128"/>
              <a:cs typeface="Arial"/>
            </a:endParaRPr>
          </a:p>
        </p:txBody>
      </p:sp>
      <p:sp>
        <p:nvSpPr>
          <p:cNvPr id="83981" name="Line 17">
            <a:extLst>
              <a:ext uri="{FF2B5EF4-FFF2-40B4-BE49-F238E27FC236}">
                <a16:creationId xmlns:a16="http://schemas.microsoft.com/office/drawing/2014/main" id="{8A78C7C2-00F8-467C-B976-8F10526473D4}"/>
              </a:ext>
            </a:extLst>
          </p:cNvPr>
          <p:cNvSpPr>
            <a:spLocks noChangeShapeType="1"/>
          </p:cNvSpPr>
          <p:nvPr/>
        </p:nvSpPr>
        <p:spPr bwMode="auto">
          <a:xfrm>
            <a:off x="4757738" y="1727200"/>
            <a:ext cx="4783137" cy="1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MS PGothic" panose="020B0600070205080204" pitchFamily="34" charset="-128"/>
              <a:cs typeface="Arial"/>
            </a:endParaRPr>
          </a:p>
        </p:txBody>
      </p:sp>
      <p:sp>
        <p:nvSpPr>
          <p:cNvPr id="758802" name="Rectangle 18">
            <a:extLst>
              <a:ext uri="{FF2B5EF4-FFF2-40B4-BE49-F238E27FC236}">
                <a16:creationId xmlns:a16="http://schemas.microsoft.com/office/drawing/2014/main" id="{EE40B675-BAF7-44B2-9705-C408B8A6FE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02175" y="3662363"/>
            <a:ext cx="1865313" cy="2073275"/>
          </a:xfrm>
          <a:prstGeom prst="rect">
            <a:avLst/>
          </a:prstGeom>
          <a:solidFill>
            <a:schemeClr val="folHlink"/>
          </a:solidFill>
          <a:ln>
            <a:noFill/>
          </a:ln>
          <a:effectLst>
            <a:outerShdw dist="107763" dir="13500000" algn="ctr" rotWithShape="0">
              <a:schemeClr val="tx2"/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marL="0" marR="0" lvl="0" indent="0" algn="l" defTabSz="829361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r-FR" sz="3537" b="0" i="0" u="none" strike="noStrike" kern="1200" cap="none" spc="0" normalizeH="0" baseline="0" noProof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Arial" panose="020B0604020202020204" pitchFamily="34" charset="0"/>
              <a:ea typeface="MS PGothic" panose="020B0600070205080204" pitchFamily="34" charset="-128"/>
              <a:cs typeface="Arial"/>
            </a:endParaRPr>
          </a:p>
        </p:txBody>
      </p:sp>
      <p:sp>
        <p:nvSpPr>
          <p:cNvPr id="758803" name="Rectangle 19">
            <a:extLst>
              <a:ext uri="{FF2B5EF4-FFF2-40B4-BE49-F238E27FC236}">
                <a16:creationId xmlns:a16="http://schemas.microsoft.com/office/drawing/2014/main" id="{DABD03B7-3070-4B7C-BC5D-0B006D3330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53200" y="4630738"/>
            <a:ext cx="1487488" cy="1104900"/>
          </a:xfrm>
          <a:prstGeom prst="rect">
            <a:avLst/>
          </a:prstGeom>
          <a:solidFill>
            <a:schemeClr val="folHlink"/>
          </a:solidFill>
          <a:ln>
            <a:noFill/>
          </a:ln>
          <a:effectLst>
            <a:outerShdw dist="107763" dir="18900000" algn="ctr" rotWithShape="0">
              <a:schemeClr val="tx2"/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marL="0" marR="0" lvl="0" indent="0" algn="l" defTabSz="829361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r-FR" sz="3537" b="0" i="0" u="none" strike="noStrike" kern="1200" cap="none" spc="0" normalizeH="0" baseline="0" noProof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Arial" panose="020B0604020202020204" pitchFamily="34" charset="0"/>
              <a:ea typeface="MS PGothic" panose="020B0600070205080204" pitchFamily="34" charset="-128"/>
              <a:cs typeface="Arial"/>
            </a:endParaRPr>
          </a:p>
        </p:txBody>
      </p:sp>
      <p:sp>
        <p:nvSpPr>
          <p:cNvPr id="83984" name="Line 20">
            <a:extLst>
              <a:ext uri="{FF2B5EF4-FFF2-40B4-BE49-F238E27FC236}">
                <a16:creationId xmlns:a16="http://schemas.microsoft.com/office/drawing/2014/main" id="{35A068DB-9AD5-4B47-AF02-C20920576523}"/>
              </a:ext>
            </a:extLst>
          </p:cNvPr>
          <p:cNvSpPr>
            <a:spLocks noChangeShapeType="1"/>
          </p:cNvSpPr>
          <p:nvPr/>
        </p:nvSpPr>
        <p:spPr bwMode="auto">
          <a:xfrm>
            <a:off x="4672013" y="3662363"/>
            <a:ext cx="1881187" cy="15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MS PGothic" panose="020B0600070205080204" pitchFamily="34" charset="-128"/>
              <a:cs typeface="Arial"/>
            </a:endParaRPr>
          </a:p>
        </p:txBody>
      </p:sp>
      <p:sp>
        <p:nvSpPr>
          <p:cNvPr id="83985" name="Line 21">
            <a:extLst>
              <a:ext uri="{FF2B5EF4-FFF2-40B4-BE49-F238E27FC236}">
                <a16:creationId xmlns:a16="http://schemas.microsoft.com/office/drawing/2014/main" id="{8C7FF823-83E7-4F03-BCFA-5D27B4304BD4}"/>
              </a:ext>
            </a:extLst>
          </p:cNvPr>
          <p:cNvSpPr>
            <a:spLocks noChangeShapeType="1"/>
          </p:cNvSpPr>
          <p:nvPr/>
        </p:nvSpPr>
        <p:spPr bwMode="auto">
          <a:xfrm>
            <a:off x="6553200" y="4560888"/>
            <a:ext cx="1487488" cy="15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MS PGothic" panose="020B0600070205080204" pitchFamily="34" charset="-128"/>
              <a:cs typeface="Arial"/>
            </a:endParaRPr>
          </a:p>
        </p:txBody>
      </p:sp>
      <p:sp>
        <p:nvSpPr>
          <p:cNvPr id="83986" name="Line 22">
            <a:extLst>
              <a:ext uri="{FF2B5EF4-FFF2-40B4-BE49-F238E27FC236}">
                <a16:creationId xmlns:a16="http://schemas.microsoft.com/office/drawing/2014/main" id="{D740E62C-8FD3-4821-848C-5597BAB5FD1A}"/>
              </a:ext>
            </a:extLst>
          </p:cNvPr>
          <p:cNvSpPr>
            <a:spLocks noChangeShapeType="1"/>
          </p:cNvSpPr>
          <p:nvPr/>
        </p:nvSpPr>
        <p:spPr bwMode="auto">
          <a:xfrm>
            <a:off x="4672013" y="4146550"/>
            <a:ext cx="1587" cy="15890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MS PGothic" panose="020B0600070205080204" pitchFamily="34" charset="-128"/>
              <a:cs typeface="Arial"/>
            </a:endParaRPr>
          </a:p>
        </p:txBody>
      </p:sp>
      <p:sp>
        <p:nvSpPr>
          <p:cNvPr id="83987" name="Line 23">
            <a:extLst>
              <a:ext uri="{FF2B5EF4-FFF2-40B4-BE49-F238E27FC236}">
                <a16:creationId xmlns:a16="http://schemas.microsoft.com/office/drawing/2014/main" id="{FC3B7672-7B9F-439B-9AD2-C1A04E333350}"/>
              </a:ext>
            </a:extLst>
          </p:cNvPr>
          <p:cNvSpPr>
            <a:spLocks noChangeShapeType="1"/>
          </p:cNvSpPr>
          <p:nvPr/>
        </p:nvSpPr>
        <p:spPr bwMode="auto">
          <a:xfrm>
            <a:off x="6567488" y="3662363"/>
            <a:ext cx="0" cy="96837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MS PGothic" panose="020B0600070205080204" pitchFamily="34" charset="-128"/>
              <a:cs typeface="Arial"/>
            </a:endParaRPr>
          </a:p>
        </p:txBody>
      </p:sp>
      <p:sp>
        <p:nvSpPr>
          <p:cNvPr id="83988" name="Line 24">
            <a:extLst>
              <a:ext uri="{FF2B5EF4-FFF2-40B4-BE49-F238E27FC236}">
                <a16:creationId xmlns:a16="http://schemas.microsoft.com/office/drawing/2014/main" id="{3D1BF487-4103-4723-8583-88EBF62F4B5A}"/>
              </a:ext>
            </a:extLst>
          </p:cNvPr>
          <p:cNvSpPr>
            <a:spLocks noChangeShapeType="1"/>
          </p:cNvSpPr>
          <p:nvPr/>
        </p:nvSpPr>
        <p:spPr bwMode="auto">
          <a:xfrm>
            <a:off x="2006600" y="3181350"/>
            <a:ext cx="25082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MS PGothic" panose="020B0600070205080204" pitchFamily="34" charset="-128"/>
              <a:cs typeface="Arial"/>
            </a:endParaRPr>
          </a:p>
        </p:txBody>
      </p:sp>
      <p:sp>
        <p:nvSpPr>
          <p:cNvPr id="83989" name="Line 25">
            <a:extLst>
              <a:ext uri="{FF2B5EF4-FFF2-40B4-BE49-F238E27FC236}">
                <a16:creationId xmlns:a16="http://schemas.microsoft.com/office/drawing/2014/main" id="{369DEB99-3F27-44FC-AC4B-5798ABE75998}"/>
              </a:ext>
            </a:extLst>
          </p:cNvPr>
          <p:cNvSpPr>
            <a:spLocks noChangeShapeType="1"/>
          </p:cNvSpPr>
          <p:nvPr/>
        </p:nvSpPr>
        <p:spPr bwMode="auto">
          <a:xfrm>
            <a:off x="2006600" y="3594100"/>
            <a:ext cx="25082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MS PGothic" panose="020B0600070205080204" pitchFamily="34" charset="-128"/>
              <a:cs typeface="Arial"/>
            </a:endParaRPr>
          </a:p>
        </p:txBody>
      </p:sp>
      <p:sp>
        <p:nvSpPr>
          <p:cNvPr id="83990" name="Line 26">
            <a:extLst>
              <a:ext uri="{FF2B5EF4-FFF2-40B4-BE49-F238E27FC236}">
                <a16:creationId xmlns:a16="http://schemas.microsoft.com/office/drawing/2014/main" id="{5C5146F6-C48E-4767-B5CE-791D9BCCFD21}"/>
              </a:ext>
            </a:extLst>
          </p:cNvPr>
          <p:cNvSpPr>
            <a:spLocks noChangeShapeType="1"/>
          </p:cNvSpPr>
          <p:nvPr/>
        </p:nvSpPr>
        <p:spPr bwMode="auto">
          <a:xfrm>
            <a:off x="2006600" y="4002088"/>
            <a:ext cx="25082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MS PGothic" panose="020B0600070205080204" pitchFamily="34" charset="-128"/>
              <a:cs typeface="Arial"/>
            </a:endParaRPr>
          </a:p>
        </p:txBody>
      </p:sp>
      <p:sp>
        <p:nvSpPr>
          <p:cNvPr id="83991" name="Line 27">
            <a:extLst>
              <a:ext uri="{FF2B5EF4-FFF2-40B4-BE49-F238E27FC236}">
                <a16:creationId xmlns:a16="http://schemas.microsoft.com/office/drawing/2014/main" id="{2EC93BD5-E351-486A-9D9B-8AFD4090DD45}"/>
              </a:ext>
            </a:extLst>
          </p:cNvPr>
          <p:cNvSpPr>
            <a:spLocks noChangeShapeType="1"/>
          </p:cNvSpPr>
          <p:nvPr/>
        </p:nvSpPr>
        <p:spPr bwMode="auto">
          <a:xfrm>
            <a:off x="2006600" y="4529138"/>
            <a:ext cx="25082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MS PGothic" panose="020B0600070205080204" pitchFamily="34" charset="-128"/>
              <a:cs typeface="Arial"/>
            </a:endParaRPr>
          </a:p>
        </p:txBody>
      </p:sp>
      <p:sp>
        <p:nvSpPr>
          <p:cNvPr id="83992" name="Line 28">
            <a:extLst>
              <a:ext uri="{FF2B5EF4-FFF2-40B4-BE49-F238E27FC236}">
                <a16:creationId xmlns:a16="http://schemas.microsoft.com/office/drawing/2014/main" id="{DDB33F54-6DAD-4393-9F2B-57249280155B}"/>
              </a:ext>
            </a:extLst>
          </p:cNvPr>
          <p:cNvSpPr>
            <a:spLocks noChangeShapeType="1"/>
          </p:cNvSpPr>
          <p:nvPr/>
        </p:nvSpPr>
        <p:spPr bwMode="auto">
          <a:xfrm>
            <a:off x="2006600" y="5132388"/>
            <a:ext cx="25082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MS PGothic" panose="020B0600070205080204" pitchFamily="34" charset="-128"/>
              <a:cs typeface="Arial"/>
            </a:endParaRPr>
          </a:p>
        </p:txBody>
      </p:sp>
      <p:sp>
        <p:nvSpPr>
          <p:cNvPr id="758813" name="Rectangle 29">
            <a:extLst>
              <a:ext uri="{FF2B5EF4-FFF2-40B4-BE49-F238E27FC236}">
                <a16:creationId xmlns:a16="http://schemas.microsoft.com/office/drawing/2014/main" id="{A8DD5770-0F20-411B-B1DE-8E18130E3F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52675" y="207963"/>
            <a:ext cx="7256463" cy="812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83511" tIns="41756" rIns="83511" bIns="41756" anchor="ctr"/>
          <a:lstStyle>
            <a:lvl1pPr algn="ctr" defTabSz="1042988" rtl="0">
              <a:defRPr sz="3200" b="1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algn="ctr" defTabSz="1042988" rtl="0">
              <a:defRPr sz="3200" b="1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algn="ctr" defTabSz="1042988" rtl="0">
              <a:defRPr sz="3200" b="1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algn="ctr" defTabSz="1042988" rtl="0">
              <a:defRPr sz="3200" b="1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algn="ctr" defTabSz="1042988" rtl="0">
              <a:defRPr sz="3200" b="1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457200" algn="ctr" defTabSz="1042988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914400" algn="ctr" defTabSz="1042988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1371600" algn="ctr" defTabSz="1042988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1828800" algn="ctr" defTabSz="1042988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ctr" defTabSz="94599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fr-FR" sz="2902" b="1" i="1" u="none" strike="noStrike" kern="1200" cap="none" spc="0" normalizeH="0" baseline="0" noProof="0">
              <a:ln>
                <a:noFill/>
              </a:ln>
              <a:solidFill>
                <a:srgbClr val="0033CC"/>
              </a:solidFill>
              <a:effectLst/>
              <a:uLnTx/>
              <a:uFillTx/>
              <a:latin typeface="Arial" panose="020B0604020202020204" pitchFamily="34" charset="0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758814" name="Rectangle 30">
            <a:extLst>
              <a:ext uri="{FF2B5EF4-FFF2-40B4-BE49-F238E27FC236}">
                <a16:creationId xmlns:a16="http://schemas.microsoft.com/office/drawing/2014/main" id="{77F0E06E-4245-4B5C-BAA3-CC3A652CAC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90788" y="207963"/>
            <a:ext cx="7256462" cy="1104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83511" tIns="41756" rIns="83511" bIns="41756" anchor="ctr"/>
          <a:lstStyle>
            <a:lvl1pPr algn="ctr" defTabSz="1042988" rtl="0">
              <a:defRPr sz="3200" b="1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algn="ctr" defTabSz="1042988" rtl="0">
              <a:defRPr sz="3200" b="1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algn="ctr" defTabSz="1042988" rtl="0">
              <a:defRPr sz="3200" b="1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algn="ctr" defTabSz="1042988" rtl="0">
              <a:defRPr sz="3200" b="1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algn="ctr" defTabSz="1042988" rtl="0">
              <a:defRPr sz="3200" b="1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457200" algn="ctr" defTabSz="1042988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914400" algn="ctr" defTabSz="1042988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1371600" algn="ctr" defTabSz="1042988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1828800" algn="ctr" defTabSz="1042988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ctr" defTabSz="94599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fr-FR" sz="2902" b="1" i="1" u="none" strike="noStrike" kern="1200" cap="none" spc="0" normalizeH="0" baseline="0" noProof="0">
              <a:ln>
                <a:noFill/>
              </a:ln>
              <a:solidFill>
                <a:srgbClr val="0033CC"/>
              </a:solidFill>
              <a:effectLst/>
              <a:uLnTx/>
              <a:uFillTx/>
              <a:latin typeface="Arial" panose="020B0604020202020204" pitchFamily="34" charset="0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758815" name="Rectangle 31">
            <a:extLst>
              <a:ext uri="{FF2B5EF4-FFF2-40B4-BE49-F238E27FC236}">
                <a16:creationId xmlns:a16="http://schemas.microsoft.com/office/drawing/2014/main" id="{0BD009DD-C1C6-4835-B808-2B3E51129B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06600" y="1346200"/>
            <a:ext cx="2625725" cy="4389438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tx2"/>
            </a:outerShdw>
          </a:effectLst>
        </p:spPr>
        <p:txBody>
          <a:bodyPr wrap="none" anchor="ctr"/>
          <a:lstStyle/>
          <a:p>
            <a:pPr marL="0" marR="0" lvl="0" indent="0" algn="l" defTabSz="829361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r-FR" sz="3537" b="0" i="0" u="none" strike="noStrike" kern="1200" cap="none" spc="0" normalizeH="0" baseline="0" noProof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Arial" panose="020B0604020202020204" pitchFamily="34" charset="0"/>
              <a:ea typeface="MS PGothic" panose="020B0600070205080204" pitchFamily="34" charset="-128"/>
              <a:cs typeface="Arial"/>
            </a:endParaRPr>
          </a:p>
        </p:txBody>
      </p:sp>
      <p:grpSp>
        <p:nvGrpSpPr>
          <p:cNvPr id="758816" name="Group 32">
            <a:extLst>
              <a:ext uri="{FF2B5EF4-FFF2-40B4-BE49-F238E27FC236}">
                <a16:creationId xmlns:a16="http://schemas.microsoft.com/office/drawing/2014/main" id="{F644FEBD-4D68-4A65-8800-8687240683EC}"/>
              </a:ext>
            </a:extLst>
          </p:cNvPr>
          <p:cNvGrpSpPr>
            <a:grpSpLocks/>
          </p:cNvGrpSpPr>
          <p:nvPr/>
        </p:nvGrpSpPr>
        <p:grpSpPr bwMode="auto">
          <a:xfrm>
            <a:off x="2006600" y="2225675"/>
            <a:ext cx="2759603" cy="3556000"/>
            <a:chOff x="288" y="1536"/>
            <a:chExt cx="1917" cy="2470"/>
          </a:xfrm>
        </p:grpSpPr>
        <p:sp>
          <p:nvSpPr>
            <p:cNvPr id="758817" name="Text Box 33">
              <a:extLst>
                <a:ext uri="{FF2B5EF4-FFF2-40B4-BE49-F238E27FC236}">
                  <a16:creationId xmlns:a16="http://schemas.microsoft.com/office/drawing/2014/main" id="{1FF55794-81A5-4DF8-9C9F-E493FF50231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40" y="1875"/>
              <a:ext cx="1865" cy="40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marL="0" marR="0" lvl="0" indent="0" algn="l" defTabSz="829361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GB" altLang="fr-FR" sz="1600" dirty="0">
                  <a:solidFill>
                    <a:srgbClr val="0033CC"/>
                  </a:solidFill>
                  <a:latin typeface="Comic Sans MS" panose="030F0702030302020204" pitchFamily="66" charset="0"/>
                  <a:ea typeface="MS PGothic" panose="020B0600070205080204" pitchFamily="34" charset="-128"/>
                  <a:cs typeface="Arial"/>
                </a:rPr>
                <a:t>Marketing </a:t>
              </a:r>
              <a:r>
                <a:rPr lang="en-GB" altLang="fr-FR" sz="1600" dirty="0" err="1">
                  <a:solidFill>
                    <a:srgbClr val="0033CC"/>
                  </a:solidFill>
                  <a:latin typeface="Comic Sans MS" panose="030F0702030302020204" pitchFamily="66" charset="0"/>
                  <a:ea typeface="MS PGothic" panose="020B0600070205080204" pitchFamily="34" charset="-128"/>
                  <a:cs typeface="Arial"/>
                </a:rPr>
                <a:t>Autorization</a:t>
              </a:r>
              <a:r>
                <a:rPr lang="en-GB" altLang="fr-FR" sz="1600" dirty="0">
                  <a:solidFill>
                    <a:srgbClr val="0033CC"/>
                  </a:solidFill>
                  <a:latin typeface="Comic Sans MS" panose="030F0702030302020204" pitchFamily="66" charset="0"/>
                  <a:ea typeface="MS PGothic" panose="020B0600070205080204" pitchFamily="34" charset="-128"/>
                  <a:cs typeface="Arial"/>
                </a:rPr>
                <a:t> &amp; </a:t>
              </a:r>
            </a:p>
            <a:p>
              <a:pPr marL="0" marR="0" lvl="0" indent="0" algn="l" defTabSz="829361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GB" altLang="fr-FR" sz="1600" dirty="0">
                  <a:solidFill>
                    <a:srgbClr val="0033CC"/>
                  </a:solidFill>
                  <a:latin typeface="Comic Sans MS" panose="030F0702030302020204" pitchFamily="66" charset="0"/>
                  <a:ea typeface="MS PGothic" panose="020B0600070205080204" pitchFamily="34" charset="-128"/>
                  <a:cs typeface="Arial"/>
                </a:rPr>
                <a:t>Activities lic</a:t>
              </a:r>
              <a:r>
                <a:rPr kumimoji="0" lang="en-GB" altLang="fr-FR" sz="1451" b="1" i="0" u="none" strike="noStrike" kern="1200" cap="none" spc="0" normalizeH="0" baseline="0" noProof="0" dirty="0" err="1">
                  <a:ln>
                    <a:noFill/>
                  </a:ln>
                  <a:solidFill>
                    <a:srgbClr val="0033CC"/>
                  </a:solidFill>
                  <a:effectLst/>
                  <a:uLnTx/>
                  <a:uFillTx/>
                  <a:latin typeface="Comic Sans MS" panose="030F0702030302020204" pitchFamily="66" charset="0"/>
                  <a:ea typeface="MS PGothic" panose="020B0600070205080204" pitchFamily="34" charset="-128"/>
                  <a:cs typeface="Arial"/>
                </a:rPr>
                <a:t>ensing</a:t>
              </a:r>
              <a:endParaRPr kumimoji="0" lang="en-GB" altLang="fr-FR" sz="1451" b="1" i="0" u="none" strike="noStrike" kern="1200" cap="none" spc="0" normalizeH="0" baseline="0" noProof="0" dirty="0">
                <a:ln>
                  <a:noFill/>
                </a:ln>
                <a:solidFill>
                  <a:srgbClr val="0033CC"/>
                </a:solidFill>
                <a:effectLst/>
                <a:uLnTx/>
                <a:uFillTx/>
                <a:latin typeface="Comic Sans MS" panose="030F0702030302020204" pitchFamily="66" charset="0"/>
                <a:ea typeface="MS PGothic" panose="020B0600070205080204" pitchFamily="34" charset="-128"/>
                <a:cs typeface="Arial"/>
              </a:endParaRPr>
            </a:p>
          </p:txBody>
        </p:sp>
        <p:sp>
          <p:nvSpPr>
            <p:cNvPr id="758818" name="Text Box 34">
              <a:extLst>
                <a:ext uri="{FF2B5EF4-FFF2-40B4-BE49-F238E27FC236}">
                  <a16:creationId xmlns:a16="http://schemas.microsoft.com/office/drawing/2014/main" id="{A58E778A-8A47-40C5-8D6B-0431C46220B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7" y="2832"/>
              <a:ext cx="1684" cy="25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marL="0" marR="0" lvl="0" indent="0" algn="l" defTabSz="829361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altLang="fr-FR" sz="1814" b="0" i="0" u="none" strike="noStrike" kern="1200" cap="none" spc="0" normalizeH="0" baseline="0" noProof="0">
                  <a:ln>
                    <a:noFill/>
                  </a:ln>
                  <a:solidFill>
                    <a:srgbClr val="0033CC"/>
                  </a:solidFill>
                  <a:effectLst/>
                  <a:uLnTx/>
                  <a:uFillTx/>
                  <a:latin typeface="Comic Sans MS" panose="030F0702030302020204" pitchFamily="66" charset="0"/>
                  <a:ea typeface="MS PGothic" panose="020B0600070205080204" pitchFamily="34" charset="-128"/>
                  <a:cs typeface="Arial"/>
                </a:rPr>
                <a:t>Laboratory access</a:t>
              </a:r>
            </a:p>
          </p:txBody>
        </p:sp>
        <p:sp>
          <p:nvSpPr>
            <p:cNvPr id="758819" name="Text Box 35">
              <a:extLst>
                <a:ext uri="{FF2B5EF4-FFF2-40B4-BE49-F238E27FC236}">
                  <a16:creationId xmlns:a16="http://schemas.microsoft.com/office/drawing/2014/main" id="{DCFA9250-5273-45B8-A264-FDD9FE4C984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88" y="3254"/>
              <a:ext cx="1824" cy="25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marL="0" marR="0" lvl="0" indent="0" algn="l" defTabSz="829361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altLang="fr-FR" sz="1814" b="0" i="0" u="none" strike="noStrike" kern="1200" cap="none" spc="0" normalizeH="0" baseline="0" noProof="0">
                  <a:ln>
                    <a:noFill/>
                  </a:ln>
                  <a:solidFill>
                    <a:srgbClr val="0033CC"/>
                  </a:solidFill>
                  <a:effectLst/>
                  <a:uLnTx/>
                  <a:uFillTx/>
                  <a:latin typeface="Comic Sans MS" panose="030F0702030302020204" pitchFamily="66" charset="0"/>
                  <a:ea typeface="MS PGothic" panose="020B0600070205080204" pitchFamily="34" charset="-128"/>
                  <a:cs typeface="Arial"/>
                </a:rPr>
                <a:t>Regulatory inspections</a:t>
              </a:r>
            </a:p>
          </p:txBody>
        </p:sp>
        <p:sp>
          <p:nvSpPr>
            <p:cNvPr id="758820" name="Text Box 36">
              <a:extLst>
                <a:ext uri="{FF2B5EF4-FFF2-40B4-BE49-F238E27FC236}">
                  <a16:creationId xmlns:a16="http://schemas.microsoft.com/office/drawing/2014/main" id="{B0A48948-0E08-4C4D-BF78-97A3F99F500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7" y="2496"/>
              <a:ext cx="1247" cy="25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marL="0" marR="0" lvl="0" indent="0" algn="l" defTabSz="829361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altLang="fr-FR" b="0" i="0" u="none" strike="noStrike" kern="1200" cap="none" spc="0" normalizeH="0" baseline="0" noProof="0" dirty="0">
                  <a:ln>
                    <a:noFill/>
                  </a:ln>
                  <a:solidFill>
                    <a:srgbClr val="0033CC"/>
                  </a:solidFill>
                  <a:effectLst/>
                  <a:uLnTx/>
                  <a:uFillTx/>
                  <a:latin typeface="Comic Sans MS" panose="030F0702030302020204" pitchFamily="66" charset="0"/>
                  <a:ea typeface="MS PGothic" panose="020B0600070205080204" pitchFamily="34" charset="-128"/>
                  <a:cs typeface="Arial"/>
                </a:rPr>
                <a:t>Lot release</a:t>
              </a:r>
            </a:p>
          </p:txBody>
        </p:sp>
        <p:sp>
          <p:nvSpPr>
            <p:cNvPr id="758821" name="Text Box 37">
              <a:extLst>
                <a:ext uri="{FF2B5EF4-FFF2-40B4-BE49-F238E27FC236}">
                  <a16:creationId xmlns:a16="http://schemas.microsoft.com/office/drawing/2014/main" id="{FE9001C8-960A-4996-B7E6-32A8423D108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7" y="3554"/>
              <a:ext cx="1727" cy="4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marL="0" marR="0" lvl="0" indent="0" algn="l" defTabSz="829361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altLang="fr-FR" sz="1814" b="0" i="0" u="none" strike="noStrike" kern="1200" cap="none" spc="0" normalizeH="0" baseline="0" noProof="0">
                  <a:ln>
                    <a:noFill/>
                  </a:ln>
                  <a:solidFill>
                    <a:srgbClr val="0033CC"/>
                  </a:solidFill>
                  <a:effectLst/>
                  <a:uLnTx/>
                  <a:uFillTx/>
                  <a:latin typeface="Comic Sans MS" panose="030F0702030302020204" pitchFamily="66" charset="0"/>
                  <a:ea typeface="MS PGothic" panose="020B0600070205080204" pitchFamily="34" charset="-128"/>
                  <a:cs typeface="Arial"/>
                </a:rPr>
                <a:t>Supervision of </a:t>
              </a:r>
            </a:p>
            <a:p>
              <a:pPr marL="0" marR="0" lvl="0" indent="0" algn="l" defTabSz="829361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altLang="fr-FR" sz="1814" b="0" i="0" u="none" strike="noStrike" kern="1200" cap="none" spc="0" normalizeH="0" baseline="0" noProof="0">
                  <a:ln>
                    <a:noFill/>
                  </a:ln>
                  <a:solidFill>
                    <a:srgbClr val="0033CC"/>
                  </a:solidFill>
                  <a:effectLst/>
                  <a:uLnTx/>
                  <a:uFillTx/>
                  <a:latin typeface="Comic Sans MS" panose="030F0702030302020204" pitchFamily="66" charset="0"/>
                  <a:ea typeface="MS PGothic" panose="020B0600070205080204" pitchFamily="34" charset="-128"/>
                  <a:cs typeface="Arial"/>
                </a:rPr>
                <a:t>clinical trials</a:t>
              </a:r>
            </a:p>
          </p:txBody>
        </p:sp>
        <p:sp>
          <p:nvSpPr>
            <p:cNvPr id="758822" name="Text Box 38">
              <a:extLst>
                <a:ext uri="{FF2B5EF4-FFF2-40B4-BE49-F238E27FC236}">
                  <a16:creationId xmlns:a16="http://schemas.microsoft.com/office/drawing/2014/main" id="{989576A5-34C0-44C3-87E9-CD893C9E070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9" y="2266"/>
              <a:ext cx="1707" cy="25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marL="0" marR="0" lvl="0" indent="0" algn="l" defTabSz="829361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altLang="fr-FR" sz="1814" b="0" i="0" u="none" strike="noStrike" kern="1200" cap="none" spc="0" normalizeH="0" baseline="0" noProof="0" dirty="0" err="1">
                  <a:ln>
                    <a:noFill/>
                  </a:ln>
                  <a:solidFill>
                    <a:srgbClr val="0033CC"/>
                  </a:solidFill>
                  <a:effectLst/>
                  <a:uLnTx/>
                  <a:uFillTx/>
                  <a:latin typeface="Comic Sans MS" panose="030F0702030302020204" pitchFamily="66" charset="0"/>
                  <a:ea typeface="MS PGothic" panose="020B0600070205080204" pitchFamily="34" charset="-128"/>
                  <a:cs typeface="Arial"/>
                </a:rPr>
                <a:t>Postmarketing</a:t>
              </a:r>
              <a:r>
                <a:rPr kumimoji="0" lang="en-GB" altLang="fr-FR" sz="1814" b="0" i="0" u="none" strike="noStrike" kern="1200" cap="none" spc="0" normalizeH="0" baseline="0" noProof="0" dirty="0">
                  <a:ln>
                    <a:noFill/>
                  </a:ln>
                  <a:solidFill>
                    <a:srgbClr val="0033CC"/>
                  </a:solidFill>
                  <a:effectLst/>
                  <a:uLnTx/>
                  <a:uFillTx/>
                  <a:latin typeface="Comic Sans MS" panose="030F0702030302020204" pitchFamily="66" charset="0"/>
                  <a:ea typeface="MS PGothic" panose="020B0600070205080204" pitchFamily="34" charset="-128"/>
                  <a:cs typeface="Arial"/>
                </a:rPr>
                <a:t>: AEFI</a:t>
              </a:r>
            </a:p>
          </p:txBody>
        </p:sp>
        <p:sp>
          <p:nvSpPr>
            <p:cNvPr id="84031" name="Text Box 39">
              <a:extLst>
                <a:ext uri="{FF2B5EF4-FFF2-40B4-BE49-F238E27FC236}">
                  <a16:creationId xmlns:a16="http://schemas.microsoft.com/office/drawing/2014/main" id="{9BCADA25-FEE1-4834-B79A-B35FDA53F87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88" y="1536"/>
              <a:ext cx="1775" cy="25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defTabSz="828675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1pPr>
              <a:lvl2pPr marL="742950" indent="-285750" defTabSz="828675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2pPr>
              <a:lvl3pPr marL="1143000" indent="-228600" defTabSz="828675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3pPr>
              <a:lvl4pPr marL="1600200" indent="-228600" defTabSz="828675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4pPr>
              <a:lvl5pPr marL="2057400" indent="-228600" defTabSz="828675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5pPr>
              <a:lvl6pPr marL="2514600" indent="-228600" defTabSz="82867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6pPr>
              <a:lvl7pPr marL="2971800" indent="-228600" defTabSz="82867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7pPr>
              <a:lvl8pPr marL="3429000" indent="-228600" defTabSz="82867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8pPr>
              <a:lvl9pPr marL="3886200" indent="-228600" defTabSz="828675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9pPr>
            </a:lstStyle>
            <a:p>
              <a:pPr marL="0" marR="0" lvl="0" indent="0" algn="l" defTabSz="828675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altLang="fr-FR" sz="1800" b="0" i="0" u="none" strike="noStrike" kern="1200" cap="none" spc="0" normalizeH="0" baseline="0" noProof="0">
                  <a:ln>
                    <a:noFill/>
                  </a:ln>
                  <a:solidFill>
                    <a:srgbClr val="009900"/>
                  </a:solidFill>
                  <a:effectLst/>
                  <a:uLnTx/>
                  <a:uFillTx/>
                  <a:latin typeface="Comic Sans MS" panose="030F0702030302020204" pitchFamily="66" charset="0"/>
                  <a:ea typeface="MS PGothic" panose="020B0600070205080204" pitchFamily="34" charset="-128"/>
                  <a:cs typeface="Arial"/>
                </a:rPr>
                <a:t>Regulatory system</a:t>
              </a:r>
            </a:p>
          </p:txBody>
        </p:sp>
      </p:grpSp>
      <p:sp>
        <p:nvSpPr>
          <p:cNvPr id="758824" name="Text Box 40">
            <a:extLst>
              <a:ext uri="{FF2B5EF4-FFF2-40B4-BE49-F238E27FC236}">
                <a16:creationId xmlns:a16="http://schemas.microsoft.com/office/drawing/2014/main" id="{D2993558-C1FE-4D26-9B99-70B8D5BE0C88}"/>
              </a:ext>
            </a:extLst>
          </p:cNvPr>
          <p:cNvSpPr txBox="1">
            <a:spLocks noChangeArrowheads="1"/>
          </p:cNvSpPr>
          <p:nvPr/>
        </p:nvSpPr>
        <p:spPr bwMode="auto">
          <a:xfrm rot="-5448700">
            <a:off x="-229393" y="3226594"/>
            <a:ext cx="4113212" cy="48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algn="l" defTabSz="829361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fr-FR" sz="2540" b="1" i="0" u="none" strike="noStrike" kern="1200" cap="none" spc="0" normalizeH="0" baseline="0" noProof="0">
                <a:ln>
                  <a:noFill/>
                </a:ln>
                <a:solidFill>
                  <a:srgbClr val="009900"/>
                </a:solidFill>
                <a:effectLst/>
                <a:uLnTx/>
                <a:uFillTx/>
                <a:latin typeface="Comic Sans MS" panose="030F0702030302020204" pitchFamily="66" charset="0"/>
                <a:ea typeface="MS PGothic" panose="020B0600070205080204" pitchFamily="34" charset="-128"/>
                <a:cs typeface="Arial"/>
              </a:rPr>
              <a:t>Regulatory functions</a:t>
            </a:r>
            <a:endParaRPr kumimoji="0" lang="en-US" altLang="fr-FR" sz="2902" b="0" i="0" u="none" strike="noStrike" kern="1200" cap="none" spc="0" normalizeH="0" baseline="0" noProof="0">
              <a:ln>
                <a:noFill/>
              </a:ln>
              <a:solidFill>
                <a:srgbClr val="009900"/>
              </a:solidFill>
              <a:effectLst/>
              <a:uLnTx/>
              <a:uFillTx/>
              <a:latin typeface="Comic Sans MS" panose="030F0702030302020204" pitchFamily="66" charset="0"/>
              <a:ea typeface="MS PGothic" panose="020B0600070205080204" pitchFamily="34" charset="-128"/>
              <a:cs typeface="Arial"/>
            </a:endParaRPr>
          </a:p>
        </p:txBody>
      </p:sp>
      <p:sp>
        <p:nvSpPr>
          <p:cNvPr id="83998" name="Line 41">
            <a:extLst>
              <a:ext uri="{FF2B5EF4-FFF2-40B4-BE49-F238E27FC236}">
                <a16:creationId xmlns:a16="http://schemas.microsoft.com/office/drawing/2014/main" id="{DA52EAE7-29DD-4491-A177-1E30CF99EDD1}"/>
              </a:ext>
            </a:extLst>
          </p:cNvPr>
          <p:cNvSpPr>
            <a:spLocks noChangeShapeType="1"/>
          </p:cNvSpPr>
          <p:nvPr/>
        </p:nvSpPr>
        <p:spPr bwMode="auto">
          <a:xfrm>
            <a:off x="2006600" y="2211388"/>
            <a:ext cx="2419350" cy="12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MS PGothic" panose="020B0600070205080204" pitchFamily="34" charset="-128"/>
              <a:cs typeface="Arial"/>
            </a:endParaRPr>
          </a:p>
        </p:txBody>
      </p:sp>
      <p:sp>
        <p:nvSpPr>
          <p:cNvPr id="83999" name="Line 42">
            <a:extLst>
              <a:ext uri="{FF2B5EF4-FFF2-40B4-BE49-F238E27FC236}">
                <a16:creationId xmlns:a16="http://schemas.microsoft.com/office/drawing/2014/main" id="{DD0B7B43-975D-4A48-AB17-DBCF19B02A0F}"/>
              </a:ext>
            </a:extLst>
          </p:cNvPr>
          <p:cNvSpPr>
            <a:spLocks noChangeShapeType="1"/>
          </p:cNvSpPr>
          <p:nvPr/>
        </p:nvSpPr>
        <p:spPr bwMode="auto">
          <a:xfrm>
            <a:off x="4702175" y="2211388"/>
            <a:ext cx="4937125" cy="15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MS PGothic" panose="020B0600070205080204" pitchFamily="34" charset="-128"/>
              <a:cs typeface="Arial"/>
            </a:endParaRPr>
          </a:p>
        </p:txBody>
      </p:sp>
      <p:grpSp>
        <p:nvGrpSpPr>
          <p:cNvPr id="758827" name="Group 43">
            <a:extLst>
              <a:ext uri="{FF2B5EF4-FFF2-40B4-BE49-F238E27FC236}">
                <a16:creationId xmlns:a16="http://schemas.microsoft.com/office/drawing/2014/main" id="{1769013E-F74C-460A-8E5D-52EB93FEECE7}"/>
              </a:ext>
            </a:extLst>
          </p:cNvPr>
          <p:cNvGrpSpPr>
            <a:grpSpLocks/>
          </p:cNvGrpSpPr>
          <p:nvPr/>
        </p:nvGrpSpPr>
        <p:grpSpPr bwMode="auto">
          <a:xfrm>
            <a:off x="6977063" y="2284413"/>
            <a:ext cx="566737" cy="2362200"/>
            <a:chOff x="3740" y="1587"/>
            <a:chExt cx="393" cy="1640"/>
          </a:xfrm>
        </p:grpSpPr>
        <p:sp>
          <p:nvSpPr>
            <p:cNvPr id="758828" name="Text Box 44">
              <a:extLst>
                <a:ext uri="{FF2B5EF4-FFF2-40B4-BE49-F238E27FC236}">
                  <a16:creationId xmlns:a16="http://schemas.microsoft.com/office/drawing/2014/main" id="{87D02218-AE5C-48F1-A98E-DEF5063A60D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772" y="2594"/>
              <a:ext cx="361" cy="29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marL="0" marR="0" lvl="0" indent="0" algn="l" defTabSz="829361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FF0000"/>
                </a:buClr>
                <a:buSzPct val="140000"/>
                <a:buFont typeface="Monotype Sorts" pitchFamily="2" charset="2"/>
                <a:buChar char="4"/>
                <a:tabLst/>
                <a:defRPr/>
              </a:pPr>
              <a:r>
                <a:rPr kumimoji="0" lang="en-GB" altLang="fr-FR" sz="2177" b="0" i="0" u="none" strike="noStrike" kern="1200" cap="none" spc="0" normalizeH="0" baseline="0" noProof="0">
                  <a:ln>
                    <a:noFill/>
                  </a:ln>
                  <a:solidFill>
                    <a:srgbClr val="0033CC"/>
                  </a:solidFill>
                  <a:effectLst/>
                  <a:uLnTx/>
                  <a:uFillTx/>
                  <a:latin typeface="Comic Sans MS" panose="030F0702030302020204" pitchFamily="66" charset="0"/>
                  <a:ea typeface="MS PGothic" panose="020B0600070205080204" pitchFamily="34" charset="-128"/>
                  <a:cs typeface="Arial"/>
                </a:rPr>
                <a:t> </a:t>
              </a:r>
            </a:p>
          </p:txBody>
        </p:sp>
        <p:sp>
          <p:nvSpPr>
            <p:cNvPr id="758829" name="Text Box 45">
              <a:extLst>
                <a:ext uri="{FF2B5EF4-FFF2-40B4-BE49-F238E27FC236}">
                  <a16:creationId xmlns:a16="http://schemas.microsoft.com/office/drawing/2014/main" id="{8DAD9604-753A-467D-9C8F-5C8A5F4B7F9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740" y="2258"/>
              <a:ext cx="361" cy="29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marL="0" marR="0" lvl="0" indent="0" algn="l" defTabSz="829361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FF0000"/>
                </a:buClr>
                <a:buSzPct val="140000"/>
                <a:buFont typeface="Monotype Sorts" pitchFamily="2" charset="2"/>
                <a:buChar char="4"/>
                <a:tabLst/>
                <a:defRPr/>
              </a:pPr>
              <a:r>
                <a:rPr kumimoji="0" lang="en-GB" altLang="fr-FR" sz="2177" b="0" i="0" u="none" strike="noStrike" kern="1200" cap="none" spc="0" normalizeH="0" baseline="0" noProof="0">
                  <a:ln>
                    <a:noFill/>
                  </a:ln>
                  <a:solidFill>
                    <a:srgbClr val="0033CC"/>
                  </a:solidFill>
                  <a:effectLst/>
                  <a:uLnTx/>
                  <a:uFillTx/>
                  <a:latin typeface="Comic Sans MS" panose="030F0702030302020204" pitchFamily="66" charset="0"/>
                  <a:ea typeface="MS PGothic" panose="020B0600070205080204" pitchFamily="34" charset="-128"/>
                  <a:cs typeface="Arial"/>
                </a:rPr>
                <a:t> </a:t>
              </a:r>
            </a:p>
          </p:txBody>
        </p:sp>
        <p:sp>
          <p:nvSpPr>
            <p:cNvPr id="758830" name="Text Box 46">
              <a:extLst>
                <a:ext uri="{FF2B5EF4-FFF2-40B4-BE49-F238E27FC236}">
                  <a16:creationId xmlns:a16="http://schemas.microsoft.com/office/drawing/2014/main" id="{91DD8286-F409-465B-92C1-E8B7D93C303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740" y="1971"/>
              <a:ext cx="361" cy="29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marL="0" marR="0" lvl="0" indent="0" algn="l" defTabSz="829361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FF0000"/>
                </a:buClr>
                <a:buSzPct val="140000"/>
                <a:buFont typeface="Monotype Sorts" pitchFamily="2" charset="2"/>
                <a:buChar char="4"/>
                <a:tabLst/>
                <a:defRPr/>
              </a:pPr>
              <a:r>
                <a:rPr kumimoji="0" lang="en-GB" altLang="fr-FR" sz="2177" b="0" i="0" u="none" strike="noStrike" kern="1200" cap="none" spc="0" normalizeH="0" baseline="0" noProof="0">
                  <a:ln>
                    <a:noFill/>
                  </a:ln>
                  <a:solidFill>
                    <a:srgbClr val="0033CC"/>
                  </a:solidFill>
                  <a:effectLst/>
                  <a:uLnTx/>
                  <a:uFillTx/>
                  <a:latin typeface="Comic Sans MS" panose="030F0702030302020204" pitchFamily="66" charset="0"/>
                  <a:ea typeface="MS PGothic" panose="020B0600070205080204" pitchFamily="34" charset="-128"/>
                  <a:cs typeface="Arial"/>
                </a:rPr>
                <a:t> </a:t>
              </a:r>
            </a:p>
          </p:txBody>
        </p:sp>
        <p:sp>
          <p:nvSpPr>
            <p:cNvPr id="758831" name="Text Box 47">
              <a:extLst>
                <a:ext uri="{FF2B5EF4-FFF2-40B4-BE49-F238E27FC236}">
                  <a16:creationId xmlns:a16="http://schemas.microsoft.com/office/drawing/2014/main" id="{9913101C-4E50-4622-A2CD-AAAA87A2364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772" y="2931"/>
              <a:ext cx="361" cy="29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marL="0" marR="0" lvl="0" indent="0" algn="l" defTabSz="829361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FF0000"/>
                </a:buClr>
                <a:buSzPct val="140000"/>
                <a:buFont typeface="Monotype Sorts" pitchFamily="2" charset="2"/>
                <a:buChar char="4"/>
                <a:tabLst/>
                <a:defRPr/>
              </a:pPr>
              <a:r>
                <a:rPr kumimoji="0" lang="en-GB" altLang="fr-FR" sz="2177" b="0" i="0" u="none" strike="noStrike" kern="1200" cap="none" spc="0" normalizeH="0" baseline="0" noProof="0">
                  <a:ln>
                    <a:noFill/>
                  </a:ln>
                  <a:solidFill>
                    <a:srgbClr val="0033CC"/>
                  </a:solidFill>
                  <a:effectLst/>
                  <a:uLnTx/>
                  <a:uFillTx/>
                  <a:latin typeface="Comic Sans MS" panose="030F0702030302020204" pitchFamily="66" charset="0"/>
                  <a:ea typeface="MS PGothic" panose="020B0600070205080204" pitchFamily="34" charset="-128"/>
                  <a:cs typeface="Arial"/>
                </a:rPr>
                <a:t> </a:t>
              </a:r>
            </a:p>
          </p:txBody>
        </p:sp>
        <p:sp>
          <p:nvSpPr>
            <p:cNvPr id="758832" name="Text Box 48">
              <a:extLst>
                <a:ext uri="{FF2B5EF4-FFF2-40B4-BE49-F238E27FC236}">
                  <a16:creationId xmlns:a16="http://schemas.microsoft.com/office/drawing/2014/main" id="{D7CBC8B9-51D8-46DB-AB59-D0EDCBEF2EF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744" y="1587"/>
              <a:ext cx="361" cy="29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marL="0" marR="0" lvl="0" indent="0" algn="l" defTabSz="829361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FF0000"/>
                </a:buClr>
                <a:buSzPct val="140000"/>
                <a:buFont typeface="Monotype Sorts" pitchFamily="2" charset="2"/>
                <a:buChar char="4"/>
                <a:tabLst/>
                <a:defRPr/>
              </a:pPr>
              <a:r>
                <a:rPr kumimoji="0" lang="en-GB" altLang="fr-FR" sz="2177" b="0" i="0" u="none" strike="noStrike" kern="1200" cap="none" spc="0" normalizeH="0" baseline="0" noProof="0">
                  <a:ln>
                    <a:noFill/>
                  </a:ln>
                  <a:solidFill>
                    <a:srgbClr val="0033CC"/>
                  </a:solidFill>
                  <a:effectLst/>
                  <a:uLnTx/>
                  <a:uFillTx/>
                  <a:latin typeface="Comic Sans MS" panose="030F0702030302020204" pitchFamily="66" charset="0"/>
                  <a:ea typeface="MS PGothic" panose="020B0600070205080204" pitchFamily="34" charset="-128"/>
                  <a:cs typeface="Arial"/>
                </a:rPr>
                <a:t> </a:t>
              </a:r>
            </a:p>
          </p:txBody>
        </p:sp>
      </p:grpSp>
      <p:grpSp>
        <p:nvGrpSpPr>
          <p:cNvPr id="758833" name="Group 49">
            <a:extLst>
              <a:ext uri="{FF2B5EF4-FFF2-40B4-BE49-F238E27FC236}">
                <a16:creationId xmlns:a16="http://schemas.microsoft.com/office/drawing/2014/main" id="{EF7EF019-BD97-4FB9-9053-71DAA7AD2768}"/>
              </a:ext>
            </a:extLst>
          </p:cNvPr>
          <p:cNvGrpSpPr>
            <a:grpSpLocks/>
          </p:cNvGrpSpPr>
          <p:nvPr/>
        </p:nvGrpSpPr>
        <p:grpSpPr bwMode="auto">
          <a:xfrm>
            <a:off x="5186363" y="2354263"/>
            <a:ext cx="554037" cy="1323975"/>
            <a:chOff x="2496" y="1635"/>
            <a:chExt cx="385" cy="920"/>
          </a:xfrm>
        </p:grpSpPr>
        <p:sp>
          <p:nvSpPr>
            <p:cNvPr id="758834" name="Text Box 50">
              <a:extLst>
                <a:ext uri="{FF2B5EF4-FFF2-40B4-BE49-F238E27FC236}">
                  <a16:creationId xmlns:a16="http://schemas.microsoft.com/office/drawing/2014/main" id="{7B9AB858-A59C-4549-A697-E505018183C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520" y="1922"/>
              <a:ext cx="361" cy="29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marL="0" marR="0" lvl="0" indent="0" algn="l" defTabSz="829361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FF0000"/>
                </a:buClr>
                <a:buSzPct val="140000"/>
                <a:buFont typeface="Monotype Sorts" pitchFamily="2" charset="2"/>
                <a:buChar char="4"/>
                <a:tabLst/>
                <a:defRPr/>
              </a:pPr>
              <a:r>
                <a:rPr kumimoji="0" lang="en-GB" altLang="fr-FR" sz="2177" b="0" i="0" u="none" strike="noStrike" kern="1200" cap="none" spc="0" normalizeH="0" baseline="0" noProof="0">
                  <a:ln>
                    <a:noFill/>
                  </a:ln>
                  <a:solidFill>
                    <a:srgbClr val="0033CC"/>
                  </a:solidFill>
                  <a:effectLst/>
                  <a:uLnTx/>
                  <a:uFillTx/>
                  <a:latin typeface="Comic Sans MS" panose="030F0702030302020204" pitchFamily="66" charset="0"/>
                  <a:ea typeface="MS PGothic" panose="020B0600070205080204" pitchFamily="34" charset="-128"/>
                  <a:cs typeface="Arial"/>
                </a:rPr>
                <a:t> </a:t>
              </a:r>
            </a:p>
          </p:txBody>
        </p:sp>
        <p:sp>
          <p:nvSpPr>
            <p:cNvPr id="758835" name="Text Box 51">
              <a:extLst>
                <a:ext uri="{FF2B5EF4-FFF2-40B4-BE49-F238E27FC236}">
                  <a16:creationId xmlns:a16="http://schemas.microsoft.com/office/drawing/2014/main" id="{38950555-5F48-43EC-8E79-F435ED0C89C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520" y="2258"/>
              <a:ext cx="361" cy="29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marL="0" marR="0" lvl="0" indent="0" algn="l" defTabSz="829361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FF0000"/>
                </a:buClr>
                <a:buSzPct val="140000"/>
                <a:buFont typeface="Monotype Sorts" pitchFamily="2" charset="2"/>
                <a:buChar char="4"/>
                <a:tabLst/>
                <a:defRPr/>
              </a:pPr>
              <a:r>
                <a:rPr kumimoji="0" lang="en-GB" altLang="fr-FR" sz="2177" b="0" i="0" u="none" strike="noStrike" kern="1200" cap="none" spc="0" normalizeH="0" baseline="0" noProof="0">
                  <a:ln>
                    <a:noFill/>
                  </a:ln>
                  <a:solidFill>
                    <a:srgbClr val="0033CC"/>
                  </a:solidFill>
                  <a:effectLst/>
                  <a:uLnTx/>
                  <a:uFillTx/>
                  <a:latin typeface="Comic Sans MS" panose="030F0702030302020204" pitchFamily="66" charset="0"/>
                  <a:ea typeface="MS PGothic" panose="020B0600070205080204" pitchFamily="34" charset="-128"/>
                  <a:cs typeface="Arial"/>
                </a:rPr>
                <a:t> </a:t>
              </a:r>
            </a:p>
          </p:txBody>
        </p:sp>
        <p:sp>
          <p:nvSpPr>
            <p:cNvPr id="758836" name="Text Box 52">
              <a:extLst>
                <a:ext uri="{FF2B5EF4-FFF2-40B4-BE49-F238E27FC236}">
                  <a16:creationId xmlns:a16="http://schemas.microsoft.com/office/drawing/2014/main" id="{D96CF081-B44A-4133-9845-66A73E261F2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96" y="1635"/>
              <a:ext cx="361" cy="29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marL="0" marR="0" lvl="0" indent="0" algn="l" defTabSz="829361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FF0000"/>
                </a:buClr>
                <a:buSzPct val="140000"/>
                <a:buFont typeface="Monotype Sorts" pitchFamily="2" charset="2"/>
                <a:buChar char="4"/>
                <a:tabLst/>
                <a:defRPr/>
              </a:pPr>
              <a:r>
                <a:rPr kumimoji="0" lang="en-GB" altLang="fr-FR" sz="2177" b="0" i="0" u="none" strike="noStrike" kern="1200" cap="none" spc="0" normalizeH="0" baseline="0" noProof="0">
                  <a:ln>
                    <a:noFill/>
                  </a:ln>
                  <a:solidFill>
                    <a:srgbClr val="0033CC"/>
                  </a:solidFill>
                  <a:effectLst/>
                  <a:uLnTx/>
                  <a:uFillTx/>
                  <a:latin typeface="Comic Sans MS" panose="030F0702030302020204" pitchFamily="66" charset="0"/>
                  <a:ea typeface="MS PGothic" panose="020B0600070205080204" pitchFamily="34" charset="-128"/>
                  <a:cs typeface="Arial"/>
                </a:rPr>
                <a:t> </a:t>
              </a:r>
            </a:p>
          </p:txBody>
        </p:sp>
      </p:grpSp>
      <p:grpSp>
        <p:nvGrpSpPr>
          <p:cNvPr id="758837" name="Group 53">
            <a:extLst>
              <a:ext uri="{FF2B5EF4-FFF2-40B4-BE49-F238E27FC236}">
                <a16:creationId xmlns:a16="http://schemas.microsoft.com/office/drawing/2014/main" id="{8F5B00D0-1327-4F69-A77E-BFD65D497F31}"/>
              </a:ext>
            </a:extLst>
          </p:cNvPr>
          <p:cNvGrpSpPr>
            <a:grpSpLocks/>
          </p:cNvGrpSpPr>
          <p:nvPr/>
        </p:nvGrpSpPr>
        <p:grpSpPr bwMode="auto">
          <a:xfrm>
            <a:off x="8502650" y="2284413"/>
            <a:ext cx="606425" cy="3398837"/>
            <a:chOff x="4800" y="1587"/>
            <a:chExt cx="421" cy="2360"/>
          </a:xfrm>
        </p:grpSpPr>
        <p:sp>
          <p:nvSpPr>
            <p:cNvPr id="758838" name="Text Box 54">
              <a:extLst>
                <a:ext uri="{FF2B5EF4-FFF2-40B4-BE49-F238E27FC236}">
                  <a16:creationId xmlns:a16="http://schemas.microsoft.com/office/drawing/2014/main" id="{E38E966C-5466-4976-B6AD-8A5C6EE99B7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829" y="1969"/>
              <a:ext cx="361" cy="29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marL="0" marR="0" lvl="0" indent="0" algn="l" defTabSz="829361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FF0000"/>
                </a:buClr>
                <a:buSzPct val="140000"/>
                <a:buFont typeface="Monotype Sorts" pitchFamily="2" charset="2"/>
                <a:buChar char="4"/>
                <a:tabLst/>
                <a:defRPr/>
              </a:pPr>
              <a:r>
                <a:rPr kumimoji="0" lang="en-GB" altLang="fr-FR" sz="2177" b="0" i="0" u="none" strike="noStrike" kern="1200" cap="none" spc="0" normalizeH="0" baseline="0" noProof="0">
                  <a:ln>
                    <a:noFill/>
                  </a:ln>
                  <a:solidFill>
                    <a:srgbClr val="0033CC"/>
                  </a:solidFill>
                  <a:effectLst/>
                  <a:uLnTx/>
                  <a:uFillTx/>
                  <a:latin typeface="Comic Sans MS" panose="030F0702030302020204" pitchFamily="66" charset="0"/>
                  <a:ea typeface="MS PGothic" panose="020B0600070205080204" pitchFamily="34" charset="-128"/>
                  <a:cs typeface="Arial"/>
                </a:rPr>
                <a:t> </a:t>
              </a:r>
            </a:p>
          </p:txBody>
        </p:sp>
        <p:sp>
          <p:nvSpPr>
            <p:cNvPr id="758839" name="Text Box 55">
              <a:extLst>
                <a:ext uri="{FF2B5EF4-FFF2-40B4-BE49-F238E27FC236}">
                  <a16:creationId xmlns:a16="http://schemas.microsoft.com/office/drawing/2014/main" id="{15EEE5C7-AC81-423F-95A5-CC08103076A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806" y="2306"/>
              <a:ext cx="361" cy="3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marL="0" marR="0" lvl="0" indent="0" algn="l" defTabSz="829361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FF0000"/>
                </a:buClr>
                <a:buSzPct val="140000"/>
                <a:buFont typeface="Monotype Sorts" pitchFamily="2" charset="2"/>
                <a:buChar char="4"/>
                <a:tabLst/>
                <a:defRPr/>
              </a:pPr>
              <a:r>
                <a:rPr kumimoji="0" lang="en-GB" altLang="fr-FR" sz="2177" b="0" i="0" u="none" strike="noStrike" kern="1200" cap="none" spc="0" normalizeH="0" baseline="0" noProof="0">
                  <a:ln>
                    <a:noFill/>
                  </a:ln>
                  <a:solidFill>
                    <a:srgbClr val="0033CC"/>
                  </a:solidFill>
                  <a:effectLst/>
                  <a:uLnTx/>
                  <a:uFillTx/>
                  <a:latin typeface="Comic Sans MS" panose="030F0702030302020204" pitchFamily="66" charset="0"/>
                  <a:ea typeface="MS PGothic" panose="020B0600070205080204" pitchFamily="34" charset="-128"/>
                  <a:cs typeface="Arial"/>
                </a:rPr>
                <a:t> </a:t>
              </a:r>
            </a:p>
          </p:txBody>
        </p:sp>
        <p:sp>
          <p:nvSpPr>
            <p:cNvPr id="758840" name="Text Box 56">
              <a:extLst>
                <a:ext uri="{FF2B5EF4-FFF2-40B4-BE49-F238E27FC236}">
                  <a16:creationId xmlns:a16="http://schemas.microsoft.com/office/drawing/2014/main" id="{0485D68B-B829-4EBE-B518-706690F302C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829" y="2642"/>
              <a:ext cx="361" cy="29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marL="0" marR="0" lvl="0" indent="0" algn="l" defTabSz="829361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FF0000"/>
                </a:buClr>
                <a:buSzPct val="140000"/>
                <a:buFont typeface="Monotype Sorts" pitchFamily="2" charset="2"/>
                <a:buChar char="4"/>
                <a:tabLst/>
                <a:defRPr/>
              </a:pPr>
              <a:r>
                <a:rPr kumimoji="0" lang="en-GB" altLang="fr-FR" sz="2177" b="0" i="0" u="none" strike="noStrike" kern="1200" cap="none" spc="0" normalizeH="0" baseline="0" noProof="0">
                  <a:ln>
                    <a:noFill/>
                  </a:ln>
                  <a:solidFill>
                    <a:srgbClr val="0033CC"/>
                  </a:solidFill>
                  <a:effectLst/>
                  <a:uLnTx/>
                  <a:uFillTx/>
                  <a:latin typeface="Comic Sans MS" panose="030F0702030302020204" pitchFamily="66" charset="0"/>
                  <a:ea typeface="MS PGothic" panose="020B0600070205080204" pitchFamily="34" charset="-128"/>
                  <a:cs typeface="Arial"/>
                </a:rPr>
                <a:t> </a:t>
              </a:r>
            </a:p>
          </p:txBody>
        </p:sp>
        <p:sp>
          <p:nvSpPr>
            <p:cNvPr id="758841" name="Text Box 57">
              <a:extLst>
                <a:ext uri="{FF2B5EF4-FFF2-40B4-BE49-F238E27FC236}">
                  <a16:creationId xmlns:a16="http://schemas.microsoft.com/office/drawing/2014/main" id="{2468661D-0475-4B12-8494-4EB745B2454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829" y="2978"/>
              <a:ext cx="361" cy="29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marL="0" marR="0" lvl="0" indent="0" algn="l" defTabSz="829361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FF0000"/>
                </a:buClr>
                <a:buSzPct val="140000"/>
                <a:buFont typeface="Monotype Sorts" pitchFamily="2" charset="2"/>
                <a:buChar char="4"/>
                <a:tabLst/>
                <a:defRPr/>
              </a:pPr>
              <a:r>
                <a:rPr kumimoji="0" lang="en-GB" altLang="fr-FR" sz="2177" b="0" i="0" u="none" strike="noStrike" kern="1200" cap="none" spc="0" normalizeH="0" baseline="0" noProof="0">
                  <a:ln>
                    <a:noFill/>
                  </a:ln>
                  <a:solidFill>
                    <a:srgbClr val="0033CC"/>
                  </a:solidFill>
                  <a:effectLst/>
                  <a:uLnTx/>
                  <a:uFillTx/>
                  <a:latin typeface="Comic Sans MS" panose="030F0702030302020204" pitchFamily="66" charset="0"/>
                  <a:ea typeface="MS PGothic" panose="020B0600070205080204" pitchFamily="34" charset="-128"/>
                  <a:cs typeface="Arial"/>
                </a:rPr>
                <a:t> </a:t>
              </a:r>
            </a:p>
          </p:txBody>
        </p:sp>
        <p:sp>
          <p:nvSpPr>
            <p:cNvPr id="758842" name="Text Box 58">
              <a:extLst>
                <a:ext uri="{FF2B5EF4-FFF2-40B4-BE49-F238E27FC236}">
                  <a16:creationId xmlns:a16="http://schemas.microsoft.com/office/drawing/2014/main" id="{3BD51D16-9E75-4FE0-906D-E5EF04FF4A4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829" y="3314"/>
              <a:ext cx="361" cy="29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marL="0" marR="0" lvl="0" indent="0" algn="l" defTabSz="829361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FF0000"/>
                </a:buClr>
                <a:buSzPct val="140000"/>
                <a:buFont typeface="Monotype Sorts" pitchFamily="2" charset="2"/>
                <a:buChar char="4"/>
                <a:tabLst/>
                <a:defRPr/>
              </a:pPr>
              <a:r>
                <a:rPr kumimoji="0" lang="en-GB" altLang="fr-FR" sz="2177" b="0" i="0" u="none" strike="noStrike" kern="1200" cap="none" spc="0" normalizeH="0" baseline="0" noProof="0">
                  <a:ln>
                    <a:noFill/>
                  </a:ln>
                  <a:solidFill>
                    <a:srgbClr val="0033CC"/>
                  </a:solidFill>
                  <a:effectLst/>
                  <a:uLnTx/>
                  <a:uFillTx/>
                  <a:latin typeface="Comic Sans MS" panose="030F0702030302020204" pitchFamily="66" charset="0"/>
                  <a:ea typeface="MS PGothic" panose="020B0600070205080204" pitchFamily="34" charset="-128"/>
                  <a:cs typeface="Arial"/>
                </a:rPr>
                <a:t> </a:t>
              </a:r>
            </a:p>
          </p:txBody>
        </p:sp>
        <p:sp>
          <p:nvSpPr>
            <p:cNvPr id="758843" name="Text Box 59">
              <a:extLst>
                <a:ext uri="{FF2B5EF4-FFF2-40B4-BE49-F238E27FC236}">
                  <a16:creationId xmlns:a16="http://schemas.microsoft.com/office/drawing/2014/main" id="{61B85952-EDAA-4469-88FB-E21E7BF8085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860" y="3650"/>
              <a:ext cx="361" cy="29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marL="0" marR="0" lvl="0" indent="0" algn="l" defTabSz="829361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FF0000"/>
                </a:buClr>
                <a:buSzPct val="140000"/>
                <a:buFont typeface="Monotype Sorts" pitchFamily="2" charset="2"/>
                <a:buChar char="4"/>
                <a:tabLst/>
                <a:defRPr/>
              </a:pPr>
              <a:r>
                <a:rPr kumimoji="0" lang="en-GB" altLang="fr-FR" sz="2177" b="0" i="0" u="none" strike="noStrike" kern="1200" cap="none" spc="0" normalizeH="0" baseline="0" noProof="0">
                  <a:ln>
                    <a:noFill/>
                  </a:ln>
                  <a:solidFill>
                    <a:srgbClr val="0033CC"/>
                  </a:solidFill>
                  <a:effectLst/>
                  <a:uLnTx/>
                  <a:uFillTx/>
                  <a:latin typeface="Comic Sans MS" panose="030F0702030302020204" pitchFamily="66" charset="0"/>
                  <a:ea typeface="MS PGothic" panose="020B0600070205080204" pitchFamily="34" charset="-128"/>
                  <a:cs typeface="Arial"/>
                </a:rPr>
                <a:t> </a:t>
              </a:r>
            </a:p>
          </p:txBody>
        </p:sp>
        <p:sp>
          <p:nvSpPr>
            <p:cNvPr id="758844" name="Text Box 60">
              <a:extLst>
                <a:ext uri="{FF2B5EF4-FFF2-40B4-BE49-F238E27FC236}">
                  <a16:creationId xmlns:a16="http://schemas.microsoft.com/office/drawing/2014/main" id="{05D4DFCE-EBF3-4DC6-8E41-5712BC021FE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800" y="1587"/>
              <a:ext cx="361" cy="29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marL="0" marR="0" lvl="0" indent="0" algn="l" defTabSz="829361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FF0000"/>
                </a:buClr>
                <a:buSzPct val="140000"/>
                <a:buFont typeface="Monotype Sorts" pitchFamily="2" charset="2"/>
                <a:buChar char="4"/>
                <a:tabLst/>
                <a:defRPr/>
              </a:pPr>
              <a:r>
                <a:rPr kumimoji="0" lang="en-GB" altLang="fr-FR" sz="2177" b="0" i="0" u="none" strike="noStrike" kern="1200" cap="none" spc="0" normalizeH="0" baseline="0" noProof="0">
                  <a:ln>
                    <a:noFill/>
                  </a:ln>
                  <a:solidFill>
                    <a:srgbClr val="0033CC"/>
                  </a:solidFill>
                  <a:effectLst/>
                  <a:uLnTx/>
                  <a:uFillTx/>
                  <a:latin typeface="Comic Sans MS" panose="030F0702030302020204" pitchFamily="66" charset="0"/>
                  <a:ea typeface="MS PGothic" panose="020B0600070205080204" pitchFamily="34" charset="-128"/>
                  <a:cs typeface="Arial"/>
                </a:rPr>
                <a:t> </a:t>
              </a:r>
            </a:p>
          </p:txBody>
        </p:sp>
      </p:grpSp>
      <p:sp>
        <p:nvSpPr>
          <p:cNvPr id="84003" name="Line 61">
            <a:extLst>
              <a:ext uri="{FF2B5EF4-FFF2-40B4-BE49-F238E27FC236}">
                <a16:creationId xmlns:a16="http://schemas.microsoft.com/office/drawing/2014/main" id="{03EF6649-185D-4ECB-8095-640A115D2A36}"/>
              </a:ext>
            </a:extLst>
          </p:cNvPr>
          <p:cNvSpPr>
            <a:spLocks noChangeShapeType="1"/>
          </p:cNvSpPr>
          <p:nvPr/>
        </p:nvSpPr>
        <p:spPr bwMode="auto">
          <a:xfrm>
            <a:off x="2006600" y="2695575"/>
            <a:ext cx="7602538" cy="0"/>
          </a:xfrm>
          <a:prstGeom prst="line">
            <a:avLst/>
          </a:prstGeom>
          <a:noFill/>
          <a:ln w="57150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MS PGothic" panose="020B0600070205080204" pitchFamily="34" charset="-128"/>
              <a:cs typeface="Arial"/>
            </a:endParaRPr>
          </a:p>
        </p:txBody>
      </p:sp>
      <p:sp>
        <p:nvSpPr>
          <p:cNvPr id="84004" name="Line 62">
            <a:extLst>
              <a:ext uri="{FF2B5EF4-FFF2-40B4-BE49-F238E27FC236}">
                <a16:creationId xmlns:a16="http://schemas.microsoft.com/office/drawing/2014/main" id="{258F9520-26AB-4D43-8063-79A0FC6D4F81}"/>
              </a:ext>
            </a:extLst>
          </p:cNvPr>
          <p:cNvSpPr>
            <a:spLocks noChangeShapeType="1"/>
          </p:cNvSpPr>
          <p:nvPr/>
        </p:nvSpPr>
        <p:spPr bwMode="auto">
          <a:xfrm>
            <a:off x="2006600" y="5114925"/>
            <a:ext cx="26257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MS PGothic" panose="020B0600070205080204" pitchFamily="34" charset="-128"/>
              <a:cs typeface="Arial"/>
            </a:endParaRPr>
          </a:p>
        </p:txBody>
      </p:sp>
      <p:sp>
        <p:nvSpPr>
          <p:cNvPr id="84005" name="Line 63">
            <a:extLst>
              <a:ext uri="{FF2B5EF4-FFF2-40B4-BE49-F238E27FC236}">
                <a16:creationId xmlns:a16="http://schemas.microsoft.com/office/drawing/2014/main" id="{BD4775E7-EB01-4E6B-9C2B-91463527425B}"/>
              </a:ext>
            </a:extLst>
          </p:cNvPr>
          <p:cNvSpPr>
            <a:spLocks noChangeShapeType="1"/>
          </p:cNvSpPr>
          <p:nvPr/>
        </p:nvSpPr>
        <p:spPr bwMode="auto">
          <a:xfrm>
            <a:off x="2006600" y="4560888"/>
            <a:ext cx="26257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MS PGothic" panose="020B0600070205080204" pitchFamily="34" charset="-128"/>
              <a:cs typeface="Arial"/>
            </a:endParaRPr>
          </a:p>
        </p:txBody>
      </p:sp>
      <p:sp>
        <p:nvSpPr>
          <p:cNvPr id="84006" name="Line 64">
            <a:extLst>
              <a:ext uri="{FF2B5EF4-FFF2-40B4-BE49-F238E27FC236}">
                <a16:creationId xmlns:a16="http://schemas.microsoft.com/office/drawing/2014/main" id="{37F661A4-FD76-4DBC-BDB4-E1BC105687B7}"/>
              </a:ext>
            </a:extLst>
          </p:cNvPr>
          <p:cNvSpPr>
            <a:spLocks noChangeShapeType="1"/>
          </p:cNvSpPr>
          <p:nvPr/>
        </p:nvSpPr>
        <p:spPr bwMode="auto">
          <a:xfrm>
            <a:off x="2006600" y="4078288"/>
            <a:ext cx="26257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MS PGothic" panose="020B0600070205080204" pitchFamily="34" charset="-128"/>
              <a:cs typeface="Arial"/>
            </a:endParaRPr>
          </a:p>
        </p:txBody>
      </p:sp>
      <p:sp>
        <p:nvSpPr>
          <p:cNvPr id="84007" name="Line 65">
            <a:extLst>
              <a:ext uri="{FF2B5EF4-FFF2-40B4-BE49-F238E27FC236}">
                <a16:creationId xmlns:a16="http://schemas.microsoft.com/office/drawing/2014/main" id="{54068D58-D08A-4B05-9CA7-A33D67746D5B}"/>
              </a:ext>
            </a:extLst>
          </p:cNvPr>
          <p:cNvSpPr>
            <a:spLocks noChangeShapeType="1"/>
          </p:cNvSpPr>
          <p:nvPr/>
        </p:nvSpPr>
        <p:spPr bwMode="auto">
          <a:xfrm>
            <a:off x="2006600" y="3594100"/>
            <a:ext cx="26257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MS PGothic" panose="020B0600070205080204" pitchFamily="34" charset="-128"/>
              <a:cs typeface="Arial"/>
            </a:endParaRPr>
          </a:p>
        </p:txBody>
      </p:sp>
      <p:sp>
        <p:nvSpPr>
          <p:cNvPr id="84008" name="Line 66">
            <a:extLst>
              <a:ext uri="{FF2B5EF4-FFF2-40B4-BE49-F238E27FC236}">
                <a16:creationId xmlns:a16="http://schemas.microsoft.com/office/drawing/2014/main" id="{404F5DBA-6164-4578-807D-764E9813F09A}"/>
              </a:ext>
            </a:extLst>
          </p:cNvPr>
          <p:cNvSpPr>
            <a:spLocks noChangeShapeType="1"/>
          </p:cNvSpPr>
          <p:nvPr/>
        </p:nvSpPr>
        <p:spPr bwMode="auto">
          <a:xfrm>
            <a:off x="2006600" y="3179763"/>
            <a:ext cx="26257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MS PGothic" panose="020B0600070205080204" pitchFamily="34" charset="-128"/>
              <a:cs typeface="Arial"/>
            </a:endParaRPr>
          </a:p>
        </p:txBody>
      </p:sp>
      <p:sp>
        <p:nvSpPr>
          <p:cNvPr id="84009" name="ZoneTexte 1">
            <a:extLst>
              <a:ext uri="{FF2B5EF4-FFF2-40B4-BE49-F238E27FC236}">
                <a16:creationId xmlns:a16="http://schemas.microsoft.com/office/drawing/2014/main" id="{F0F04710-421D-4E54-BDBC-22551E5C96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540875" y="6477000"/>
            <a:ext cx="14414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altLang="fr-FR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MS PGothic" panose="020B0600070205080204" pitchFamily="34" charset="-128"/>
                <a:cs typeface="Arial"/>
              </a:rPr>
              <a:t>Source: WHO</a:t>
            </a:r>
          </a:p>
        </p:txBody>
      </p:sp>
    </p:spTree>
    <p:extLst>
      <p:ext uri="{BB962C8B-B14F-4D97-AF65-F5344CB8AC3E}">
        <p14:creationId xmlns:p14="http://schemas.microsoft.com/office/powerpoint/2010/main" val="34508171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8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7" dur="500"/>
                                        <p:tgtEl>
                                          <p:spTgt spid="7588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7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2" dur="500"/>
                                        <p:tgtEl>
                                          <p:spTgt spid="7587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8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7" dur="500"/>
                                        <p:tgtEl>
                                          <p:spTgt spid="7588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8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2" dur="500"/>
                                        <p:tgtEl>
                                          <p:spTgt spid="7588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8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7" dur="500"/>
                                        <p:tgtEl>
                                          <p:spTgt spid="7588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me 3">
            <a:extLst>
              <a:ext uri="{FF2B5EF4-FFF2-40B4-BE49-F238E27FC236}">
                <a16:creationId xmlns:a16="http://schemas.microsoft.com/office/drawing/2014/main" id="{73ADA817-EDCC-4CC9-BCE8-AC64E3CFCEF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165479922"/>
              </p:ext>
            </p:extLst>
          </p:nvPr>
        </p:nvGraphicFramePr>
        <p:xfrm>
          <a:off x="0" y="0"/>
          <a:ext cx="12192000" cy="12382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4995" name="Espace réservé du contenu 2">
            <a:extLst>
              <a:ext uri="{FF2B5EF4-FFF2-40B4-BE49-F238E27FC236}">
                <a16:creationId xmlns:a16="http://schemas.microsoft.com/office/drawing/2014/main" id="{CF329E92-5CAE-4B59-95BE-6E6530C14922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590550" y="1541463"/>
            <a:ext cx="11055350" cy="4919662"/>
          </a:xfrm>
        </p:spPr>
        <p:txBody>
          <a:bodyPr/>
          <a:lstStyle/>
          <a:p>
            <a:r>
              <a:rPr lang="en-US" altLang="fr-FR" dirty="0"/>
              <a:t>1. legislative or administrative basis for the advisory group;</a:t>
            </a:r>
          </a:p>
          <a:p>
            <a:r>
              <a:rPr lang="en-US" altLang="fr-FR" dirty="0"/>
              <a:t>2. Formal written terms of reference;</a:t>
            </a:r>
          </a:p>
          <a:p>
            <a:r>
              <a:rPr lang="en-US" altLang="fr-FR" dirty="0"/>
              <a:t>3. At least five different areas of expertise represented among core members;</a:t>
            </a:r>
          </a:p>
          <a:p>
            <a:r>
              <a:rPr lang="en-US" altLang="fr-FR" dirty="0"/>
              <a:t>4. At least one meeting per year;</a:t>
            </a:r>
          </a:p>
          <a:p>
            <a:r>
              <a:rPr lang="en-US" altLang="fr-FR" dirty="0"/>
              <a:t>5.Circulation of the agenda and background documents at least one week prior to meetings;</a:t>
            </a:r>
          </a:p>
          <a:p>
            <a:r>
              <a:rPr lang="en-US" altLang="fr-FR" dirty="0"/>
              <a:t>6. Mandatory disclosure of any conflict of interest</a:t>
            </a:r>
          </a:p>
          <a:p>
            <a:endParaRPr lang="fr-FR" altLang="fr-FR" dirty="0"/>
          </a:p>
        </p:txBody>
      </p:sp>
    </p:spTree>
    <p:extLst>
      <p:ext uri="{BB962C8B-B14F-4D97-AF65-F5344CB8AC3E}">
        <p14:creationId xmlns:p14="http://schemas.microsoft.com/office/powerpoint/2010/main" val="5334002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me 1">
            <a:extLst>
              <a:ext uri="{FF2B5EF4-FFF2-40B4-BE49-F238E27FC236}">
                <a16:creationId xmlns:a16="http://schemas.microsoft.com/office/drawing/2014/main" id="{AFFB635D-7A90-4BF0-ACBB-1A9826B9C5F4}"/>
              </a:ext>
            </a:extLst>
          </p:cNvPr>
          <p:cNvGraphicFramePr/>
          <p:nvPr/>
        </p:nvGraphicFramePr>
        <p:xfrm>
          <a:off x="881987" y="235165"/>
          <a:ext cx="10063424" cy="8346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49571" name="Rectangle 3">
            <a:extLst>
              <a:ext uri="{FF2B5EF4-FFF2-40B4-BE49-F238E27FC236}">
                <a16:creationId xmlns:a16="http://schemas.microsoft.com/office/drawing/2014/main" id="{395E22E2-3B54-440B-837D-F71DED82A4A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771650" y="1330325"/>
            <a:ext cx="8662988" cy="5292725"/>
          </a:xfrm>
          <a:solidFill>
            <a:schemeClr val="accent5">
              <a:lumMod val="90000"/>
            </a:schemeClr>
          </a:solidFill>
          <a:extLst>
            <a:ext uri="{909E8E84-426E-40dd-AFC4-6F175D3DCCD1}"/>
            <a:ext uri="{91240B29-F687-4f45-9708-019B960494DF}"/>
            <a:ext uri="{AF507438-7753-43e0-B8FC-AC1667EBCBE1}"/>
            <a:ext uri="{FAA26D3D-D897-4be2-8F04-BA451C77F1D7}"/>
          </a:extLst>
        </p:spPr>
        <p:txBody>
          <a:bodyPr/>
          <a:lstStyle/>
          <a:p>
            <a:pPr marL="354206" indent="-354206" defTabSz="945990" eaLnBrk="1" hangingPunct="1">
              <a:buClr>
                <a:schemeClr val="tx1"/>
              </a:buClr>
              <a:buFont typeface="Wingdings" panose="05000000000000000000" pitchFamily="2" charset="2"/>
              <a:buChar char="ü"/>
              <a:defRPr/>
            </a:pPr>
            <a:r>
              <a:rPr lang="en-US" altLang="fr-FR" sz="2200" b="1" dirty="0">
                <a:ea typeface="+mn-ea"/>
              </a:rPr>
              <a:t>PRODUCTS MEETING REQUIRED STANDARDS</a:t>
            </a:r>
          </a:p>
          <a:p>
            <a:pPr marL="354206" indent="-354206" defTabSz="945990" eaLnBrk="1" hangingPunct="1">
              <a:buClr>
                <a:schemeClr val="tx1"/>
              </a:buClr>
              <a:buFont typeface="Wingdings" panose="05000000000000000000" pitchFamily="2" charset="2"/>
              <a:buChar char="ü"/>
              <a:defRPr/>
            </a:pPr>
            <a:r>
              <a:rPr lang="en-US" altLang="fr-FR" sz="2200" b="1" dirty="0">
                <a:ea typeface="+mn-ea"/>
              </a:rPr>
              <a:t>STRONG FORECAST OF DEMAND  AT ALL LEVELS</a:t>
            </a:r>
          </a:p>
          <a:p>
            <a:pPr marL="354206" indent="-354206" defTabSz="945990" eaLnBrk="1" hangingPunct="1">
              <a:buClr>
                <a:schemeClr val="tx1"/>
              </a:buClr>
              <a:buFont typeface="Wingdings" panose="05000000000000000000" pitchFamily="2" charset="2"/>
              <a:buChar char="ü"/>
              <a:defRPr/>
            </a:pPr>
            <a:r>
              <a:rPr lang="en-US" altLang="fr-FR" sz="2200" b="1" dirty="0">
                <a:ea typeface="+mn-ea"/>
              </a:rPr>
              <a:t>WRITTEN AND DOCUMENTED PROCEDURES</a:t>
            </a:r>
          </a:p>
          <a:p>
            <a:pPr marL="354206" indent="-354206" defTabSz="945990" eaLnBrk="1" hangingPunct="1">
              <a:buClr>
                <a:schemeClr val="tx1"/>
              </a:buClr>
              <a:buFont typeface="Wingdings" panose="05000000000000000000" pitchFamily="2" charset="2"/>
              <a:buChar char="ü"/>
              <a:defRPr/>
            </a:pPr>
            <a:r>
              <a:rPr lang="en-US" altLang="fr-FR" sz="2200" b="1" dirty="0">
                <a:ea typeface="+mn-ea"/>
              </a:rPr>
              <a:t>MARKET INTELLIGENCE</a:t>
            </a:r>
          </a:p>
          <a:p>
            <a:pPr marL="354206" indent="-354206" defTabSz="945990" eaLnBrk="1" hangingPunct="1">
              <a:buClr>
                <a:schemeClr val="tx1"/>
              </a:buClr>
              <a:buFont typeface="Wingdings" panose="05000000000000000000" pitchFamily="2" charset="2"/>
              <a:buChar char="ü"/>
              <a:defRPr/>
            </a:pPr>
            <a:r>
              <a:rPr lang="en-US" altLang="fr-FR" sz="2200" b="1" dirty="0">
                <a:ea typeface="+mn-ea"/>
              </a:rPr>
              <a:t>RELIABLE SUPPLIERS </a:t>
            </a:r>
          </a:p>
          <a:p>
            <a:pPr marL="354206" indent="-354206" defTabSz="945990" eaLnBrk="1" hangingPunct="1">
              <a:buClr>
                <a:schemeClr val="tx1"/>
              </a:buClr>
              <a:buFont typeface="Wingdings" panose="05000000000000000000" pitchFamily="2" charset="2"/>
              <a:buChar char="ü"/>
              <a:defRPr/>
            </a:pPr>
            <a:r>
              <a:rPr lang="en-US" altLang="fr-FR" sz="2200" b="1" dirty="0">
                <a:ea typeface="+mn-ea"/>
              </a:rPr>
              <a:t>LOWEST PRICE POSSIBLE </a:t>
            </a:r>
          </a:p>
          <a:p>
            <a:pPr marL="354206" indent="-354206" defTabSz="945990" eaLnBrk="1" hangingPunct="1">
              <a:buClr>
                <a:schemeClr val="tx1"/>
              </a:buClr>
              <a:buFont typeface="Wingdings" panose="05000000000000000000" pitchFamily="2" charset="2"/>
              <a:buChar char="ü"/>
              <a:defRPr/>
            </a:pPr>
            <a:r>
              <a:rPr lang="en-US" altLang="fr-FR" sz="2200" b="1" dirty="0">
                <a:ea typeface="+mn-ea"/>
              </a:rPr>
              <a:t>TIMELY DELIVERY </a:t>
            </a:r>
          </a:p>
          <a:p>
            <a:pPr marL="354206" indent="-354206" defTabSz="945990" eaLnBrk="1" hangingPunct="1">
              <a:buClr>
                <a:schemeClr val="tx1"/>
              </a:buClr>
              <a:buFont typeface="Wingdings" panose="05000000000000000000" pitchFamily="2" charset="2"/>
              <a:buChar char="ü"/>
              <a:defRPr/>
            </a:pPr>
            <a:r>
              <a:rPr lang="en-US" altLang="fr-FR" sz="2200" b="1" dirty="0">
                <a:ea typeface="+mn-ea"/>
              </a:rPr>
              <a:t>GOOD COORDINATION AND COMMUNICATION</a:t>
            </a:r>
          </a:p>
          <a:p>
            <a:pPr marL="354206" indent="-354206" defTabSz="945990" eaLnBrk="1" hangingPunct="1">
              <a:buClr>
                <a:schemeClr val="tx1"/>
              </a:buClr>
              <a:buFont typeface="Wingdings" panose="05000000000000000000" pitchFamily="2" charset="2"/>
              <a:buChar char="ü"/>
              <a:defRPr/>
            </a:pPr>
            <a:r>
              <a:rPr lang="en-US" altLang="fr-FR" sz="2200" b="1" dirty="0">
                <a:ea typeface="+mn-ea"/>
              </a:rPr>
              <a:t>REGULAR PERFORMANCE EVALUATION</a:t>
            </a:r>
            <a:endParaRPr lang="en-GB" altLang="fr-FR" sz="2200" b="1" dirty="0"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522758443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1_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WHO">
  <a:themeElements>
    <a:clrScheme name="PPTtemplate 2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FBDF53"/>
      </a:accent1>
      <a:accent2>
        <a:srgbClr val="FF9966"/>
      </a:accent2>
      <a:accent3>
        <a:srgbClr val="FFFFFF"/>
      </a:accent3>
      <a:accent4>
        <a:srgbClr val="000000"/>
      </a:accent4>
      <a:accent5>
        <a:srgbClr val="FDECB3"/>
      </a:accent5>
      <a:accent6>
        <a:srgbClr val="E78A5C"/>
      </a:accent6>
      <a:hlink>
        <a:srgbClr val="CC3300"/>
      </a:hlink>
      <a:folHlink>
        <a:srgbClr val="996600"/>
      </a:folHlink>
    </a:clrScheme>
    <a:fontScheme name="PPTtemplate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1041400" rtl="1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900" b="1" i="0" u="none" strike="noStrike" cap="none" normalizeH="0" baseline="0" smtClean="0">
            <a:ln>
              <a:noFill/>
            </a:ln>
            <a:solidFill>
              <a:srgbClr val="000066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1041400" rtl="1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900" b="1" i="0" u="none" strike="noStrike" cap="none" normalizeH="0" baseline="0" smtClean="0">
            <a:ln>
              <a:noFill/>
            </a:ln>
            <a:solidFill>
              <a:srgbClr val="000066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PPTtempl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PTtemplat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PTtemplat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PTtemplat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PTtemplat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PTtemplat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PTtemplat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PTtemplat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PTtemplat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PTtemplat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PTtemplat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PTtemplat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EPI PPT template">
  <a:themeElements>
    <a:clrScheme name="EPI PPT template 2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FBDF53"/>
      </a:accent1>
      <a:accent2>
        <a:srgbClr val="FF9966"/>
      </a:accent2>
      <a:accent3>
        <a:srgbClr val="FFFFFF"/>
      </a:accent3>
      <a:accent4>
        <a:srgbClr val="000000"/>
      </a:accent4>
      <a:accent5>
        <a:srgbClr val="FDECB3"/>
      </a:accent5>
      <a:accent6>
        <a:srgbClr val="E78A5C"/>
      </a:accent6>
      <a:hlink>
        <a:srgbClr val="CC3300"/>
      </a:hlink>
      <a:folHlink>
        <a:srgbClr val="996600"/>
      </a:folHlink>
    </a:clrScheme>
    <a:fontScheme name="EPI PPT template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1042988" rtl="1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altLang="fr-FR" sz="3900" b="0" i="0" u="none" strike="noStrike" cap="none" normalizeH="0" baseline="0" smtClean="0">
            <a:ln>
              <a:noFill/>
            </a:ln>
            <a:solidFill>
              <a:srgbClr val="000066"/>
            </a:solidFill>
            <a:effectLst/>
            <a:latin typeface="Arial" panose="020B0604020202020204" pitchFamily="34" charset="0"/>
            <a:cs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1042988" rtl="1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altLang="fr-FR" sz="3900" b="0" i="0" u="none" strike="noStrike" cap="none" normalizeH="0" baseline="0" smtClean="0">
            <a:ln>
              <a:noFill/>
            </a:ln>
            <a:solidFill>
              <a:srgbClr val="000066"/>
            </a:solidFill>
            <a:effectLst/>
            <a:latin typeface="Arial" panose="020B0604020202020204" pitchFamily="34" charset="0"/>
            <a:cs typeface="Arial" panose="020B0604020202020204" pitchFamily="34" charset="0"/>
          </a:defRPr>
        </a:defPPr>
      </a:lstStyle>
    </a:lnDef>
  </a:objectDefaults>
  <a:extraClrSchemeLst>
    <a:extraClrScheme>
      <a:clrScheme name="EPI PPT templ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PI PPT templat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PI PPT templat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PI PPT templat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PI PPT templat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PI PPT templat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PI PPT templat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PI PPT templat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PI PPT templat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PI PPT templat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PI PPT templat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PI PPT templat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R4D_StandardTemplate_MAC">
  <a:themeElements>
    <a:clrScheme name="LNCT Theme">
      <a:dk1>
        <a:srgbClr val="313231"/>
      </a:dk1>
      <a:lt1>
        <a:srgbClr val="F7F7F7"/>
      </a:lt1>
      <a:dk2>
        <a:srgbClr val="BFBFBF"/>
      </a:dk2>
      <a:lt2>
        <a:srgbClr val="FFFFFF"/>
      </a:lt2>
      <a:accent1>
        <a:srgbClr val="A80A4B"/>
      </a:accent1>
      <a:accent2>
        <a:srgbClr val="E47D25"/>
      </a:accent2>
      <a:accent3>
        <a:srgbClr val="636466"/>
      </a:accent3>
      <a:accent4>
        <a:srgbClr val="313231"/>
      </a:accent4>
      <a:accent5>
        <a:srgbClr val="FC000B"/>
      </a:accent5>
      <a:accent6>
        <a:srgbClr val="BDC5C7"/>
      </a:accent6>
      <a:hlink>
        <a:srgbClr val="E47D25"/>
      </a:hlink>
      <a:folHlink>
        <a:srgbClr val="A75E1E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406</Words>
  <Application>Microsoft Office PowerPoint</Application>
  <PresentationFormat>Grand écran</PresentationFormat>
  <Paragraphs>112</Paragraphs>
  <Slides>7</Slides>
  <Notes>0</Notes>
  <HiddenSlides>0</HiddenSlides>
  <MMClips>0</MMClips>
  <ScaleCrop>false</ScaleCrop>
  <HeadingPairs>
    <vt:vector size="8" baseType="variant">
      <vt:variant>
        <vt:lpstr>Polices utilisées</vt:lpstr>
      </vt:variant>
      <vt:variant>
        <vt:i4>11</vt:i4>
      </vt:variant>
      <vt:variant>
        <vt:lpstr>Thème</vt:lpstr>
      </vt:variant>
      <vt:variant>
        <vt:i4>4</vt:i4>
      </vt:variant>
      <vt:variant>
        <vt:lpstr>Serveurs OLE incorporés</vt:lpstr>
      </vt:variant>
      <vt:variant>
        <vt:i4>2</vt:i4>
      </vt:variant>
      <vt:variant>
        <vt:lpstr>Titres des diapositives</vt:lpstr>
      </vt:variant>
      <vt:variant>
        <vt:i4>7</vt:i4>
      </vt:variant>
    </vt:vector>
  </HeadingPairs>
  <TitlesOfParts>
    <vt:vector size="24" baseType="lpstr">
      <vt:lpstr>MS PGothic</vt:lpstr>
      <vt:lpstr>Arial</vt:lpstr>
      <vt:lpstr>Arial Narrow</vt:lpstr>
      <vt:lpstr>Calibri</vt:lpstr>
      <vt:lpstr>Calibri Light</vt:lpstr>
      <vt:lpstr>Comic Sans MS</vt:lpstr>
      <vt:lpstr>Monotype Sorts</vt:lpstr>
      <vt:lpstr>Museo Sans 300</vt:lpstr>
      <vt:lpstr>Museo Slab 300</vt:lpstr>
      <vt:lpstr>Times New Roman</vt:lpstr>
      <vt:lpstr>Wingdings</vt:lpstr>
      <vt:lpstr>1_Thème Office</vt:lpstr>
      <vt:lpstr>WHO</vt:lpstr>
      <vt:lpstr>EPI PPT template</vt:lpstr>
      <vt:lpstr>R4D_StandardTemplate_MAC</vt:lpstr>
      <vt:lpstr>Adobe Photoshop Image</vt:lpstr>
      <vt:lpstr>think-cell Slide</vt:lpstr>
      <vt:lpstr>VACCINE PROCUREMENT</vt:lpstr>
      <vt:lpstr>Présentation PowerPoint</vt:lpstr>
      <vt:lpstr>Présentation PowerPoint</vt:lpstr>
      <vt:lpstr>Présentation PowerPoint</vt:lpstr>
      <vt:lpstr>National Regulatory Functions  depend on vaccine source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VACCINE PROCUREMENT</dc:title>
  <dc:creator>Miloud Kaddar</dc:creator>
  <cp:lastModifiedBy>Miloud Kaddar</cp:lastModifiedBy>
  <cp:revision>2</cp:revision>
  <dcterms:created xsi:type="dcterms:W3CDTF">2018-01-30T05:49:32Z</dcterms:created>
  <dcterms:modified xsi:type="dcterms:W3CDTF">2018-01-30T05:58:39Z</dcterms:modified>
</cp:coreProperties>
</file>