
<file path=[Content_Types].xml><?xml version="1.0" encoding="utf-8"?>
<Types xmlns="http://schemas.openxmlformats.org/package/2006/content-types">
  <Default Extension="bin" ContentType="application/vnd.openxmlformats-officedocument.oleObject"/>
  <Default Extension="png" ContentType="image/png"/>
  <Default Extension="svg" ContentType="image/svg+xml"/>
  <Default Extension="emf" ContentType="image/x-e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4"/>
  </p:sldMasterIdLst>
  <p:notesMasterIdLst>
    <p:notesMasterId r:id="rId20"/>
  </p:notesMasterIdLst>
  <p:handoutMasterIdLst>
    <p:handoutMasterId r:id="rId21"/>
  </p:handoutMasterIdLst>
  <p:sldIdLst>
    <p:sldId id="279" r:id="rId5"/>
    <p:sldId id="330" r:id="rId6"/>
    <p:sldId id="329" r:id="rId7"/>
    <p:sldId id="314" r:id="rId8"/>
    <p:sldId id="313" r:id="rId9"/>
    <p:sldId id="308" r:id="rId10"/>
    <p:sldId id="312" r:id="rId11"/>
    <p:sldId id="316" r:id="rId12"/>
    <p:sldId id="321" r:id="rId13"/>
    <p:sldId id="327" r:id="rId14"/>
    <p:sldId id="319" r:id="rId15"/>
    <p:sldId id="323" r:id="rId16"/>
    <p:sldId id="326" r:id="rId17"/>
    <p:sldId id="325" r:id="rId18"/>
    <p:sldId id="328" r:id="rId19"/>
  </p:sldIdLst>
  <p:sldSz cx="9144000" cy="6858000" type="screen4x3"/>
  <p:notesSz cx="7010400" cy="92964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30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4D17" initials="R" lastIdx="2" clrIdx="0"/>
  <p:cmAuthor id="1" name="Candice Hwang" initials="CH" lastIdx="0" clrIdx="1">
    <p:extLst/>
  </p:cmAuthor>
  <p:cmAuthor id="2" name="Meghan O'Connell" initials="MO" lastIdx="4" clrIdx="2">
    <p:extLst/>
  </p:cmAuthor>
  <p:cmAuthor id="3" name="Paul Wilson" initials="" lastIdx="28" clrIdx="3"/>
  <p:cmAuthor id="4" name="Helen Saxenian" initials="HS" lastIdx="2" clrIdx="4">
    <p:extLst>
      <p:ext uri="{19B8F6BF-5375-455C-9EA6-DF929625EA0E}">
        <p15:presenceInfo xmlns:p15="http://schemas.microsoft.com/office/powerpoint/2012/main" userId="44da638aa1a181e4" providerId="Windows Live"/>
      </p:ext>
    </p:extLst>
  </p:cmAuthor>
  <p:cmAuthor id="5" name="Author" initials="A" lastIdx="10" clrIdx="5">
    <p:extLst>
      <p:ext uri="{19B8F6BF-5375-455C-9EA6-DF929625EA0E}">
        <p15:presenceInfo xmlns:p15="http://schemas.microsoft.com/office/powerpoint/2012/main" userId="Auth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2726"/>
    <a:srgbClr val="A80A4B"/>
    <a:srgbClr val="FCD0E2"/>
    <a:srgbClr val="F7F7F7"/>
    <a:srgbClr val="005EA4"/>
    <a:srgbClr val="000000"/>
    <a:srgbClr val="636466"/>
    <a:srgbClr val="313231"/>
    <a:srgbClr val="00A6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83" autoAdjust="0"/>
  </p:normalViewPr>
  <p:slideViewPr>
    <p:cSldViewPr snapToGrid="0">
      <p:cViewPr varScale="1">
        <p:scale>
          <a:sx n="103" d="100"/>
          <a:sy n="103" d="100"/>
        </p:scale>
        <p:origin x="678" y="75"/>
      </p:cViewPr>
      <p:guideLst>
        <p:guide orient="horz" pos="2160"/>
        <p:guide pos="2880"/>
        <p:guide orient="horz" pos="30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 Id="rId27"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image" Target="../media/image14.png"/><Relationship Id="rId4" Type="http://schemas.openxmlformats.org/officeDocument/2006/relationships/image" Target="../media/image17.png"/></Relationships>
</file>

<file path=ppt/diagrams/_rels/drawing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image" Target="../media/image14.png"/><Relationship Id="rId4" Type="http://schemas.openxmlformats.org/officeDocument/2006/relationships/image" Target="../media/image17.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AA0969-AF0E-2240-9CF1-F5D710850637}" type="doc">
      <dgm:prSet loTypeId="urn:microsoft.com/office/officeart/2005/8/layout/gear1" loCatId="" qsTypeId="urn:microsoft.com/office/officeart/2005/8/quickstyle/simple4" qsCatId="simple" csTypeId="urn:microsoft.com/office/officeart/2005/8/colors/accent1_2" csCatId="accent1" phldr="1"/>
      <dgm:spPr/>
      <dgm:t>
        <a:bodyPr/>
        <a:lstStyle/>
        <a:p>
          <a:endParaRPr lang="en-US"/>
        </a:p>
      </dgm:t>
    </dgm:pt>
    <dgm:pt modelId="{8D2D792C-D791-D942-B4C5-98EA5E9EFF68}">
      <dgm:prSet custT="1"/>
      <dgm:spPr>
        <a:solidFill>
          <a:srgbClr val="00558F"/>
        </a:solidFill>
      </dgm:spPr>
      <dgm:t>
        <a:bodyPr/>
        <a:lstStyle/>
        <a:p>
          <a:pPr rtl="0"/>
          <a:r>
            <a:rPr lang="en-GB" sz="2500" dirty="0">
              <a:latin typeface="Arial"/>
              <a:cs typeface="Arial"/>
            </a:rPr>
            <a:t>Decision-makers</a:t>
          </a:r>
        </a:p>
      </dgm:t>
    </dgm:pt>
    <dgm:pt modelId="{EDF2767D-F34E-2E42-AF7C-579EDECD81EC}" type="parTrans" cxnId="{726A986A-137C-A447-9DF1-766FAE06FE62}">
      <dgm:prSet/>
      <dgm:spPr/>
      <dgm:t>
        <a:bodyPr/>
        <a:lstStyle/>
        <a:p>
          <a:endParaRPr lang="en-US" sz="2000">
            <a:latin typeface="Arial"/>
            <a:cs typeface="Arial"/>
          </a:endParaRPr>
        </a:p>
      </dgm:t>
    </dgm:pt>
    <dgm:pt modelId="{26DA48FC-820B-EB47-A002-A8E50493C2A4}" type="sibTrans" cxnId="{726A986A-137C-A447-9DF1-766FAE06FE62}">
      <dgm:prSet/>
      <dgm:spPr>
        <a:solidFill>
          <a:srgbClr val="93D3FF"/>
        </a:solidFill>
      </dgm:spPr>
      <dgm:t>
        <a:bodyPr/>
        <a:lstStyle/>
        <a:p>
          <a:endParaRPr lang="en-US" sz="2000">
            <a:latin typeface="Arial"/>
            <a:cs typeface="Arial"/>
          </a:endParaRPr>
        </a:p>
      </dgm:t>
    </dgm:pt>
    <dgm:pt modelId="{D8EADE21-91E5-F743-AAE1-AEE160834522}">
      <dgm:prSet custT="1"/>
      <dgm:spPr>
        <a:solidFill>
          <a:srgbClr val="0055BD"/>
        </a:solidFill>
        <a:ln>
          <a:solidFill>
            <a:srgbClr val="0055BD"/>
          </a:solidFill>
        </a:ln>
      </dgm:spPr>
      <dgm:t>
        <a:bodyPr/>
        <a:lstStyle/>
        <a:p>
          <a:pPr rtl="0"/>
          <a:r>
            <a:rPr lang="en-GB" sz="1800" dirty="0">
              <a:latin typeface="Arial"/>
              <a:cs typeface="Arial"/>
            </a:rPr>
            <a:t>Those who influence decision-makers</a:t>
          </a:r>
        </a:p>
      </dgm:t>
    </dgm:pt>
    <dgm:pt modelId="{8A2E0E19-6C0C-EA4D-B599-F6D83B9A92DF}" type="parTrans" cxnId="{094EABC6-BF34-B147-B3F4-5E020FC80E27}">
      <dgm:prSet/>
      <dgm:spPr/>
      <dgm:t>
        <a:bodyPr/>
        <a:lstStyle/>
        <a:p>
          <a:endParaRPr lang="en-US" sz="2000">
            <a:latin typeface="Arial"/>
            <a:cs typeface="Arial"/>
          </a:endParaRPr>
        </a:p>
      </dgm:t>
    </dgm:pt>
    <dgm:pt modelId="{675DA7ED-C351-EC48-AEB1-415C2203C96D}" type="sibTrans" cxnId="{094EABC6-BF34-B147-B3F4-5E020FC80E27}">
      <dgm:prSet/>
      <dgm:spPr>
        <a:solidFill>
          <a:srgbClr val="C00000"/>
        </a:solidFill>
      </dgm:spPr>
      <dgm:t>
        <a:bodyPr/>
        <a:lstStyle/>
        <a:p>
          <a:endParaRPr lang="en-US" sz="2000">
            <a:latin typeface="Arial"/>
            <a:cs typeface="Arial"/>
          </a:endParaRPr>
        </a:p>
      </dgm:t>
    </dgm:pt>
    <dgm:pt modelId="{930E31B1-72A6-3A45-8BD4-7AD57B6024FA}">
      <dgm:prSet custT="1"/>
      <dgm:spPr>
        <a:solidFill>
          <a:srgbClr val="5E8299"/>
        </a:solidFill>
        <a:ln>
          <a:solidFill>
            <a:srgbClr val="5E8299"/>
          </a:solidFill>
        </a:ln>
      </dgm:spPr>
      <dgm:t>
        <a:bodyPr/>
        <a:lstStyle/>
        <a:p>
          <a:pPr rtl="0"/>
          <a:r>
            <a:rPr lang="en-GB" sz="2000" dirty="0">
              <a:latin typeface="Arial"/>
              <a:cs typeface="Arial"/>
            </a:rPr>
            <a:t>Your potential partners</a:t>
          </a:r>
        </a:p>
      </dgm:t>
    </dgm:pt>
    <dgm:pt modelId="{F1B995DC-712F-2340-A136-E39E836754A4}" type="parTrans" cxnId="{ED5C04CD-C2B9-8247-93AD-D912DB45DF8B}">
      <dgm:prSet/>
      <dgm:spPr/>
      <dgm:t>
        <a:bodyPr/>
        <a:lstStyle/>
        <a:p>
          <a:endParaRPr lang="en-US" sz="2000">
            <a:latin typeface="Arial"/>
            <a:cs typeface="Arial"/>
          </a:endParaRPr>
        </a:p>
      </dgm:t>
    </dgm:pt>
    <dgm:pt modelId="{FA59ACEA-C6A8-564B-A3B7-634FE15EC24B}" type="sibTrans" cxnId="{ED5C04CD-C2B9-8247-93AD-D912DB45DF8B}">
      <dgm:prSet/>
      <dgm:spPr>
        <a:solidFill>
          <a:srgbClr val="41A2AA"/>
        </a:solidFill>
        <a:ln>
          <a:solidFill>
            <a:srgbClr val="41A2AA"/>
          </a:solidFill>
        </a:ln>
      </dgm:spPr>
      <dgm:t>
        <a:bodyPr/>
        <a:lstStyle/>
        <a:p>
          <a:endParaRPr lang="en-US" sz="2000">
            <a:latin typeface="Arial"/>
            <a:cs typeface="Arial"/>
          </a:endParaRPr>
        </a:p>
      </dgm:t>
    </dgm:pt>
    <dgm:pt modelId="{DB177C8F-DE1A-DC4A-9D0B-73C480A2B02F}" type="pres">
      <dgm:prSet presAssocID="{13AA0969-AF0E-2240-9CF1-F5D710850637}" presName="composite" presStyleCnt="0">
        <dgm:presLayoutVars>
          <dgm:chMax val="3"/>
          <dgm:animLvl val="lvl"/>
          <dgm:resizeHandles val="exact"/>
        </dgm:presLayoutVars>
      </dgm:prSet>
      <dgm:spPr/>
    </dgm:pt>
    <dgm:pt modelId="{B97E18A6-1B5E-3A42-B7C0-F8BC2F0C6E95}" type="pres">
      <dgm:prSet presAssocID="{8D2D792C-D791-D942-B4C5-98EA5E9EFF68}" presName="gear1" presStyleLbl="node1" presStyleIdx="0" presStyleCnt="3">
        <dgm:presLayoutVars>
          <dgm:chMax val="1"/>
          <dgm:bulletEnabled val="1"/>
        </dgm:presLayoutVars>
      </dgm:prSet>
      <dgm:spPr/>
    </dgm:pt>
    <dgm:pt modelId="{A3064603-5D87-264E-AF13-7B9CA81F69C5}" type="pres">
      <dgm:prSet presAssocID="{8D2D792C-D791-D942-B4C5-98EA5E9EFF68}" presName="gear1srcNode" presStyleLbl="node1" presStyleIdx="0" presStyleCnt="3"/>
      <dgm:spPr/>
    </dgm:pt>
    <dgm:pt modelId="{43AAE048-45DF-B841-BBF6-121FCAA97480}" type="pres">
      <dgm:prSet presAssocID="{8D2D792C-D791-D942-B4C5-98EA5E9EFF68}" presName="gear1dstNode" presStyleLbl="node1" presStyleIdx="0" presStyleCnt="3"/>
      <dgm:spPr/>
    </dgm:pt>
    <dgm:pt modelId="{9155E736-C838-2C4A-B5A7-1AB881A6881B}" type="pres">
      <dgm:prSet presAssocID="{D8EADE21-91E5-F743-AAE1-AEE160834522}" presName="gear2" presStyleLbl="node1" presStyleIdx="1" presStyleCnt="3">
        <dgm:presLayoutVars>
          <dgm:chMax val="1"/>
          <dgm:bulletEnabled val="1"/>
        </dgm:presLayoutVars>
      </dgm:prSet>
      <dgm:spPr/>
    </dgm:pt>
    <dgm:pt modelId="{50504F73-68AE-A44B-A141-1A6D731E6B06}" type="pres">
      <dgm:prSet presAssocID="{D8EADE21-91E5-F743-AAE1-AEE160834522}" presName="gear2srcNode" presStyleLbl="node1" presStyleIdx="1" presStyleCnt="3"/>
      <dgm:spPr/>
    </dgm:pt>
    <dgm:pt modelId="{FB5CEAFD-7028-4247-BCA7-8413252B6869}" type="pres">
      <dgm:prSet presAssocID="{D8EADE21-91E5-F743-AAE1-AEE160834522}" presName="gear2dstNode" presStyleLbl="node1" presStyleIdx="1" presStyleCnt="3"/>
      <dgm:spPr/>
    </dgm:pt>
    <dgm:pt modelId="{89BF9DA7-C778-0445-9F4C-9B68FCB4FA45}" type="pres">
      <dgm:prSet presAssocID="{930E31B1-72A6-3A45-8BD4-7AD57B6024FA}" presName="gear3" presStyleLbl="node1" presStyleIdx="2" presStyleCnt="3"/>
      <dgm:spPr/>
    </dgm:pt>
    <dgm:pt modelId="{D21E23AE-BA2E-C248-BA01-1F31E394C24D}" type="pres">
      <dgm:prSet presAssocID="{930E31B1-72A6-3A45-8BD4-7AD57B6024FA}" presName="gear3tx" presStyleLbl="node1" presStyleIdx="2" presStyleCnt="3">
        <dgm:presLayoutVars>
          <dgm:chMax val="1"/>
          <dgm:bulletEnabled val="1"/>
        </dgm:presLayoutVars>
      </dgm:prSet>
      <dgm:spPr/>
    </dgm:pt>
    <dgm:pt modelId="{5EDC8420-3E53-CE49-B16F-F47434B5F9E5}" type="pres">
      <dgm:prSet presAssocID="{930E31B1-72A6-3A45-8BD4-7AD57B6024FA}" presName="gear3srcNode" presStyleLbl="node1" presStyleIdx="2" presStyleCnt="3"/>
      <dgm:spPr/>
    </dgm:pt>
    <dgm:pt modelId="{F4268DA5-DB9A-7D47-B27A-BFFEBA375058}" type="pres">
      <dgm:prSet presAssocID="{930E31B1-72A6-3A45-8BD4-7AD57B6024FA}" presName="gear3dstNode" presStyleLbl="node1" presStyleIdx="2" presStyleCnt="3"/>
      <dgm:spPr/>
    </dgm:pt>
    <dgm:pt modelId="{2B7714BA-075C-D541-BD02-55C2AFD42A2F}" type="pres">
      <dgm:prSet presAssocID="{26DA48FC-820B-EB47-A002-A8E50493C2A4}" presName="connector1" presStyleLbl="sibTrans2D1" presStyleIdx="0" presStyleCnt="3"/>
      <dgm:spPr/>
    </dgm:pt>
    <dgm:pt modelId="{F5A6B9AF-A9B3-604E-AD19-F9B186926519}" type="pres">
      <dgm:prSet presAssocID="{675DA7ED-C351-EC48-AEB1-415C2203C96D}" presName="connector2" presStyleLbl="sibTrans2D1" presStyleIdx="1" presStyleCnt="3"/>
      <dgm:spPr/>
    </dgm:pt>
    <dgm:pt modelId="{9554E13A-13F7-694A-8205-6455217EAD4D}" type="pres">
      <dgm:prSet presAssocID="{FA59ACEA-C6A8-564B-A3B7-634FE15EC24B}" presName="connector3" presStyleLbl="sibTrans2D1" presStyleIdx="2" presStyleCnt="3"/>
      <dgm:spPr/>
    </dgm:pt>
  </dgm:ptLst>
  <dgm:cxnLst>
    <dgm:cxn modelId="{B692810B-6ED5-442C-B898-95437A1A1D0D}" type="presOf" srcId="{8D2D792C-D791-D942-B4C5-98EA5E9EFF68}" destId="{43AAE048-45DF-B841-BBF6-121FCAA97480}" srcOrd="2" destOrd="0" presId="urn:microsoft.com/office/officeart/2005/8/layout/gear1"/>
    <dgm:cxn modelId="{85FC3E0D-35F6-4D0C-9F6C-E893DF8FAD8C}" type="presOf" srcId="{930E31B1-72A6-3A45-8BD4-7AD57B6024FA}" destId="{89BF9DA7-C778-0445-9F4C-9B68FCB4FA45}" srcOrd="0" destOrd="0" presId="urn:microsoft.com/office/officeart/2005/8/layout/gear1"/>
    <dgm:cxn modelId="{726A986A-137C-A447-9DF1-766FAE06FE62}" srcId="{13AA0969-AF0E-2240-9CF1-F5D710850637}" destId="{8D2D792C-D791-D942-B4C5-98EA5E9EFF68}" srcOrd="0" destOrd="0" parTransId="{EDF2767D-F34E-2E42-AF7C-579EDECD81EC}" sibTransId="{26DA48FC-820B-EB47-A002-A8E50493C2A4}"/>
    <dgm:cxn modelId="{79E72657-255B-4CEE-927C-7C572440409E}" type="presOf" srcId="{D8EADE21-91E5-F743-AAE1-AEE160834522}" destId="{50504F73-68AE-A44B-A141-1A6D731E6B06}" srcOrd="1" destOrd="0" presId="urn:microsoft.com/office/officeart/2005/8/layout/gear1"/>
    <dgm:cxn modelId="{B47C8785-2A6C-46A8-B91A-049761F9D2F2}" type="presOf" srcId="{8D2D792C-D791-D942-B4C5-98EA5E9EFF68}" destId="{A3064603-5D87-264E-AF13-7B9CA81F69C5}" srcOrd="1" destOrd="0" presId="urn:microsoft.com/office/officeart/2005/8/layout/gear1"/>
    <dgm:cxn modelId="{C6AA368A-809B-49DE-B9E0-0AE2499B4F36}" type="presOf" srcId="{D8EADE21-91E5-F743-AAE1-AEE160834522}" destId="{FB5CEAFD-7028-4247-BCA7-8413252B6869}" srcOrd="2" destOrd="0" presId="urn:microsoft.com/office/officeart/2005/8/layout/gear1"/>
    <dgm:cxn modelId="{24B5D88D-5D75-4BF8-83BB-F4D8E5A3BE99}" type="presOf" srcId="{930E31B1-72A6-3A45-8BD4-7AD57B6024FA}" destId="{D21E23AE-BA2E-C248-BA01-1F31E394C24D}" srcOrd="1" destOrd="0" presId="urn:microsoft.com/office/officeart/2005/8/layout/gear1"/>
    <dgm:cxn modelId="{3567B095-255A-4A7F-8E7E-20CCF696197C}" type="presOf" srcId="{FA59ACEA-C6A8-564B-A3B7-634FE15EC24B}" destId="{9554E13A-13F7-694A-8205-6455217EAD4D}" srcOrd="0" destOrd="0" presId="urn:microsoft.com/office/officeart/2005/8/layout/gear1"/>
    <dgm:cxn modelId="{5E527499-5DE4-4785-BE91-864777CB97D2}" type="presOf" srcId="{675DA7ED-C351-EC48-AEB1-415C2203C96D}" destId="{F5A6B9AF-A9B3-604E-AD19-F9B186926519}" srcOrd="0" destOrd="0" presId="urn:microsoft.com/office/officeart/2005/8/layout/gear1"/>
    <dgm:cxn modelId="{D547DFA2-9A9C-49D5-88DC-90B1EA59637D}" type="presOf" srcId="{D8EADE21-91E5-F743-AAE1-AEE160834522}" destId="{9155E736-C838-2C4A-B5A7-1AB881A6881B}" srcOrd="0" destOrd="0" presId="urn:microsoft.com/office/officeart/2005/8/layout/gear1"/>
    <dgm:cxn modelId="{E242F5B2-DE09-4B8B-AA88-EFEFDCCC7EE9}" type="presOf" srcId="{26DA48FC-820B-EB47-A002-A8E50493C2A4}" destId="{2B7714BA-075C-D541-BD02-55C2AFD42A2F}" srcOrd="0" destOrd="0" presId="urn:microsoft.com/office/officeart/2005/8/layout/gear1"/>
    <dgm:cxn modelId="{13580CC2-2570-4F16-8E96-7B745C00DCD4}" type="presOf" srcId="{8D2D792C-D791-D942-B4C5-98EA5E9EFF68}" destId="{B97E18A6-1B5E-3A42-B7C0-F8BC2F0C6E95}" srcOrd="0" destOrd="0" presId="urn:microsoft.com/office/officeart/2005/8/layout/gear1"/>
    <dgm:cxn modelId="{094EABC6-BF34-B147-B3F4-5E020FC80E27}" srcId="{13AA0969-AF0E-2240-9CF1-F5D710850637}" destId="{D8EADE21-91E5-F743-AAE1-AEE160834522}" srcOrd="1" destOrd="0" parTransId="{8A2E0E19-6C0C-EA4D-B599-F6D83B9A92DF}" sibTransId="{675DA7ED-C351-EC48-AEB1-415C2203C96D}"/>
    <dgm:cxn modelId="{ED5C04CD-C2B9-8247-93AD-D912DB45DF8B}" srcId="{13AA0969-AF0E-2240-9CF1-F5D710850637}" destId="{930E31B1-72A6-3A45-8BD4-7AD57B6024FA}" srcOrd="2" destOrd="0" parTransId="{F1B995DC-712F-2340-A136-E39E836754A4}" sibTransId="{FA59ACEA-C6A8-564B-A3B7-634FE15EC24B}"/>
    <dgm:cxn modelId="{E10863F6-575D-47AE-92C7-ED426505E301}" type="presOf" srcId="{930E31B1-72A6-3A45-8BD4-7AD57B6024FA}" destId="{5EDC8420-3E53-CE49-B16F-F47434B5F9E5}" srcOrd="2" destOrd="0" presId="urn:microsoft.com/office/officeart/2005/8/layout/gear1"/>
    <dgm:cxn modelId="{0F0DD5F6-05B3-4BED-85BE-323193F299EE}" type="presOf" srcId="{13AA0969-AF0E-2240-9CF1-F5D710850637}" destId="{DB177C8F-DE1A-DC4A-9D0B-73C480A2B02F}" srcOrd="0" destOrd="0" presId="urn:microsoft.com/office/officeart/2005/8/layout/gear1"/>
    <dgm:cxn modelId="{63A6E2FC-A6BE-408A-9EE3-4C146CCD02D3}" type="presOf" srcId="{930E31B1-72A6-3A45-8BD4-7AD57B6024FA}" destId="{F4268DA5-DB9A-7D47-B27A-BFFEBA375058}" srcOrd="3" destOrd="0" presId="urn:microsoft.com/office/officeart/2005/8/layout/gear1"/>
    <dgm:cxn modelId="{B57EBA76-F465-4ACB-A0EF-BDDB769FB597}" type="presParOf" srcId="{DB177C8F-DE1A-DC4A-9D0B-73C480A2B02F}" destId="{B97E18A6-1B5E-3A42-B7C0-F8BC2F0C6E95}" srcOrd="0" destOrd="0" presId="urn:microsoft.com/office/officeart/2005/8/layout/gear1"/>
    <dgm:cxn modelId="{E299BB8D-E95B-49EE-825B-CBCA374CB4EF}" type="presParOf" srcId="{DB177C8F-DE1A-DC4A-9D0B-73C480A2B02F}" destId="{A3064603-5D87-264E-AF13-7B9CA81F69C5}" srcOrd="1" destOrd="0" presId="urn:microsoft.com/office/officeart/2005/8/layout/gear1"/>
    <dgm:cxn modelId="{87B19B30-0814-4E6D-A2EE-52973DEB6254}" type="presParOf" srcId="{DB177C8F-DE1A-DC4A-9D0B-73C480A2B02F}" destId="{43AAE048-45DF-B841-BBF6-121FCAA97480}" srcOrd="2" destOrd="0" presId="urn:microsoft.com/office/officeart/2005/8/layout/gear1"/>
    <dgm:cxn modelId="{E1ADD7C6-3295-4096-9EAC-2F004DD72296}" type="presParOf" srcId="{DB177C8F-DE1A-DC4A-9D0B-73C480A2B02F}" destId="{9155E736-C838-2C4A-B5A7-1AB881A6881B}" srcOrd="3" destOrd="0" presId="urn:microsoft.com/office/officeart/2005/8/layout/gear1"/>
    <dgm:cxn modelId="{913804DD-C2F9-4BB1-BDA0-5B6D4AEAF615}" type="presParOf" srcId="{DB177C8F-DE1A-DC4A-9D0B-73C480A2B02F}" destId="{50504F73-68AE-A44B-A141-1A6D731E6B06}" srcOrd="4" destOrd="0" presId="urn:microsoft.com/office/officeart/2005/8/layout/gear1"/>
    <dgm:cxn modelId="{B72E6672-4872-4A63-87B7-80098F49F246}" type="presParOf" srcId="{DB177C8F-DE1A-DC4A-9D0B-73C480A2B02F}" destId="{FB5CEAFD-7028-4247-BCA7-8413252B6869}" srcOrd="5" destOrd="0" presId="urn:microsoft.com/office/officeart/2005/8/layout/gear1"/>
    <dgm:cxn modelId="{19B831EF-8F20-4D12-A523-98DE9288811A}" type="presParOf" srcId="{DB177C8F-DE1A-DC4A-9D0B-73C480A2B02F}" destId="{89BF9DA7-C778-0445-9F4C-9B68FCB4FA45}" srcOrd="6" destOrd="0" presId="urn:microsoft.com/office/officeart/2005/8/layout/gear1"/>
    <dgm:cxn modelId="{09E72543-5110-4BF7-AACA-E8B5584C1A14}" type="presParOf" srcId="{DB177C8F-DE1A-DC4A-9D0B-73C480A2B02F}" destId="{D21E23AE-BA2E-C248-BA01-1F31E394C24D}" srcOrd="7" destOrd="0" presId="urn:microsoft.com/office/officeart/2005/8/layout/gear1"/>
    <dgm:cxn modelId="{B64294B2-EF77-4667-8444-C78CAB87987B}" type="presParOf" srcId="{DB177C8F-DE1A-DC4A-9D0B-73C480A2B02F}" destId="{5EDC8420-3E53-CE49-B16F-F47434B5F9E5}" srcOrd="8" destOrd="0" presId="urn:microsoft.com/office/officeart/2005/8/layout/gear1"/>
    <dgm:cxn modelId="{13E0838D-A2ED-46D7-8072-DE44D26C8C3D}" type="presParOf" srcId="{DB177C8F-DE1A-DC4A-9D0B-73C480A2B02F}" destId="{F4268DA5-DB9A-7D47-B27A-BFFEBA375058}" srcOrd="9" destOrd="0" presId="urn:microsoft.com/office/officeart/2005/8/layout/gear1"/>
    <dgm:cxn modelId="{C608A3F6-EB64-49A6-AF35-EFE01E6B50BE}" type="presParOf" srcId="{DB177C8F-DE1A-DC4A-9D0B-73C480A2B02F}" destId="{2B7714BA-075C-D541-BD02-55C2AFD42A2F}" srcOrd="10" destOrd="0" presId="urn:microsoft.com/office/officeart/2005/8/layout/gear1"/>
    <dgm:cxn modelId="{1D577151-F859-40DB-8E4F-9694A32BD1CC}" type="presParOf" srcId="{DB177C8F-DE1A-DC4A-9D0B-73C480A2B02F}" destId="{F5A6B9AF-A9B3-604E-AD19-F9B186926519}" srcOrd="11" destOrd="0" presId="urn:microsoft.com/office/officeart/2005/8/layout/gear1"/>
    <dgm:cxn modelId="{9F666141-CCE7-4E6F-8E5F-FB16D6CB86CE}" type="presParOf" srcId="{DB177C8F-DE1A-DC4A-9D0B-73C480A2B02F}" destId="{9554E13A-13F7-694A-8205-6455217EAD4D}"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67FB31-EED4-426A-BB35-6572AC71EE3C}"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en-US"/>
        </a:p>
      </dgm:t>
    </dgm:pt>
    <dgm:pt modelId="{E1A18391-575E-4CDC-8F6A-4599F4BF8CB2}">
      <dgm:prSet phldrT="[Text]"/>
      <dgm:spPr>
        <a:solidFill>
          <a:srgbClr val="00558F"/>
        </a:solidFill>
      </dgm:spPr>
      <dgm:t>
        <a:bodyPr/>
        <a:lstStyle/>
        <a:p>
          <a:r>
            <a:rPr lang="de-DE" dirty="0">
              <a:solidFill>
                <a:schemeClr val="bg1"/>
              </a:solidFill>
            </a:rPr>
            <a:t>Scarce resources</a:t>
          </a:r>
          <a:endParaRPr lang="en-US" dirty="0">
            <a:solidFill>
              <a:schemeClr val="bg1"/>
            </a:solidFill>
          </a:endParaRPr>
        </a:p>
      </dgm:t>
    </dgm:pt>
    <dgm:pt modelId="{4B7106B1-5C14-45AB-A197-CB916AFB1E09}" type="parTrans" cxnId="{A5F13153-6FB1-49B2-BDE8-F6F17B7C16CB}">
      <dgm:prSet/>
      <dgm:spPr/>
      <dgm:t>
        <a:bodyPr/>
        <a:lstStyle/>
        <a:p>
          <a:endParaRPr lang="en-US"/>
        </a:p>
      </dgm:t>
    </dgm:pt>
    <dgm:pt modelId="{75D6BAFD-FD09-4A21-8FB4-68D6405CEF4A}" type="sibTrans" cxnId="{A5F13153-6FB1-49B2-BDE8-F6F17B7C16CB}">
      <dgm:prSet/>
      <dgm:spPr/>
      <dgm:t>
        <a:bodyPr/>
        <a:lstStyle/>
        <a:p>
          <a:endParaRPr lang="en-US"/>
        </a:p>
      </dgm:t>
    </dgm:pt>
    <dgm:pt modelId="{24F6E1F5-3C10-4451-AF21-A97345F12524}">
      <dgm:prSet/>
      <dgm:spPr>
        <a:solidFill>
          <a:srgbClr val="00558F"/>
        </a:solidFill>
      </dgm:spPr>
      <dgm:t>
        <a:bodyPr/>
        <a:lstStyle/>
        <a:p>
          <a:r>
            <a:rPr lang="de-DE" dirty="0">
              <a:solidFill>
                <a:schemeClr val="bg1"/>
              </a:solidFill>
            </a:rPr>
            <a:t>Many </a:t>
          </a:r>
          <a:r>
            <a:rPr lang="de-DE" dirty="0" err="1">
              <a:solidFill>
                <a:schemeClr val="bg1"/>
              </a:solidFill>
            </a:rPr>
            <a:t>similar</a:t>
          </a:r>
          <a:r>
            <a:rPr lang="de-DE" dirty="0">
              <a:solidFill>
                <a:schemeClr val="bg1"/>
              </a:solidFill>
            </a:rPr>
            <a:t> </a:t>
          </a:r>
          <a:r>
            <a:rPr lang="de-DE" dirty="0" err="1">
              <a:solidFill>
                <a:schemeClr val="bg1"/>
              </a:solidFill>
            </a:rPr>
            <a:t>requests</a:t>
          </a:r>
          <a:r>
            <a:rPr lang="de-DE" dirty="0">
              <a:solidFill>
                <a:schemeClr val="bg1"/>
              </a:solidFill>
            </a:rPr>
            <a:t> </a:t>
          </a:r>
          <a:r>
            <a:rPr lang="de-DE" dirty="0" err="1">
              <a:solidFill>
                <a:schemeClr val="bg1"/>
              </a:solidFill>
            </a:rPr>
            <a:t>with</a:t>
          </a:r>
          <a:r>
            <a:rPr lang="de-DE" dirty="0">
              <a:solidFill>
                <a:schemeClr val="bg1"/>
              </a:solidFill>
            </a:rPr>
            <a:t> </a:t>
          </a:r>
          <a:r>
            <a:rPr lang="de-DE" dirty="0" err="1">
              <a:solidFill>
                <a:schemeClr val="bg1"/>
              </a:solidFill>
            </a:rPr>
            <a:t>difficulty</a:t>
          </a:r>
          <a:r>
            <a:rPr lang="de-DE" dirty="0">
              <a:solidFill>
                <a:schemeClr val="bg1"/>
              </a:solidFill>
            </a:rPr>
            <a:t> </a:t>
          </a:r>
          <a:r>
            <a:rPr lang="de-DE" dirty="0" err="1">
              <a:solidFill>
                <a:schemeClr val="bg1"/>
              </a:solidFill>
            </a:rPr>
            <a:t>comparing</a:t>
          </a:r>
          <a:r>
            <a:rPr lang="de-DE" dirty="0">
              <a:solidFill>
                <a:schemeClr val="bg1"/>
              </a:solidFill>
            </a:rPr>
            <a:t> </a:t>
          </a:r>
          <a:r>
            <a:rPr lang="de-DE" dirty="0" err="1">
              <a:solidFill>
                <a:schemeClr val="bg1"/>
              </a:solidFill>
            </a:rPr>
            <a:t>across</a:t>
          </a:r>
          <a:r>
            <a:rPr lang="de-DE" dirty="0">
              <a:solidFill>
                <a:schemeClr val="bg1"/>
              </a:solidFill>
            </a:rPr>
            <a:t> </a:t>
          </a:r>
          <a:r>
            <a:rPr lang="de-DE" dirty="0" err="1">
              <a:solidFill>
                <a:schemeClr val="bg1"/>
              </a:solidFill>
            </a:rPr>
            <a:t>them</a:t>
          </a:r>
          <a:endParaRPr lang="de-DE" dirty="0">
            <a:solidFill>
              <a:schemeClr val="bg1"/>
            </a:solidFill>
          </a:endParaRPr>
        </a:p>
      </dgm:t>
    </dgm:pt>
    <dgm:pt modelId="{9E3E71EC-112A-4B2D-9307-1C531CF08026}" type="parTrans" cxnId="{456D9AD5-870A-4BD8-8DF1-990D08D7E2F9}">
      <dgm:prSet/>
      <dgm:spPr/>
      <dgm:t>
        <a:bodyPr/>
        <a:lstStyle/>
        <a:p>
          <a:endParaRPr lang="en-US"/>
        </a:p>
      </dgm:t>
    </dgm:pt>
    <dgm:pt modelId="{48A67071-024C-4BB5-ABD8-00DA82617085}" type="sibTrans" cxnId="{456D9AD5-870A-4BD8-8DF1-990D08D7E2F9}">
      <dgm:prSet/>
      <dgm:spPr/>
      <dgm:t>
        <a:bodyPr/>
        <a:lstStyle/>
        <a:p>
          <a:endParaRPr lang="en-US"/>
        </a:p>
      </dgm:t>
    </dgm:pt>
    <dgm:pt modelId="{F01C2D30-DFE0-41F2-B64A-93E27581C64A}">
      <dgm:prSet/>
      <dgm:spPr>
        <a:solidFill>
          <a:srgbClr val="00558F"/>
        </a:solidFill>
      </dgm:spPr>
      <dgm:t>
        <a:bodyPr/>
        <a:lstStyle/>
        <a:p>
          <a:r>
            <a:rPr lang="de-DE">
              <a:solidFill>
                <a:schemeClr val="bg1"/>
              </a:solidFill>
            </a:rPr>
            <a:t>Other more current issues</a:t>
          </a:r>
          <a:endParaRPr lang="de-DE" dirty="0">
            <a:solidFill>
              <a:schemeClr val="bg1"/>
            </a:solidFill>
          </a:endParaRPr>
        </a:p>
      </dgm:t>
    </dgm:pt>
    <dgm:pt modelId="{F41AF52E-5F49-4D52-A8B4-F61A0818EAE0}" type="parTrans" cxnId="{1D27D9F9-45CB-4AD7-A625-DEA6E219957F}">
      <dgm:prSet/>
      <dgm:spPr/>
      <dgm:t>
        <a:bodyPr/>
        <a:lstStyle/>
        <a:p>
          <a:endParaRPr lang="en-US"/>
        </a:p>
      </dgm:t>
    </dgm:pt>
    <dgm:pt modelId="{24C210CF-2EAF-494B-9542-CE44F63D415E}" type="sibTrans" cxnId="{1D27D9F9-45CB-4AD7-A625-DEA6E219957F}">
      <dgm:prSet/>
      <dgm:spPr/>
      <dgm:t>
        <a:bodyPr/>
        <a:lstStyle/>
        <a:p>
          <a:endParaRPr lang="en-US"/>
        </a:p>
      </dgm:t>
    </dgm:pt>
    <dgm:pt modelId="{FAA5E94E-F4BC-4748-BBBA-D92A91EEA0E2}">
      <dgm:prSet/>
      <dgm:spPr>
        <a:solidFill>
          <a:srgbClr val="00558F"/>
        </a:solidFill>
      </dgm:spPr>
      <dgm:t>
        <a:bodyPr/>
        <a:lstStyle/>
        <a:p>
          <a:r>
            <a:rPr lang="de-DE">
              <a:solidFill>
                <a:schemeClr val="bg1"/>
              </a:solidFill>
            </a:rPr>
            <a:t>Often a short-term focus</a:t>
          </a:r>
          <a:endParaRPr lang="de-DE" dirty="0">
            <a:solidFill>
              <a:schemeClr val="bg1"/>
            </a:solidFill>
          </a:endParaRPr>
        </a:p>
      </dgm:t>
    </dgm:pt>
    <dgm:pt modelId="{63B31D19-CDE9-419A-8921-FA75DE11F6A3}" type="parTrans" cxnId="{CB46CB21-37DD-4ECD-BB5A-9D054659074F}">
      <dgm:prSet/>
      <dgm:spPr/>
      <dgm:t>
        <a:bodyPr/>
        <a:lstStyle/>
        <a:p>
          <a:endParaRPr lang="en-US"/>
        </a:p>
      </dgm:t>
    </dgm:pt>
    <dgm:pt modelId="{8FABB19C-8E07-413B-89B4-A1FB8A1A70A0}" type="sibTrans" cxnId="{CB46CB21-37DD-4ECD-BB5A-9D054659074F}">
      <dgm:prSet/>
      <dgm:spPr/>
      <dgm:t>
        <a:bodyPr/>
        <a:lstStyle/>
        <a:p>
          <a:endParaRPr lang="en-US"/>
        </a:p>
      </dgm:t>
    </dgm:pt>
    <dgm:pt modelId="{5B8D5834-402E-426E-8CA2-80F742BA7080}" type="pres">
      <dgm:prSet presAssocID="{2D67FB31-EED4-426A-BB35-6572AC71EE3C}" presName="linear" presStyleCnt="0">
        <dgm:presLayoutVars>
          <dgm:dir/>
          <dgm:resizeHandles val="exact"/>
        </dgm:presLayoutVars>
      </dgm:prSet>
      <dgm:spPr/>
    </dgm:pt>
    <dgm:pt modelId="{5B8EB404-32A4-4719-B53D-13DFD9DC469F}" type="pres">
      <dgm:prSet presAssocID="{E1A18391-575E-4CDC-8F6A-4599F4BF8CB2}" presName="comp" presStyleCnt="0"/>
      <dgm:spPr/>
    </dgm:pt>
    <dgm:pt modelId="{05908D05-2899-4609-B723-5A03052FA911}" type="pres">
      <dgm:prSet presAssocID="{E1A18391-575E-4CDC-8F6A-4599F4BF8CB2}" presName="box" presStyleLbl="node1" presStyleIdx="0" presStyleCnt="4"/>
      <dgm:spPr/>
    </dgm:pt>
    <dgm:pt modelId="{18C0AF7B-BDDF-4FCD-AAD3-8B11853929EC}" type="pres">
      <dgm:prSet presAssocID="{E1A18391-575E-4CDC-8F6A-4599F4BF8CB2}" presName="img" presStyleLbl="fgImgPlac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t="-53000" b="-53000"/>
          </a:stretch>
        </a:blipFill>
      </dgm:spPr>
    </dgm:pt>
    <dgm:pt modelId="{3261B399-AEFE-42F7-9481-0A9781843A33}" type="pres">
      <dgm:prSet presAssocID="{E1A18391-575E-4CDC-8F6A-4599F4BF8CB2}" presName="text" presStyleLbl="node1" presStyleIdx="0" presStyleCnt="4">
        <dgm:presLayoutVars>
          <dgm:bulletEnabled val="1"/>
        </dgm:presLayoutVars>
      </dgm:prSet>
      <dgm:spPr/>
    </dgm:pt>
    <dgm:pt modelId="{BC85279F-7630-48F0-BE4F-5381D7766DE8}" type="pres">
      <dgm:prSet presAssocID="{75D6BAFD-FD09-4A21-8FB4-68D6405CEF4A}" presName="spacer" presStyleCnt="0"/>
      <dgm:spPr/>
    </dgm:pt>
    <dgm:pt modelId="{BDEF75FA-28AB-4C84-B2BD-D3E32753B938}" type="pres">
      <dgm:prSet presAssocID="{24F6E1F5-3C10-4451-AF21-A97345F12524}" presName="comp" presStyleCnt="0"/>
      <dgm:spPr/>
    </dgm:pt>
    <dgm:pt modelId="{D104199D-E50E-499D-95D1-DE0E30E59962}" type="pres">
      <dgm:prSet presAssocID="{24F6E1F5-3C10-4451-AF21-A97345F12524}" presName="box" presStyleLbl="node1" presStyleIdx="1" presStyleCnt="4"/>
      <dgm:spPr/>
    </dgm:pt>
    <dgm:pt modelId="{8A9BEA6E-B15A-4B23-99A3-A2EE5EAABE5A}" type="pres">
      <dgm:prSet presAssocID="{24F6E1F5-3C10-4451-AF21-A97345F12524}" presName="img" presStyleLbl="fgImgPlace1" presStyleIdx="1" presStyleCnt="4"/>
      <dgm:spPr>
        <a:blipFill>
          <a:blip xmlns:r="http://schemas.openxmlformats.org/officeDocument/2006/relationships" r:embed="rId2">
            <a:extLst>
              <a:ext uri="{28A0092B-C50C-407E-A947-70E740481C1C}">
                <a14:useLocalDpi xmlns:a14="http://schemas.microsoft.com/office/drawing/2010/main" val="0"/>
              </a:ext>
            </a:extLst>
          </a:blip>
          <a:srcRect/>
          <a:stretch>
            <a:fillRect t="-53000" b="-53000"/>
          </a:stretch>
        </a:blipFill>
      </dgm:spPr>
    </dgm:pt>
    <dgm:pt modelId="{E567D9DE-EA6A-47F8-A2EE-21E672F55BAE}" type="pres">
      <dgm:prSet presAssocID="{24F6E1F5-3C10-4451-AF21-A97345F12524}" presName="text" presStyleLbl="node1" presStyleIdx="1" presStyleCnt="4">
        <dgm:presLayoutVars>
          <dgm:bulletEnabled val="1"/>
        </dgm:presLayoutVars>
      </dgm:prSet>
      <dgm:spPr/>
    </dgm:pt>
    <dgm:pt modelId="{24206F59-E90C-4C73-94BE-3DA482FBF8AA}" type="pres">
      <dgm:prSet presAssocID="{48A67071-024C-4BB5-ABD8-00DA82617085}" presName="spacer" presStyleCnt="0"/>
      <dgm:spPr/>
    </dgm:pt>
    <dgm:pt modelId="{2F6E80B2-F320-4868-AF07-09412EA3F04F}" type="pres">
      <dgm:prSet presAssocID="{F01C2D30-DFE0-41F2-B64A-93E27581C64A}" presName="comp" presStyleCnt="0"/>
      <dgm:spPr/>
    </dgm:pt>
    <dgm:pt modelId="{31CF2F29-D825-476C-910B-749E339B5FFF}" type="pres">
      <dgm:prSet presAssocID="{F01C2D30-DFE0-41F2-B64A-93E27581C64A}" presName="box" presStyleLbl="node1" presStyleIdx="2" presStyleCnt="4"/>
      <dgm:spPr/>
    </dgm:pt>
    <dgm:pt modelId="{D23D948F-2F36-4EB7-AB63-A7C74A2ACDF2}" type="pres">
      <dgm:prSet presAssocID="{F01C2D30-DFE0-41F2-B64A-93E27581C64A}" presName="img" presStyleLbl="fgImgPlace1" presStyleIdx="2" presStyleCnt="4"/>
      <dgm:spPr>
        <a:blipFill>
          <a:blip xmlns:r="http://schemas.openxmlformats.org/officeDocument/2006/relationships" r:embed="rId3">
            <a:extLst>
              <a:ext uri="{28A0092B-C50C-407E-A947-70E740481C1C}">
                <a14:useLocalDpi xmlns:a14="http://schemas.microsoft.com/office/drawing/2010/main" val="0"/>
              </a:ext>
            </a:extLst>
          </a:blip>
          <a:srcRect/>
          <a:stretch>
            <a:fillRect t="-53000" b="-53000"/>
          </a:stretch>
        </a:blipFill>
      </dgm:spPr>
    </dgm:pt>
    <dgm:pt modelId="{EF6F1C8A-947C-4106-A30D-8AB93C1671D2}" type="pres">
      <dgm:prSet presAssocID="{F01C2D30-DFE0-41F2-B64A-93E27581C64A}" presName="text" presStyleLbl="node1" presStyleIdx="2" presStyleCnt="4">
        <dgm:presLayoutVars>
          <dgm:bulletEnabled val="1"/>
        </dgm:presLayoutVars>
      </dgm:prSet>
      <dgm:spPr/>
    </dgm:pt>
    <dgm:pt modelId="{9DD7004A-4263-4CBB-ADC4-240ADB7422B9}" type="pres">
      <dgm:prSet presAssocID="{24C210CF-2EAF-494B-9542-CE44F63D415E}" presName="spacer" presStyleCnt="0"/>
      <dgm:spPr/>
    </dgm:pt>
    <dgm:pt modelId="{1FC877EF-F2D0-4454-8606-27282D505078}" type="pres">
      <dgm:prSet presAssocID="{FAA5E94E-F4BC-4748-BBBA-D92A91EEA0E2}" presName="comp" presStyleCnt="0"/>
      <dgm:spPr/>
    </dgm:pt>
    <dgm:pt modelId="{C8DC6C0E-C276-45A5-8F35-7AF536574BC8}" type="pres">
      <dgm:prSet presAssocID="{FAA5E94E-F4BC-4748-BBBA-D92A91EEA0E2}" presName="box" presStyleLbl="node1" presStyleIdx="3" presStyleCnt="4"/>
      <dgm:spPr/>
    </dgm:pt>
    <dgm:pt modelId="{B2836E6E-C799-44CE-9183-06228DFA2883}" type="pres">
      <dgm:prSet presAssocID="{FAA5E94E-F4BC-4748-BBBA-D92A91EEA0E2}" presName="img" presStyleLbl="fgImgPlace1" presStyleIdx="3"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t="-53000" b="-53000"/>
          </a:stretch>
        </a:blipFill>
      </dgm:spPr>
    </dgm:pt>
    <dgm:pt modelId="{6E0F83AF-EB88-4288-B621-0BE60B67358E}" type="pres">
      <dgm:prSet presAssocID="{FAA5E94E-F4BC-4748-BBBA-D92A91EEA0E2}" presName="text" presStyleLbl="node1" presStyleIdx="3" presStyleCnt="4">
        <dgm:presLayoutVars>
          <dgm:bulletEnabled val="1"/>
        </dgm:presLayoutVars>
      </dgm:prSet>
      <dgm:spPr/>
    </dgm:pt>
  </dgm:ptLst>
  <dgm:cxnLst>
    <dgm:cxn modelId="{2DADEB1A-3DF1-47CC-900C-49869CD533F2}" type="presOf" srcId="{E1A18391-575E-4CDC-8F6A-4599F4BF8CB2}" destId="{3261B399-AEFE-42F7-9481-0A9781843A33}" srcOrd="1" destOrd="0" presId="urn:microsoft.com/office/officeart/2005/8/layout/vList4"/>
    <dgm:cxn modelId="{CB46CB21-37DD-4ECD-BB5A-9D054659074F}" srcId="{2D67FB31-EED4-426A-BB35-6572AC71EE3C}" destId="{FAA5E94E-F4BC-4748-BBBA-D92A91EEA0E2}" srcOrd="3" destOrd="0" parTransId="{63B31D19-CDE9-419A-8921-FA75DE11F6A3}" sibTransId="{8FABB19C-8E07-413B-89B4-A1FB8A1A70A0}"/>
    <dgm:cxn modelId="{20029239-89B2-4654-B327-87DA2C7C4365}" type="presOf" srcId="{FAA5E94E-F4BC-4748-BBBA-D92A91EEA0E2}" destId="{C8DC6C0E-C276-45A5-8F35-7AF536574BC8}" srcOrd="0" destOrd="0" presId="urn:microsoft.com/office/officeart/2005/8/layout/vList4"/>
    <dgm:cxn modelId="{A924474B-4E4B-4543-B31F-3A8807D426F5}" type="presOf" srcId="{E1A18391-575E-4CDC-8F6A-4599F4BF8CB2}" destId="{05908D05-2899-4609-B723-5A03052FA911}" srcOrd="0" destOrd="0" presId="urn:microsoft.com/office/officeart/2005/8/layout/vList4"/>
    <dgm:cxn modelId="{A5F13153-6FB1-49B2-BDE8-F6F17B7C16CB}" srcId="{2D67FB31-EED4-426A-BB35-6572AC71EE3C}" destId="{E1A18391-575E-4CDC-8F6A-4599F4BF8CB2}" srcOrd="0" destOrd="0" parTransId="{4B7106B1-5C14-45AB-A197-CB916AFB1E09}" sibTransId="{75D6BAFD-FD09-4A21-8FB4-68D6405CEF4A}"/>
    <dgm:cxn modelId="{9D75738E-8473-45FE-AF38-B515B5094927}" type="presOf" srcId="{2D67FB31-EED4-426A-BB35-6572AC71EE3C}" destId="{5B8D5834-402E-426E-8CA2-80F742BA7080}" srcOrd="0" destOrd="0" presId="urn:microsoft.com/office/officeart/2005/8/layout/vList4"/>
    <dgm:cxn modelId="{06722F9E-0AED-4343-8041-CA03B3242FE8}" type="presOf" srcId="{F01C2D30-DFE0-41F2-B64A-93E27581C64A}" destId="{31CF2F29-D825-476C-910B-749E339B5FFF}" srcOrd="0" destOrd="0" presId="urn:microsoft.com/office/officeart/2005/8/layout/vList4"/>
    <dgm:cxn modelId="{73403AA2-D1C0-4092-99B8-5AD9C0761AF5}" type="presOf" srcId="{FAA5E94E-F4BC-4748-BBBA-D92A91EEA0E2}" destId="{6E0F83AF-EB88-4288-B621-0BE60B67358E}" srcOrd="1" destOrd="0" presId="urn:microsoft.com/office/officeart/2005/8/layout/vList4"/>
    <dgm:cxn modelId="{5CEBDFB3-83F1-496E-A806-2ADB480C2305}" type="presOf" srcId="{F01C2D30-DFE0-41F2-B64A-93E27581C64A}" destId="{EF6F1C8A-947C-4106-A30D-8AB93C1671D2}" srcOrd="1" destOrd="0" presId="urn:microsoft.com/office/officeart/2005/8/layout/vList4"/>
    <dgm:cxn modelId="{D612AFC6-0AD6-45AC-911D-0F6D45F5CD82}" type="presOf" srcId="{24F6E1F5-3C10-4451-AF21-A97345F12524}" destId="{E567D9DE-EA6A-47F8-A2EE-21E672F55BAE}" srcOrd="1" destOrd="0" presId="urn:microsoft.com/office/officeart/2005/8/layout/vList4"/>
    <dgm:cxn modelId="{456D9AD5-870A-4BD8-8DF1-990D08D7E2F9}" srcId="{2D67FB31-EED4-426A-BB35-6572AC71EE3C}" destId="{24F6E1F5-3C10-4451-AF21-A97345F12524}" srcOrd="1" destOrd="0" parTransId="{9E3E71EC-112A-4B2D-9307-1C531CF08026}" sibTransId="{48A67071-024C-4BB5-ABD8-00DA82617085}"/>
    <dgm:cxn modelId="{35C5F2D6-CDEC-44AD-9840-CCF4F44A867C}" type="presOf" srcId="{24F6E1F5-3C10-4451-AF21-A97345F12524}" destId="{D104199D-E50E-499D-95D1-DE0E30E59962}" srcOrd="0" destOrd="0" presId="urn:microsoft.com/office/officeart/2005/8/layout/vList4"/>
    <dgm:cxn modelId="{1D27D9F9-45CB-4AD7-A625-DEA6E219957F}" srcId="{2D67FB31-EED4-426A-BB35-6572AC71EE3C}" destId="{F01C2D30-DFE0-41F2-B64A-93E27581C64A}" srcOrd="2" destOrd="0" parTransId="{F41AF52E-5F49-4D52-A8B4-F61A0818EAE0}" sibTransId="{24C210CF-2EAF-494B-9542-CE44F63D415E}"/>
    <dgm:cxn modelId="{55DAE4E1-33D6-4B04-8F2F-20D3E50F55FD}" type="presParOf" srcId="{5B8D5834-402E-426E-8CA2-80F742BA7080}" destId="{5B8EB404-32A4-4719-B53D-13DFD9DC469F}" srcOrd="0" destOrd="0" presId="urn:microsoft.com/office/officeart/2005/8/layout/vList4"/>
    <dgm:cxn modelId="{84DCB822-BDF7-438E-B1D3-C16F4CBD9518}" type="presParOf" srcId="{5B8EB404-32A4-4719-B53D-13DFD9DC469F}" destId="{05908D05-2899-4609-B723-5A03052FA911}" srcOrd="0" destOrd="0" presId="urn:microsoft.com/office/officeart/2005/8/layout/vList4"/>
    <dgm:cxn modelId="{EE462255-9BD0-4920-B615-C05DFA1F7DE4}" type="presParOf" srcId="{5B8EB404-32A4-4719-B53D-13DFD9DC469F}" destId="{18C0AF7B-BDDF-4FCD-AAD3-8B11853929EC}" srcOrd="1" destOrd="0" presId="urn:microsoft.com/office/officeart/2005/8/layout/vList4"/>
    <dgm:cxn modelId="{25215D5B-4571-4A79-AF43-CE545AB67EBF}" type="presParOf" srcId="{5B8EB404-32A4-4719-B53D-13DFD9DC469F}" destId="{3261B399-AEFE-42F7-9481-0A9781843A33}" srcOrd="2" destOrd="0" presId="urn:microsoft.com/office/officeart/2005/8/layout/vList4"/>
    <dgm:cxn modelId="{15BED53D-2FA7-4E9E-B0B1-C15C4521FED4}" type="presParOf" srcId="{5B8D5834-402E-426E-8CA2-80F742BA7080}" destId="{BC85279F-7630-48F0-BE4F-5381D7766DE8}" srcOrd="1" destOrd="0" presId="urn:microsoft.com/office/officeart/2005/8/layout/vList4"/>
    <dgm:cxn modelId="{DE0C38C0-79DA-416D-9333-8B97CE3E8DD0}" type="presParOf" srcId="{5B8D5834-402E-426E-8CA2-80F742BA7080}" destId="{BDEF75FA-28AB-4C84-B2BD-D3E32753B938}" srcOrd="2" destOrd="0" presId="urn:microsoft.com/office/officeart/2005/8/layout/vList4"/>
    <dgm:cxn modelId="{938CEDB0-31AB-4AFF-AE48-3FE14A26DAE0}" type="presParOf" srcId="{BDEF75FA-28AB-4C84-B2BD-D3E32753B938}" destId="{D104199D-E50E-499D-95D1-DE0E30E59962}" srcOrd="0" destOrd="0" presId="urn:microsoft.com/office/officeart/2005/8/layout/vList4"/>
    <dgm:cxn modelId="{55411DEE-2B3B-4E4F-A98A-ACC156F6C495}" type="presParOf" srcId="{BDEF75FA-28AB-4C84-B2BD-D3E32753B938}" destId="{8A9BEA6E-B15A-4B23-99A3-A2EE5EAABE5A}" srcOrd="1" destOrd="0" presId="urn:microsoft.com/office/officeart/2005/8/layout/vList4"/>
    <dgm:cxn modelId="{F77683CB-3D84-46F0-9518-DFA8234BD7F8}" type="presParOf" srcId="{BDEF75FA-28AB-4C84-B2BD-D3E32753B938}" destId="{E567D9DE-EA6A-47F8-A2EE-21E672F55BAE}" srcOrd="2" destOrd="0" presId="urn:microsoft.com/office/officeart/2005/8/layout/vList4"/>
    <dgm:cxn modelId="{187EE99D-3B21-4029-8DF4-C5D179F93898}" type="presParOf" srcId="{5B8D5834-402E-426E-8CA2-80F742BA7080}" destId="{24206F59-E90C-4C73-94BE-3DA482FBF8AA}" srcOrd="3" destOrd="0" presId="urn:microsoft.com/office/officeart/2005/8/layout/vList4"/>
    <dgm:cxn modelId="{2D513678-C020-4210-A950-2F1FF7C46856}" type="presParOf" srcId="{5B8D5834-402E-426E-8CA2-80F742BA7080}" destId="{2F6E80B2-F320-4868-AF07-09412EA3F04F}" srcOrd="4" destOrd="0" presId="urn:microsoft.com/office/officeart/2005/8/layout/vList4"/>
    <dgm:cxn modelId="{5CF0B2DD-2DC8-4024-954F-8CB779E96B0F}" type="presParOf" srcId="{2F6E80B2-F320-4868-AF07-09412EA3F04F}" destId="{31CF2F29-D825-476C-910B-749E339B5FFF}" srcOrd="0" destOrd="0" presId="urn:microsoft.com/office/officeart/2005/8/layout/vList4"/>
    <dgm:cxn modelId="{CA46BF44-4D7B-4839-93A2-3029F6539144}" type="presParOf" srcId="{2F6E80B2-F320-4868-AF07-09412EA3F04F}" destId="{D23D948F-2F36-4EB7-AB63-A7C74A2ACDF2}" srcOrd="1" destOrd="0" presId="urn:microsoft.com/office/officeart/2005/8/layout/vList4"/>
    <dgm:cxn modelId="{76C399D5-9D45-4D1A-8431-8E3134A3CEBE}" type="presParOf" srcId="{2F6E80B2-F320-4868-AF07-09412EA3F04F}" destId="{EF6F1C8A-947C-4106-A30D-8AB93C1671D2}" srcOrd="2" destOrd="0" presId="urn:microsoft.com/office/officeart/2005/8/layout/vList4"/>
    <dgm:cxn modelId="{242802B7-F34D-41C0-85BB-BCF1DD049950}" type="presParOf" srcId="{5B8D5834-402E-426E-8CA2-80F742BA7080}" destId="{9DD7004A-4263-4CBB-ADC4-240ADB7422B9}" srcOrd="5" destOrd="0" presId="urn:microsoft.com/office/officeart/2005/8/layout/vList4"/>
    <dgm:cxn modelId="{028292A0-A93B-41B4-92DB-17527FEC62FB}" type="presParOf" srcId="{5B8D5834-402E-426E-8CA2-80F742BA7080}" destId="{1FC877EF-F2D0-4454-8606-27282D505078}" srcOrd="6" destOrd="0" presId="urn:microsoft.com/office/officeart/2005/8/layout/vList4"/>
    <dgm:cxn modelId="{D25D1CED-E08A-45DE-B5C4-972615CDB585}" type="presParOf" srcId="{1FC877EF-F2D0-4454-8606-27282D505078}" destId="{C8DC6C0E-C276-45A5-8F35-7AF536574BC8}" srcOrd="0" destOrd="0" presId="urn:microsoft.com/office/officeart/2005/8/layout/vList4"/>
    <dgm:cxn modelId="{8F69784A-1BAE-48EA-9AE2-CF1E9DC10D20}" type="presParOf" srcId="{1FC877EF-F2D0-4454-8606-27282D505078}" destId="{B2836E6E-C799-44CE-9183-06228DFA2883}" srcOrd="1" destOrd="0" presId="urn:microsoft.com/office/officeart/2005/8/layout/vList4"/>
    <dgm:cxn modelId="{4E5CD525-5E8F-4D20-BA5C-5C00F18CCC92}" type="presParOf" srcId="{1FC877EF-F2D0-4454-8606-27282D505078}" destId="{6E0F83AF-EB88-4288-B621-0BE60B67358E}"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FD97A38-B301-494E-825D-3863E5E4F0F3}" type="doc">
      <dgm:prSet loTypeId="urn:microsoft.com/office/officeart/2005/8/layout/hProcess9" loCatId="process" qsTypeId="urn:microsoft.com/office/officeart/2005/8/quickstyle/simple1" qsCatId="simple" csTypeId="urn:microsoft.com/office/officeart/2005/8/colors/accent1_2" csCatId="accent1" phldr="1"/>
      <dgm:spPr/>
    </dgm:pt>
    <dgm:pt modelId="{26938EAE-70BC-415C-9B85-8894FA7929A2}">
      <dgm:prSet phldrT="[Text]"/>
      <dgm:spPr>
        <a:solidFill>
          <a:srgbClr val="41A2AA"/>
        </a:solidFill>
      </dgm:spPr>
      <dgm:t>
        <a:bodyPr/>
        <a:lstStyle/>
        <a:p>
          <a:r>
            <a:rPr lang="de-DE" b="1" dirty="0"/>
            <a:t>January: </a:t>
          </a:r>
          <a:r>
            <a:rPr lang="de-DE" dirty="0"/>
            <a:t>Work starts in the Ministry of Finance</a:t>
          </a:r>
          <a:endParaRPr lang="en-US" dirty="0"/>
        </a:p>
      </dgm:t>
    </dgm:pt>
    <dgm:pt modelId="{EF8A03D2-4D05-4712-A269-3349475AF6D4}" type="parTrans" cxnId="{B97E51F8-0BB6-4C32-942A-EAD3B0F09D74}">
      <dgm:prSet/>
      <dgm:spPr/>
      <dgm:t>
        <a:bodyPr/>
        <a:lstStyle/>
        <a:p>
          <a:endParaRPr lang="en-US"/>
        </a:p>
      </dgm:t>
    </dgm:pt>
    <dgm:pt modelId="{4D420401-6067-4A83-8A4E-111528D8FE36}" type="sibTrans" cxnId="{B97E51F8-0BB6-4C32-942A-EAD3B0F09D74}">
      <dgm:prSet/>
      <dgm:spPr/>
      <dgm:t>
        <a:bodyPr/>
        <a:lstStyle/>
        <a:p>
          <a:endParaRPr lang="en-US"/>
        </a:p>
      </dgm:t>
    </dgm:pt>
    <dgm:pt modelId="{12DB52B0-9CDA-444F-9D6C-B42CCC2D351A}">
      <dgm:prSet/>
      <dgm:spPr>
        <a:solidFill>
          <a:srgbClr val="00558F"/>
        </a:solidFill>
      </dgm:spPr>
      <dgm:t>
        <a:bodyPr/>
        <a:lstStyle/>
        <a:p>
          <a:r>
            <a:rPr lang="de-DE" b="1" dirty="0"/>
            <a:t>April: </a:t>
          </a:r>
          <a:r>
            <a:rPr lang="de-DE" dirty="0"/>
            <a:t>Other relevant ministries are involved</a:t>
          </a:r>
        </a:p>
      </dgm:t>
    </dgm:pt>
    <dgm:pt modelId="{AF75FAF1-7D2C-4C64-B905-C71542AF20B6}" type="parTrans" cxnId="{CB8B56A8-F645-4032-A3F3-31D848C53493}">
      <dgm:prSet/>
      <dgm:spPr/>
      <dgm:t>
        <a:bodyPr/>
        <a:lstStyle/>
        <a:p>
          <a:endParaRPr lang="en-US"/>
        </a:p>
      </dgm:t>
    </dgm:pt>
    <dgm:pt modelId="{196D538D-01E1-454C-B78B-F9F75C5B3F52}" type="sibTrans" cxnId="{CB8B56A8-F645-4032-A3F3-31D848C53493}">
      <dgm:prSet/>
      <dgm:spPr/>
      <dgm:t>
        <a:bodyPr/>
        <a:lstStyle/>
        <a:p>
          <a:endParaRPr lang="en-US"/>
        </a:p>
      </dgm:t>
    </dgm:pt>
    <dgm:pt modelId="{6ED27E43-A3BF-45C4-B909-C42EA8549BE9}">
      <dgm:prSet/>
      <dgm:spPr>
        <a:solidFill>
          <a:srgbClr val="0055BD"/>
        </a:solidFill>
      </dgm:spPr>
      <dgm:t>
        <a:bodyPr/>
        <a:lstStyle/>
        <a:p>
          <a:r>
            <a:rPr lang="de-DE" b="1" dirty="0"/>
            <a:t>June: </a:t>
          </a:r>
          <a:r>
            <a:rPr lang="de-DE" dirty="0"/>
            <a:t>Government decisions</a:t>
          </a:r>
        </a:p>
      </dgm:t>
    </dgm:pt>
    <dgm:pt modelId="{019A5C0B-CB21-471E-85A8-4C67F17DADA0}" type="parTrans" cxnId="{4C2A835C-7170-41C4-8A63-E3F4A9CDAF55}">
      <dgm:prSet/>
      <dgm:spPr/>
      <dgm:t>
        <a:bodyPr/>
        <a:lstStyle/>
        <a:p>
          <a:endParaRPr lang="en-US"/>
        </a:p>
      </dgm:t>
    </dgm:pt>
    <dgm:pt modelId="{4C67984E-CE3B-4D36-805D-E65999F83C58}" type="sibTrans" cxnId="{4C2A835C-7170-41C4-8A63-E3F4A9CDAF55}">
      <dgm:prSet/>
      <dgm:spPr/>
      <dgm:t>
        <a:bodyPr/>
        <a:lstStyle/>
        <a:p>
          <a:endParaRPr lang="en-US"/>
        </a:p>
      </dgm:t>
    </dgm:pt>
    <dgm:pt modelId="{C0435405-93F5-4177-AE9B-375CB646C1DF}">
      <dgm:prSet/>
      <dgm:spPr>
        <a:solidFill>
          <a:srgbClr val="5E8299"/>
        </a:solidFill>
      </dgm:spPr>
      <dgm:t>
        <a:bodyPr/>
        <a:lstStyle/>
        <a:p>
          <a:r>
            <a:rPr lang="de-DE" b="1" dirty="0"/>
            <a:t>September: </a:t>
          </a:r>
          <a:r>
            <a:rPr lang="de-DE" dirty="0"/>
            <a:t>Presentation to the Parliament</a:t>
          </a:r>
        </a:p>
      </dgm:t>
    </dgm:pt>
    <dgm:pt modelId="{B632E99B-A646-4101-AB71-544206B0F7BF}" type="parTrans" cxnId="{B2F7FEB3-C28E-4441-9D37-E1CB44460469}">
      <dgm:prSet/>
      <dgm:spPr/>
      <dgm:t>
        <a:bodyPr/>
        <a:lstStyle/>
        <a:p>
          <a:endParaRPr lang="en-US"/>
        </a:p>
      </dgm:t>
    </dgm:pt>
    <dgm:pt modelId="{B1D24EC1-9CD0-4748-8006-955A35FB2E58}" type="sibTrans" cxnId="{B2F7FEB3-C28E-4441-9D37-E1CB44460469}">
      <dgm:prSet/>
      <dgm:spPr/>
      <dgm:t>
        <a:bodyPr/>
        <a:lstStyle/>
        <a:p>
          <a:endParaRPr lang="en-US"/>
        </a:p>
      </dgm:t>
    </dgm:pt>
    <dgm:pt modelId="{6E24A15D-F63C-4531-860B-14290C56BB0E}">
      <dgm:prSet/>
      <dgm:spPr>
        <a:solidFill>
          <a:srgbClr val="C00000"/>
        </a:solidFill>
      </dgm:spPr>
      <dgm:t>
        <a:bodyPr/>
        <a:lstStyle/>
        <a:p>
          <a:r>
            <a:rPr lang="de-DE" b="1" dirty="0"/>
            <a:t>October: </a:t>
          </a:r>
          <a:r>
            <a:rPr lang="de-DE" dirty="0"/>
            <a:t>Political negotiations</a:t>
          </a:r>
        </a:p>
      </dgm:t>
    </dgm:pt>
    <dgm:pt modelId="{743D9A0A-8683-450D-88C6-B22A51E9BFBA}" type="parTrans" cxnId="{92BD0752-8F13-4364-AA1E-7BA0F94B5DD7}">
      <dgm:prSet/>
      <dgm:spPr/>
      <dgm:t>
        <a:bodyPr/>
        <a:lstStyle/>
        <a:p>
          <a:endParaRPr lang="en-US"/>
        </a:p>
      </dgm:t>
    </dgm:pt>
    <dgm:pt modelId="{CF146798-FD94-4CFB-A30E-1774AD8CA427}" type="sibTrans" cxnId="{92BD0752-8F13-4364-AA1E-7BA0F94B5DD7}">
      <dgm:prSet/>
      <dgm:spPr/>
      <dgm:t>
        <a:bodyPr/>
        <a:lstStyle/>
        <a:p>
          <a:endParaRPr lang="en-US"/>
        </a:p>
      </dgm:t>
    </dgm:pt>
    <dgm:pt modelId="{58E30A14-CAC7-4180-A85D-C117EE63D850}">
      <dgm:prSet/>
      <dgm:spPr>
        <a:solidFill>
          <a:srgbClr val="93D3FF"/>
        </a:solidFill>
        <a:ln>
          <a:solidFill>
            <a:schemeClr val="bg1"/>
          </a:solidFill>
        </a:ln>
      </dgm:spPr>
      <dgm:t>
        <a:bodyPr/>
        <a:lstStyle/>
        <a:p>
          <a:r>
            <a:rPr lang="de-DE" b="1" dirty="0">
              <a:solidFill>
                <a:srgbClr val="00558F"/>
              </a:solidFill>
            </a:rPr>
            <a:t>December: </a:t>
          </a:r>
          <a:r>
            <a:rPr lang="de-DE" dirty="0">
              <a:solidFill>
                <a:srgbClr val="00558F"/>
              </a:solidFill>
            </a:rPr>
            <a:t>Adopting the budget</a:t>
          </a:r>
          <a:endParaRPr lang="en-US" dirty="0">
            <a:solidFill>
              <a:srgbClr val="00558F"/>
            </a:solidFill>
          </a:endParaRPr>
        </a:p>
      </dgm:t>
    </dgm:pt>
    <dgm:pt modelId="{B6013D66-4E4D-4472-AFD7-25C3B9966AF0}" type="parTrans" cxnId="{229D4D13-CCB2-48A3-A2F0-862D8DCE63F3}">
      <dgm:prSet/>
      <dgm:spPr/>
      <dgm:t>
        <a:bodyPr/>
        <a:lstStyle/>
        <a:p>
          <a:endParaRPr lang="en-US"/>
        </a:p>
      </dgm:t>
    </dgm:pt>
    <dgm:pt modelId="{11322F01-C7C6-477E-A633-BA9F8F657BD5}" type="sibTrans" cxnId="{229D4D13-CCB2-48A3-A2F0-862D8DCE63F3}">
      <dgm:prSet/>
      <dgm:spPr/>
      <dgm:t>
        <a:bodyPr/>
        <a:lstStyle/>
        <a:p>
          <a:endParaRPr lang="en-US"/>
        </a:p>
      </dgm:t>
    </dgm:pt>
    <dgm:pt modelId="{F17FF75B-5A8F-486B-82F6-BE87341F59DD}" type="pres">
      <dgm:prSet presAssocID="{EFD97A38-B301-494E-825D-3863E5E4F0F3}" presName="CompostProcess" presStyleCnt="0">
        <dgm:presLayoutVars>
          <dgm:dir/>
          <dgm:resizeHandles val="exact"/>
        </dgm:presLayoutVars>
      </dgm:prSet>
      <dgm:spPr/>
    </dgm:pt>
    <dgm:pt modelId="{645DCC33-C190-4AE9-8F8B-6AA5A8EBB1D1}" type="pres">
      <dgm:prSet presAssocID="{EFD97A38-B301-494E-825D-3863E5E4F0F3}" presName="arrow" presStyleLbl="bgShp" presStyleIdx="0" presStyleCnt="1"/>
      <dgm:spPr>
        <a:solidFill>
          <a:srgbClr val="93D3FF"/>
        </a:solidFill>
        <a:ln>
          <a:solidFill>
            <a:srgbClr val="93D3FF"/>
          </a:solidFill>
        </a:ln>
      </dgm:spPr>
    </dgm:pt>
    <dgm:pt modelId="{1CC710CE-8CA2-4B92-830D-63D3E769D9B4}" type="pres">
      <dgm:prSet presAssocID="{EFD97A38-B301-494E-825D-3863E5E4F0F3}" presName="linearProcess" presStyleCnt="0"/>
      <dgm:spPr/>
    </dgm:pt>
    <dgm:pt modelId="{E3E06929-6B8F-452F-B953-E260BC25651C}" type="pres">
      <dgm:prSet presAssocID="{26938EAE-70BC-415C-9B85-8894FA7929A2}" presName="textNode" presStyleLbl="node1" presStyleIdx="0" presStyleCnt="6">
        <dgm:presLayoutVars>
          <dgm:bulletEnabled val="1"/>
        </dgm:presLayoutVars>
      </dgm:prSet>
      <dgm:spPr/>
    </dgm:pt>
    <dgm:pt modelId="{FD025FB5-04CC-44DB-9DB0-6FEAF2006245}" type="pres">
      <dgm:prSet presAssocID="{4D420401-6067-4A83-8A4E-111528D8FE36}" presName="sibTrans" presStyleCnt="0"/>
      <dgm:spPr/>
    </dgm:pt>
    <dgm:pt modelId="{388F4348-1542-41AA-9663-2F1B2FA1EA2E}" type="pres">
      <dgm:prSet presAssocID="{12DB52B0-9CDA-444F-9D6C-B42CCC2D351A}" presName="textNode" presStyleLbl="node1" presStyleIdx="1" presStyleCnt="6">
        <dgm:presLayoutVars>
          <dgm:bulletEnabled val="1"/>
        </dgm:presLayoutVars>
      </dgm:prSet>
      <dgm:spPr/>
    </dgm:pt>
    <dgm:pt modelId="{0B8937A3-0802-4BFC-9836-D0C924BF55EC}" type="pres">
      <dgm:prSet presAssocID="{196D538D-01E1-454C-B78B-F9F75C5B3F52}" presName="sibTrans" presStyleCnt="0"/>
      <dgm:spPr/>
    </dgm:pt>
    <dgm:pt modelId="{03418BA3-81CD-4AE0-8874-07D2A876725B}" type="pres">
      <dgm:prSet presAssocID="{6ED27E43-A3BF-45C4-B909-C42EA8549BE9}" presName="textNode" presStyleLbl="node1" presStyleIdx="2" presStyleCnt="6">
        <dgm:presLayoutVars>
          <dgm:bulletEnabled val="1"/>
        </dgm:presLayoutVars>
      </dgm:prSet>
      <dgm:spPr/>
    </dgm:pt>
    <dgm:pt modelId="{A385376D-F8E5-46B7-BFFF-91AAC1011150}" type="pres">
      <dgm:prSet presAssocID="{4C67984E-CE3B-4D36-805D-E65999F83C58}" presName="sibTrans" presStyleCnt="0"/>
      <dgm:spPr/>
    </dgm:pt>
    <dgm:pt modelId="{28A8A43B-552A-4D63-9B7F-25EB004A645C}" type="pres">
      <dgm:prSet presAssocID="{C0435405-93F5-4177-AE9B-375CB646C1DF}" presName="textNode" presStyleLbl="node1" presStyleIdx="3" presStyleCnt="6" custLinFactNeighborX="-59" custLinFactNeighborY="304">
        <dgm:presLayoutVars>
          <dgm:bulletEnabled val="1"/>
        </dgm:presLayoutVars>
      </dgm:prSet>
      <dgm:spPr/>
    </dgm:pt>
    <dgm:pt modelId="{6A5CF220-BA75-4FE8-AD02-B7E93C30DD7E}" type="pres">
      <dgm:prSet presAssocID="{B1D24EC1-9CD0-4748-8006-955A35FB2E58}" presName="sibTrans" presStyleCnt="0"/>
      <dgm:spPr/>
    </dgm:pt>
    <dgm:pt modelId="{BDA558FA-BB1B-48DC-AED4-52965E889A4F}" type="pres">
      <dgm:prSet presAssocID="{6E24A15D-F63C-4531-860B-14290C56BB0E}" presName="textNode" presStyleLbl="node1" presStyleIdx="4" presStyleCnt="6">
        <dgm:presLayoutVars>
          <dgm:bulletEnabled val="1"/>
        </dgm:presLayoutVars>
      </dgm:prSet>
      <dgm:spPr/>
    </dgm:pt>
    <dgm:pt modelId="{C6F36C53-313D-4CEB-92C5-9DE35C1151E9}" type="pres">
      <dgm:prSet presAssocID="{CF146798-FD94-4CFB-A30E-1774AD8CA427}" presName="sibTrans" presStyleCnt="0"/>
      <dgm:spPr/>
    </dgm:pt>
    <dgm:pt modelId="{B19CE146-13CB-4AC8-9254-1D85981A41FD}" type="pres">
      <dgm:prSet presAssocID="{58E30A14-CAC7-4180-A85D-C117EE63D850}" presName="textNode" presStyleLbl="node1" presStyleIdx="5" presStyleCnt="6">
        <dgm:presLayoutVars>
          <dgm:bulletEnabled val="1"/>
        </dgm:presLayoutVars>
      </dgm:prSet>
      <dgm:spPr/>
    </dgm:pt>
  </dgm:ptLst>
  <dgm:cxnLst>
    <dgm:cxn modelId="{D506A10B-6FF0-4A40-8E1D-7912B0169CA7}" type="presOf" srcId="{26938EAE-70BC-415C-9B85-8894FA7929A2}" destId="{E3E06929-6B8F-452F-B953-E260BC25651C}" srcOrd="0" destOrd="0" presId="urn:microsoft.com/office/officeart/2005/8/layout/hProcess9"/>
    <dgm:cxn modelId="{229D4D13-CCB2-48A3-A2F0-862D8DCE63F3}" srcId="{EFD97A38-B301-494E-825D-3863E5E4F0F3}" destId="{58E30A14-CAC7-4180-A85D-C117EE63D850}" srcOrd="5" destOrd="0" parTransId="{B6013D66-4E4D-4472-AFD7-25C3B9966AF0}" sibTransId="{11322F01-C7C6-477E-A633-BA9F8F657BD5}"/>
    <dgm:cxn modelId="{4C2A835C-7170-41C4-8A63-E3F4A9CDAF55}" srcId="{EFD97A38-B301-494E-825D-3863E5E4F0F3}" destId="{6ED27E43-A3BF-45C4-B909-C42EA8549BE9}" srcOrd="2" destOrd="0" parTransId="{019A5C0B-CB21-471E-85A8-4C67F17DADA0}" sibTransId="{4C67984E-CE3B-4D36-805D-E65999F83C58}"/>
    <dgm:cxn modelId="{92BD0752-8F13-4364-AA1E-7BA0F94B5DD7}" srcId="{EFD97A38-B301-494E-825D-3863E5E4F0F3}" destId="{6E24A15D-F63C-4531-860B-14290C56BB0E}" srcOrd="4" destOrd="0" parTransId="{743D9A0A-8683-450D-88C6-B22A51E9BFBA}" sibTransId="{CF146798-FD94-4CFB-A30E-1774AD8CA427}"/>
    <dgm:cxn modelId="{DC171073-ED3B-4BAB-B614-2B6CCF613F03}" type="presOf" srcId="{12DB52B0-9CDA-444F-9D6C-B42CCC2D351A}" destId="{388F4348-1542-41AA-9663-2F1B2FA1EA2E}" srcOrd="0" destOrd="0" presId="urn:microsoft.com/office/officeart/2005/8/layout/hProcess9"/>
    <dgm:cxn modelId="{26E61A79-35F4-4886-83E0-4898AB8613D6}" type="presOf" srcId="{58E30A14-CAC7-4180-A85D-C117EE63D850}" destId="{B19CE146-13CB-4AC8-9254-1D85981A41FD}" srcOrd="0" destOrd="0" presId="urn:microsoft.com/office/officeart/2005/8/layout/hProcess9"/>
    <dgm:cxn modelId="{44C6D27D-01B8-42C3-8B9D-39E19956C4CD}" type="presOf" srcId="{C0435405-93F5-4177-AE9B-375CB646C1DF}" destId="{28A8A43B-552A-4D63-9B7F-25EB004A645C}" srcOrd="0" destOrd="0" presId="urn:microsoft.com/office/officeart/2005/8/layout/hProcess9"/>
    <dgm:cxn modelId="{66ED8A9B-7065-40E7-9DAE-6C1C7D835C8D}" type="presOf" srcId="{EFD97A38-B301-494E-825D-3863E5E4F0F3}" destId="{F17FF75B-5A8F-486B-82F6-BE87341F59DD}" srcOrd="0" destOrd="0" presId="urn:microsoft.com/office/officeart/2005/8/layout/hProcess9"/>
    <dgm:cxn modelId="{CB8B56A8-F645-4032-A3F3-31D848C53493}" srcId="{EFD97A38-B301-494E-825D-3863E5E4F0F3}" destId="{12DB52B0-9CDA-444F-9D6C-B42CCC2D351A}" srcOrd="1" destOrd="0" parTransId="{AF75FAF1-7D2C-4C64-B905-C71542AF20B6}" sibTransId="{196D538D-01E1-454C-B78B-F9F75C5B3F52}"/>
    <dgm:cxn modelId="{B2F7FEB3-C28E-4441-9D37-E1CB44460469}" srcId="{EFD97A38-B301-494E-825D-3863E5E4F0F3}" destId="{C0435405-93F5-4177-AE9B-375CB646C1DF}" srcOrd="3" destOrd="0" parTransId="{B632E99B-A646-4101-AB71-544206B0F7BF}" sibTransId="{B1D24EC1-9CD0-4748-8006-955A35FB2E58}"/>
    <dgm:cxn modelId="{1A1C4EE8-1C5D-4B55-BF9D-B071751BBEAA}" type="presOf" srcId="{6ED27E43-A3BF-45C4-B909-C42EA8549BE9}" destId="{03418BA3-81CD-4AE0-8874-07D2A876725B}" srcOrd="0" destOrd="0" presId="urn:microsoft.com/office/officeart/2005/8/layout/hProcess9"/>
    <dgm:cxn modelId="{CB9468F7-512E-4706-82EA-54922457E318}" type="presOf" srcId="{6E24A15D-F63C-4531-860B-14290C56BB0E}" destId="{BDA558FA-BB1B-48DC-AED4-52965E889A4F}" srcOrd="0" destOrd="0" presId="urn:microsoft.com/office/officeart/2005/8/layout/hProcess9"/>
    <dgm:cxn modelId="{B97E51F8-0BB6-4C32-942A-EAD3B0F09D74}" srcId="{EFD97A38-B301-494E-825D-3863E5E4F0F3}" destId="{26938EAE-70BC-415C-9B85-8894FA7929A2}" srcOrd="0" destOrd="0" parTransId="{EF8A03D2-4D05-4712-A269-3349475AF6D4}" sibTransId="{4D420401-6067-4A83-8A4E-111528D8FE36}"/>
    <dgm:cxn modelId="{F6341D5B-8399-4F51-990E-8F3CD51B4ECF}" type="presParOf" srcId="{F17FF75B-5A8F-486B-82F6-BE87341F59DD}" destId="{645DCC33-C190-4AE9-8F8B-6AA5A8EBB1D1}" srcOrd="0" destOrd="0" presId="urn:microsoft.com/office/officeart/2005/8/layout/hProcess9"/>
    <dgm:cxn modelId="{5F97BD3B-4EEB-4FDB-9F32-4A2ABA772177}" type="presParOf" srcId="{F17FF75B-5A8F-486B-82F6-BE87341F59DD}" destId="{1CC710CE-8CA2-4B92-830D-63D3E769D9B4}" srcOrd="1" destOrd="0" presId="urn:microsoft.com/office/officeart/2005/8/layout/hProcess9"/>
    <dgm:cxn modelId="{47F71DF4-81F1-4EAA-8F27-9E6F10EFA19B}" type="presParOf" srcId="{1CC710CE-8CA2-4B92-830D-63D3E769D9B4}" destId="{E3E06929-6B8F-452F-B953-E260BC25651C}" srcOrd="0" destOrd="0" presId="urn:microsoft.com/office/officeart/2005/8/layout/hProcess9"/>
    <dgm:cxn modelId="{A8AEFF02-ADD2-42D8-87EF-D33DA630BD49}" type="presParOf" srcId="{1CC710CE-8CA2-4B92-830D-63D3E769D9B4}" destId="{FD025FB5-04CC-44DB-9DB0-6FEAF2006245}" srcOrd="1" destOrd="0" presId="urn:microsoft.com/office/officeart/2005/8/layout/hProcess9"/>
    <dgm:cxn modelId="{416E3DB9-8C09-4404-8A69-0B45B323D0E8}" type="presParOf" srcId="{1CC710CE-8CA2-4B92-830D-63D3E769D9B4}" destId="{388F4348-1542-41AA-9663-2F1B2FA1EA2E}" srcOrd="2" destOrd="0" presId="urn:microsoft.com/office/officeart/2005/8/layout/hProcess9"/>
    <dgm:cxn modelId="{43BC5535-63AD-4FBA-A928-B8ACD480DA3D}" type="presParOf" srcId="{1CC710CE-8CA2-4B92-830D-63D3E769D9B4}" destId="{0B8937A3-0802-4BFC-9836-D0C924BF55EC}" srcOrd="3" destOrd="0" presId="urn:microsoft.com/office/officeart/2005/8/layout/hProcess9"/>
    <dgm:cxn modelId="{37DAE5CF-DF5F-45CE-A6E8-A53ABDF265A2}" type="presParOf" srcId="{1CC710CE-8CA2-4B92-830D-63D3E769D9B4}" destId="{03418BA3-81CD-4AE0-8874-07D2A876725B}" srcOrd="4" destOrd="0" presId="urn:microsoft.com/office/officeart/2005/8/layout/hProcess9"/>
    <dgm:cxn modelId="{A80A3B69-BCAB-4785-9E63-A6068A1284D4}" type="presParOf" srcId="{1CC710CE-8CA2-4B92-830D-63D3E769D9B4}" destId="{A385376D-F8E5-46B7-BFFF-91AAC1011150}" srcOrd="5" destOrd="0" presId="urn:microsoft.com/office/officeart/2005/8/layout/hProcess9"/>
    <dgm:cxn modelId="{F43B4C9B-7ADF-4777-AEE8-B1A725DAA659}" type="presParOf" srcId="{1CC710CE-8CA2-4B92-830D-63D3E769D9B4}" destId="{28A8A43B-552A-4D63-9B7F-25EB004A645C}" srcOrd="6" destOrd="0" presId="urn:microsoft.com/office/officeart/2005/8/layout/hProcess9"/>
    <dgm:cxn modelId="{F8ED195B-B4EA-46BF-B29E-088D492D9116}" type="presParOf" srcId="{1CC710CE-8CA2-4B92-830D-63D3E769D9B4}" destId="{6A5CF220-BA75-4FE8-AD02-B7E93C30DD7E}" srcOrd="7" destOrd="0" presId="urn:microsoft.com/office/officeart/2005/8/layout/hProcess9"/>
    <dgm:cxn modelId="{E7A75DB2-ECA9-4558-90E1-165AA7BCAFCE}" type="presParOf" srcId="{1CC710CE-8CA2-4B92-830D-63D3E769D9B4}" destId="{BDA558FA-BB1B-48DC-AED4-52965E889A4F}" srcOrd="8" destOrd="0" presId="urn:microsoft.com/office/officeart/2005/8/layout/hProcess9"/>
    <dgm:cxn modelId="{3FEBA539-73B4-4999-9E40-314F932321D5}" type="presParOf" srcId="{1CC710CE-8CA2-4B92-830D-63D3E769D9B4}" destId="{C6F36C53-313D-4CEB-92C5-9DE35C1151E9}" srcOrd="9" destOrd="0" presId="urn:microsoft.com/office/officeart/2005/8/layout/hProcess9"/>
    <dgm:cxn modelId="{0E234205-9041-44E2-BFAE-0912794CF34C}" type="presParOf" srcId="{1CC710CE-8CA2-4B92-830D-63D3E769D9B4}" destId="{B19CE146-13CB-4AC8-9254-1D85981A41FD}"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7E18A6-1B5E-3A42-B7C0-F8BC2F0C6E95}">
      <dsp:nvSpPr>
        <dsp:cNvPr id="0" name=""/>
        <dsp:cNvSpPr/>
      </dsp:nvSpPr>
      <dsp:spPr>
        <a:xfrm>
          <a:off x="5602222" y="2397866"/>
          <a:ext cx="2930725" cy="2930725"/>
        </a:xfrm>
        <a:prstGeom prst="gear9">
          <a:avLst/>
        </a:prstGeom>
        <a:solidFill>
          <a:srgbClr val="00558F"/>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1750" tIns="31750" rIns="31750" bIns="31750" numCol="1" spcCol="1270" anchor="ctr" anchorCtr="0">
          <a:noAutofit/>
        </a:bodyPr>
        <a:lstStyle/>
        <a:p>
          <a:pPr marL="0" lvl="0" indent="0" algn="ctr" defTabSz="1111250" rtl="0">
            <a:lnSpc>
              <a:spcPct val="90000"/>
            </a:lnSpc>
            <a:spcBef>
              <a:spcPct val="0"/>
            </a:spcBef>
            <a:spcAft>
              <a:spcPct val="35000"/>
            </a:spcAft>
            <a:buNone/>
          </a:pPr>
          <a:r>
            <a:rPr lang="en-GB" sz="2500" kern="1200" dirty="0">
              <a:latin typeface="Arial"/>
              <a:cs typeface="Arial"/>
            </a:rPr>
            <a:t>Decision-makers</a:t>
          </a:r>
        </a:p>
      </dsp:txBody>
      <dsp:txXfrm>
        <a:off x="6191428" y="3084374"/>
        <a:ext cx="1752313" cy="1506454"/>
      </dsp:txXfrm>
    </dsp:sp>
    <dsp:sp modelId="{9155E736-C838-2C4A-B5A7-1AB881A6881B}">
      <dsp:nvSpPr>
        <dsp:cNvPr id="0" name=""/>
        <dsp:cNvSpPr/>
      </dsp:nvSpPr>
      <dsp:spPr>
        <a:xfrm>
          <a:off x="3897072" y="1705149"/>
          <a:ext cx="2131436" cy="2131436"/>
        </a:xfrm>
        <a:prstGeom prst="gear6">
          <a:avLst/>
        </a:prstGeom>
        <a:solidFill>
          <a:srgbClr val="0055BD"/>
        </a:solidFill>
        <a:ln>
          <a:solidFill>
            <a:srgbClr val="0055BD"/>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0">
            <a:lnSpc>
              <a:spcPct val="90000"/>
            </a:lnSpc>
            <a:spcBef>
              <a:spcPct val="0"/>
            </a:spcBef>
            <a:spcAft>
              <a:spcPct val="35000"/>
            </a:spcAft>
            <a:buNone/>
          </a:pPr>
          <a:r>
            <a:rPr lang="en-GB" sz="1800" kern="1200" dirty="0">
              <a:latin typeface="Arial"/>
              <a:cs typeface="Arial"/>
            </a:rPr>
            <a:t>Those who influence decision-makers</a:t>
          </a:r>
        </a:p>
      </dsp:txBody>
      <dsp:txXfrm>
        <a:off x="4433667" y="2244988"/>
        <a:ext cx="1058246" cy="1051758"/>
      </dsp:txXfrm>
    </dsp:sp>
    <dsp:sp modelId="{89BF9DA7-C778-0445-9F4C-9B68FCB4FA45}">
      <dsp:nvSpPr>
        <dsp:cNvPr id="0" name=""/>
        <dsp:cNvSpPr/>
      </dsp:nvSpPr>
      <dsp:spPr>
        <a:xfrm rot="20700000">
          <a:off x="5090895" y="234675"/>
          <a:ext cx="2088373" cy="2088373"/>
        </a:xfrm>
        <a:prstGeom prst="gear6">
          <a:avLst/>
        </a:prstGeom>
        <a:solidFill>
          <a:srgbClr val="5E8299"/>
        </a:solidFill>
        <a:ln>
          <a:solidFill>
            <a:srgbClr val="5E8299"/>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rtl="0">
            <a:lnSpc>
              <a:spcPct val="90000"/>
            </a:lnSpc>
            <a:spcBef>
              <a:spcPct val="0"/>
            </a:spcBef>
            <a:spcAft>
              <a:spcPct val="35000"/>
            </a:spcAft>
            <a:buNone/>
          </a:pPr>
          <a:r>
            <a:rPr lang="en-GB" sz="2000" kern="1200" dirty="0">
              <a:latin typeface="Arial"/>
              <a:cs typeface="Arial"/>
            </a:rPr>
            <a:t>Your potential partners</a:t>
          </a:r>
        </a:p>
      </dsp:txBody>
      <dsp:txXfrm rot="-20700000">
        <a:off x="5548936" y="692716"/>
        <a:ext cx="1172290" cy="1172290"/>
      </dsp:txXfrm>
    </dsp:sp>
    <dsp:sp modelId="{2B7714BA-075C-D541-BD02-55C2AFD42A2F}">
      <dsp:nvSpPr>
        <dsp:cNvPr id="0" name=""/>
        <dsp:cNvSpPr/>
      </dsp:nvSpPr>
      <dsp:spPr>
        <a:xfrm>
          <a:off x="5389521" y="1948392"/>
          <a:ext cx="3751328" cy="3751328"/>
        </a:xfrm>
        <a:prstGeom prst="circularArrow">
          <a:avLst>
            <a:gd name="adj1" fmla="val 4687"/>
            <a:gd name="adj2" fmla="val 299029"/>
            <a:gd name="adj3" fmla="val 2537923"/>
            <a:gd name="adj4" fmla="val 15815179"/>
            <a:gd name="adj5" fmla="val 5469"/>
          </a:avLst>
        </a:prstGeom>
        <a:solidFill>
          <a:srgbClr val="93D3FF"/>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5A6B9AF-A9B3-604E-AD19-F9B186926519}">
      <dsp:nvSpPr>
        <dsp:cNvPr id="0" name=""/>
        <dsp:cNvSpPr/>
      </dsp:nvSpPr>
      <dsp:spPr>
        <a:xfrm>
          <a:off x="3519599" y="1228675"/>
          <a:ext cx="2725574" cy="2725574"/>
        </a:xfrm>
        <a:prstGeom prst="leftCircularArrow">
          <a:avLst>
            <a:gd name="adj1" fmla="val 6452"/>
            <a:gd name="adj2" fmla="val 429999"/>
            <a:gd name="adj3" fmla="val 10489124"/>
            <a:gd name="adj4" fmla="val 14837806"/>
            <a:gd name="adj5" fmla="val 7527"/>
          </a:avLst>
        </a:prstGeom>
        <a:solidFill>
          <a:srgbClr val="C0000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554E13A-13F7-694A-8205-6455217EAD4D}">
      <dsp:nvSpPr>
        <dsp:cNvPr id="0" name=""/>
        <dsp:cNvSpPr/>
      </dsp:nvSpPr>
      <dsp:spPr>
        <a:xfrm>
          <a:off x="4607832" y="-227624"/>
          <a:ext cx="2938718" cy="2938718"/>
        </a:xfrm>
        <a:prstGeom prst="circularArrow">
          <a:avLst>
            <a:gd name="adj1" fmla="val 5984"/>
            <a:gd name="adj2" fmla="val 394124"/>
            <a:gd name="adj3" fmla="val 13313824"/>
            <a:gd name="adj4" fmla="val 10508221"/>
            <a:gd name="adj5" fmla="val 6981"/>
          </a:avLst>
        </a:prstGeom>
        <a:solidFill>
          <a:srgbClr val="41A2AA"/>
        </a:solidFill>
        <a:ln>
          <a:solidFill>
            <a:srgbClr val="41A2AA"/>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908D05-2899-4609-B723-5A03052FA911}">
      <dsp:nvSpPr>
        <dsp:cNvPr id="0" name=""/>
        <dsp:cNvSpPr/>
      </dsp:nvSpPr>
      <dsp:spPr>
        <a:xfrm>
          <a:off x="0" y="0"/>
          <a:ext cx="8229600" cy="984546"/>
        </a:xfrm>
        <a:prstGeom prst="roundRect">
          <a:avLst>
            <a:gd name="adj" fmla="val 10000"/>
          </a:avLst>
        </a:prstGeom>
        <a:solidFill>
          <a:srgbClr val="00558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de-DE" sz="2900" kern="1200" dirty="0">
              <a:solidFill>
                <a:schemeClr val="bg1"/>
              </a:solidFill>
            </a:rPr>
            <a:t>Scarce resources</a:t>
          </a:r>
          <a:endParaRPr lang="en-US" sz="2900" kern="1200" dirty="0">
            <a:solidFill>
              <a:schemeClr val="bg1"/>
            </a:solidFill>
          </a:endParaRPr>
        </a:p>
      </dsp:txBody>
      <dsp:txXfrm>
        <a:off x="1744374" y="0"/>
        <a:ext cx="6485225" cy="984546"/>
      </dsp:txXfrm>
    </dsp:sp>
    <dsp:sp modelId="{18C0AF7B-BDDF-4FCD-AAD3-8B11853929EC}">
      <dsp:nvSpPr>
        <dsp:cNvPr id="0" name=""/>
        <dsp:cNvSpPr/>
      </dsp:nvSpPr>
      <dsp:spPr>
        <a:xfrm>
          <a:off x="98454" y="98454"/>
          <a:ext cx="1645920" cy="787636"/>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53000" b="-5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04199D-E50E-499D-95D1-DE0E30E59962}">
      <dsp:nvSpPr>
        <dsp:cNvPr id="0" name=""/>
        <dsp:cNvSpPr/>
      </dsp:nvSpPr>
      <dsp:spPr>
        <a:xfrm>
          <a:off x="0" y="1083000"/>
          <a:ext cx="8229600" cy="984546"/>
        </a:xfrm>
        <a:prstGeom prst="roundRect">
          <a:avLst>
            <a:gd name="adj" fmla="val 10000"/>
          </a:avLst>
        </a:prstGeom>
        <a:solidFill>
          <a:srgbClr val="00558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de-DE" sz="2900" kern="1200" dirty="0">
              <a:solidFill>
                <a:schemeClr val="bg1"/>
              </a:solidFill>
            </a:rPr>
            <a:t>Many </a:t>
          </a:r>
          <a:r>
            <a:rPr lang="de-DE" sz="2900" kern="1200" dirty="0" err="1">
              <a:solidFill>
                <a:schemeClr val="bg1"/>
              </a:solidFill>
            </a:rPr>
            <a:t>similar</a:t>
          </a:r>
          <a:r>
            <a:rPr lang="de-DE" sz="2900" kern="1200" dirty="0">
              <a:solidFill>
                <a:schemeClr val="bg1"/>
              </a:solidFill>
            </a:rPr>
            <a:t> </a:t>
          </a:r>
          <a:r>
            <a:rPr lang="de-DE" sz="2900" kern="1200" dirty="0" err="1">
              <a:solidFill>
                <a:schemeClr val="bg1"/>
              </a:solidFill>
            </a:rPr>
            <a:t>requests</a:t>
          </a:r>
          <a:r>
            <a:rPr lang="de-DE" sz="2900" kern="1200" dirty="0">
              <a:solidFill>
                <a:schemeClr val="bg1"/>
              </a:solidFill>
            </a:rPr>
            <a:t> </a:t>
          </a:r>
          <a:r>
            <a:rPr lang="de-DE" sz="2900" kern="1200" dirty="0" err="1">
              <a:solidFill>
                <a:schemeClr val="bg1"/>
              </a:solidFill>
            </a:rPr>
            <a:t>with</a:t>
          </a:r>
          <a:r>
            <a:rPr lang="de-DE" sz="2900" kern="1200" dirty="0">
              <a:solidFill>
                <a:schemeClr val="bg1"/>
              </a:solidFill>
            </a:rPr>
            <a:t> </a:t>
          </a:r>
          <a:r>
            <a:rPr lang="de-DE" sz="2900" kern="1200" dirty="0" err="1">
              <a:solidFill>
                <a:schemeClr val="bg1"/>
              </a:solidFill>
            </a:rPr>
            <a:t>difficulty</a:t>
          </a:r>
          <a:r>
            <a:rPr lang="de-DE" sz="2900" kern="1200" dirty="0">
              <a:solidFill>
                <a:schemeClr val="bg1"/>
              </a:solidFill>
            </a:rPr>
            <a:t> </a:t>
          </a:r>
          <a:r>
            <a:rPr lang="de-DE" sz="2900" kern="1200" dirty="0" err="1">
              <a:solidFill>
                <a:schemeClr val="bg1"/>
              </a:solidFill>
            </a:rPr>
            <a:t>comparing</a:t>
          </a:r>
          <a:r>
            <a:rPr lang="de-DE" sz="2900" kern="1200" dirty="0">
              <a:solidFill>
                <a:schemeClr val="bg1"/>
              </a:solidFill>
            </a:rPr>
            <a:t> </a:t>
          </a:r>
          <a:r>
            <a:rPr lang="de-DE" sz="2900" kern="1200" dirty="0" err="1">
              <a:solidFill>
                <a:schemeClr val="bg1"/>
              </a:solidFill>
            </a:rPr>
            <a:t>across</a:t>
          </a:r>
          <a:r>
            <a:rPr lang="de-DE" sz="2900" kern="1200" dirty="0">
              <a:solidFill>
                <a:schemeClr val="bg1"/>
              </a:solidFill>
            </a:rPr>
            <a:t> </a:t>
          </a:r>
          <a:r>
            <a:rPr lang="de-DE" sz="2900" kern="1200" dirty="0" err="1">
              <a:solidFill>
                <a:schemeClr val="bg1"/>
              </a:solidFill>
            </a:rPr>
            <a:t>them</a:t>
          </a:r>
          <a:endParaRPr lang="de-DE" sz="2900" kern="1200" dirty="0">
            <a:solidFill>
              <a:schemeClr val="bg1"/>
            </a:solidFill>
          </a:endParaRPr>
        </a:p>
      </dsp:txBody>
      <dsp:txXfrm>
        <a:off x="1744374" y="1083000"/>
        <a:ext cx="6485225" cy="984546"/>
      </dsp:txXfrm>
    </dsp:sp>
    <dsp:sp modelId="{8A9BEA6E-B15A-4B23-99A3-A2EE5EAABE5A}">
      <dsp:nvSpPr>
        <dsp:cNvPr id="0" name=""/>
        <dsp:cNvSpPr/>
      </dsp:nvSpPr>
      <dsp:spPr>
        <a:xfrm>
          <a:off x="98454" y="1181455"/>
          <a:ext cx="1645920" cy="787636"/>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53000" b="-5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CF2F29-D825-476C-910B-749E339B5FFF}">
      <dsp:nvSpPr>
        <dsp:cNvPr id="0" name=""/>
        <dsp:cNvSpPr/>
      </dsp:nvSpPr>
      <dsp:spPr>
        <a:xfrm>
          <a:off x="0" y="2166001"/>
          <a:ext cx="8229600" cy="984546"/>
        </a:xfrm>
        <a:prstGeom prst="roundRect">
          <a:avLst>
            <a:gd name="adj" fmla="val 10000"/>
          </a:avLst>
        </a:prstGeom>
        <a:solidFill>
          <a:srgbClr val="00558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de-DE" sz="2900" kern="1200">
              <a:solidFill>
                <a:schemeClr val="bg1"/>
              </a:solidFill>
            </a:rPr>
            <a:t>Other more current issues</a:t>
          </a:r>
          <a:endParaRPr lang="de-DE" sz="2900" kern="1200" dirty="0">
            <a:solidFill>
              <a:schemeClr val="bg1"/>
            </a:solidFill>
          </a:endParaRPr>
        </a:p>
      </dsp:txBody>
      <dsp:txXfrm>
        <a:off x="1744374" y="2166001"/>
        <a:ext cx="6485225" cy="984546"/>
      </dsp:txXfrm>
    </dsp:sp>
    <dsp:sp modelId="{D23D948F-2F36-4EB7-AB63-A7C74A2ACDF2}">
      <dsp:nvSpPr>
        <dsp:cNvPr id="0" name=""/>
        <dsp:cNvSpPr/>
      </dsp:nvSpPr>
      <dsp:spPr>
        <a:xfrm>
          <a:off x="98454" y="2264455"/>
          <a:ext cx="1645920" cy="787636"/>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53000" b="-5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8DC6C0E-C276-45A5-8F35-7AF536574BC8}">
      <dsp:nvSpPr>
        <dsp:cNvPr id="0" name=""/>
        <dsp:cNvSpPr/>
      </dsp:nvSpPr>
      <dsp:spPr>
        <a:xfrm>
          <a:off x="0" y="3249001"/>
          <a:ext cx="8229600" cy="984546"/>
        </a:xfrm>
        <a:prstGeom prst="roundRect">
          <a:avLst>
            <a:gd name="adj" fmla="val 10000"/>
          </a:avLst>
        </a:prstGeom>
        <a:solidFill>
          <a:srgbClr val="00558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de-DE" sz="2900" kern="1200">
              <a:solidFill>
                <a:schemeClr val="bg1"/>
              </a:solidFill>
            </a:rPr>
            <a:t>Often a short-term focus</a:t>
          </a:r>
          <a:endParaRPr lang="de-DE" sz="2900" kern="1200" dirty="0">
            <a:solidFill>
              <a:schemeClr val="bg1"/>
            </a:solidFill>
          </a:endParaRPr>
        </a:p>
      </dsp:txBody>
      <dsp:txXfrm>
        <a:off x="1744374" y="3249001"/>
        <a:ext cx="6485225" cy="984546"/>
      </dsp:txXfrm>
    </dsp:sp>
    <dsp:sp modelId="{B2836E6E-C799-44CE-9183-06228DFA2883}">
      <dsp:nvSpPr>
        <dsp:cNvPr id="0" name=""/>
        <dsp:cNvSpPr/>
      </dsp:nvSpPr>
      <dsp:spPr>
        <a:xfrm>
          <a:off x="98454" y="3347456"/>
          <a:ext cx="1645920" cy="787636"/>
        </a:xfrm>
        <a:prstGeom prst="roundRect">
          <a:avLst>
            <a:gd name="adj" fmla="val 10000"/>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t="-53000" b="-5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5DCC33-C190-4AE9-8F8B-6AA5A8EBB1D1}">
      <dsp:nvSpPr>
        <dsp:cNvPr id="0" name=""/>
        <dsp:cNvSpPr/>
      </dsp:nvSpPr>
      <dsp:spPr>
        <a:xfrm>
          <a:off x="685799" y="0"/>
          <a:ext cx="7772400" cy="4064000"/>
        </a:xfrm>
        <a:prstGeom prst="rightArrow">
          <a:avLst/>
        </a:prstGeom>
        <a:solidFill>
          <a:srgbClr val="93D3FF"/>
        </a:solidFill>
        <a:ln>
          <a:solidFill>
            <a:srgbClr val="93D3FF"/>
          </a:solidFill>
        </a:ln>
        <a:effectLst/>
      </dsp:spPr>
      <dsp:style>
        <a:lnRef idx="0">
          <a:scrgbClr r="0" g="0" b="0"/>
        </a:lnRef>
        <a:fillRef idx="1">
          <a:scrgbClr r="0" g="0" b="0"/>
        </a:fillRef>
        <a:effectRef idx="0">
          <a:scrgbClr r="0" g="0" b="0"/>
        </a:effectRef>
        <a:fontRef idx="minor"/>
      </dsp:style>
    </dsp:sp>
    <dsp:sp modelId="{E3E06929-6B8F-452F-B953-E260BC25651C}">
      <dsp:nvSpPr>
        <dsp:cNvPr id="0" name=""/>
        <dsp:cNvSpPr/>
      </dsp:nvSpPr>
      <dsp:spPr>
        <a:xfrm>
          <a:off x="2511" y="1219199"/>
          <a:ext cx="1462236" cy="1625600"/>
        </a:xfrm>
        <a:prstGeom prst="roundRect">
          <a:avLst/>
        </a:prstGeom>
        <a:solidFill>
          <a:srgbClr val="41A2A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b="1" kern="1200" dirty="0"/>
            <a:t>January: </a:t>
          </a:r>
          <a:r>
            <a:rPr lang="de-DE" sz="1600" kern="1200" dirty="0"/>
            <a:t>Work starts in the Ministry of Finance</a:t>
          </a:r>
          <a:endParaRPr lang="en-US" sz="1600" kern="1200" dirty="0"/>
        </a:p>
      </dsp:txBody>
      <dsp:txXfrm>
        <a:off x="73891" y="1290579"/>
        <a:ext cx="1319476" cy="1482840"/>
      </dsp:txXfrm>
    </dsp:sp>
    <dsp:sp modelId="{388F4348-1542-41AA-9663-2F1B2FA1EA2E}">
      <dsp:nvSpPr>
        <dsp:cNvPr id="0" name=""/>
        <dsp:cNvSpPr/>
      </dsp:nvSpPr>
      <dsp:spPr>
        <a:xfrm>
          <a:off x="1537859" y="1219199"/>
          <a:ext cx="1462236" cy="1625600"/>
        </a:xfrm>
        <a:prstGeom prst="roundRect">
          <a:avLst/>
        </a:prstGeom>
        <a:solidFill>
          <a:srgbClr val="00558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b="1" kern="1200" dirty="0"/>
            <a:t>April: </a:t>
          </a:r>
          <a:r>
            <a:rPr lang="de-DE" sz="1600" kern="1200" dirty="0"/>
            <a:t>Other relevant ministries are involved</a:t>
          </a:r>
        </a:p>
      </dsp:txBody>
      <dsp:txXfrm>
        <a:off x="1609239" y="1290579"/>
        <a:ext cx="1319476" cy="1482840"/>
      </dsp:txXfrm>
    </dsp:sp>
    <dsp:sp modelId="{03418BA3-81CD-4AE0-8874-07D2A876725B}">
      <dsp:nvSpPr>
        <dsp:cNvPr id="0" name=""/>
        <dsp:cNvSpPr/>
      </dsp:nvSpPr>
      <dsp:spPr>
        <a:xfrm>
          <a:off x="3073207" y="1219199"/>
          <a:ext cx="1462236" cy="1625600"/>
        </a:xfrm>
        <a:prstGeom prst="roundRect">
          <a:avLst/>
        </a:prstGeom>
        <a:solidFill>
          <a:srgbClr val="0055BD"/>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b="1" kern="1200" dirty="0"/>
            <a:t>June: </a:t>
          </a:r>
          <a:r>
            <a:rPr lang="de-DE" sz="1600" kern="1200" dirty="0"/>
            <a:t>Government decisions</a:t>
          </a:r>
        </a:p>
      </dsp:txBody>
      <dsp:txXfrm>
        <a:off x="3144587" y="1290579"/>
        <a:ext cx="1319476" cy="1482840"/>
      </dsp:txXfrm>
    </dsp:sp>
    <dsp:sp modelId="{28A8A43B-552A-4D63-9B7F-25EB004A645C}">
      <dsp:nvSpPr>
        <dsp:cNvPr id="0" name=""/>
        <dsp:cNvSpPr/>
      </dsp:nvSpPr>
      <dsp:spPr>
        <a:xfrm>
          <a:off x="4608512" y="1224141"/>
          <a:ext cx="1462236" cy="1625600"/>
        </a:xfrm>
        <a:prstGeom prst="roundRect">
          <a:avLst/>
        </a:prstGeom>
        <a:solidFill>
          <a:srgbClr val="5E8299"/>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b="1" kern="1200" dirty="0"/>
            <a:t>September: </a:t>
          </a:r>
          <a:r>
            <a:rPr lang="de-DE" sz="1600" kern="1200" dirty="0"/>
            <a:t>Presentation to the Parliament</a:t>
          </a:r>
        </a:p>
      </dsp:txBody>
      <dsp:txXfrm>
        <a:off x="4679892" y="1295521"/>
        <a:ext cx="1319476" cy="1482840"/>
      </dsp:txXfrm>
    </dsp:sp>
    <dsp:sp modelId="{BDA558FA-BB1B-48DC-AED4-52965E889A4F}">
      <dsp:nvSpPr>
        <dsp:cNvPr id="0" name=""/>
        <dsp:cNvSpPr/>
      </dsp:nvSpPr>
      <dsp:spPr>
        <a:xfrm>
          <a:off x="6143904" y="1219199"/>
          <a:ext cx="1462236" cy="1625600"/>
        </a:xfrm>
        <a:prstGeom prst="roundRect">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b="1" kern="1200" dirty="0"/>
            <a:t>October: </a:t>
          </a:r>
          <a:r>
            <a:rPr lang="de-DE" sz="1600" kern="1200" dirty="0"/>
            <a:t>Political negotiations</a:t>
          </a:r>
        </a:p>
      </dsp:txBody>
      <dsp:txXfrm>
        <a:off x="6215284" y="1290579"/>
        <a:ext cx="1319476" cy="1482840"/>
      </dsp:txXfrm>
    </dsp:sp>
    <dsp:sp modelId="{B19CE146-13CB-4AC8-9254-1D85981A41FD}">
      <dsp:nvSpPr>
        <dsp:cNvPr id="0" name=""/>
        <dsp:cNvSpPr/>
      </dsp:nvSpPr>
      <dsp:spPr>
        <a:xfrm>
          <a:off x="7679252" y="1219199"/>
          <a:ext cx="1462236" cy="1625600"/>
        </a:xfrm>
        <a:prstGeom prst="roundRect">
          <a:avLst/>
        </a:prstGeom>
        <a:solidFill>
          <a:srgbClr val="93D3FF"/>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de-DE" sz="1600" b="1" kern="1200" dirty="0">
              <a:solidFill>
                <a:srgbClr val="00558F"/>
              </a:solidFill>
            </a:rPr>
            <a:t>December: </a:t>
          </a:r>
          <a:r>
            <a:rPr lang="de-DE" sz="1600" kern="1200" dirty="0">
              <a:solidFill>
                <a:srgbClr val="00558F"/>
              </a:solidFill>
            </a:rPr>
            <a:t>Adopting the budget</a:t>
          </a:r>
          <a:endParaRPr lang="en-US" sz="1600" kern="1200" dirty="0">
            <a:solidFill>
              <a:srgbClr val="00558F"/>
            </a:solidFill>
          </a:endParaRPr>
        </a:p>
      </dsp:txBody>
      <dsp:txXfrm>
        <a:off x="7750632" y="1290579"/>
        <a:ext cx="1319476" cy="1482840"/>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828352C-296D-42CA-A463-2F57CA5FDD8E}"/>
              </a:ext>
            </a:extLst>
          </p:cNvPr>
          <p:cNvSpPr>
            <a:spLocks noGrp="1"/>
          </p:cNvSpPr>
          <p:nvPr>
            <p:ph type="hdr" sz="quarter"/>
          </p:nvPr>
        </p:nvSpPr>
        <p:spPr>
          <a:xfrm>
            <a:off x="0" y="3"/>
            <a:ext cx="3037840" cy="466724"/>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CBA4262-8931-415F-B1B5-714E4C9050D9}"/>
              </a:ext>
            </a:extLst>
          </p:cNvPr>
          <p:cNvSpPr>
            <a:spLocks noGrp="1"/>
          </p:cNvSpPr>
          <p:nvPr>
            <p:ph type="dt" sz="quarter" idx="1"/>
          </p:nvPr>
        </p:nvSpPr>
        <p:spPr>
          <a:xfrm>
            <a:off x="3970938" y="3"/>
            <a:ext cx="3037840" cy="466724"/>
          </a:xfrm>
          <a:prstGeom prst="rect">
            <a:avLst/>
          </a:prstGeom>
        </p:spPr>
        <p:txBody>
          <a:bodyPr vert="horz" lIns="91440" tIns="45720" rIns="91440" bIns="45720" rtlCol="0"/>
          <a:lstStyle>
            <a:lvl1pPr algn="r">
              <a:defRPr sz="1200"/>
            </a:lvl1pPr>
          </a:lstStyle>
          <a:p>
            <a:fld id="{68877759-450C-42D8-80EB-C7C116B7354F}" type="datetimeFigureOut">
              <a:rPr lang="en-US" smtClean="0"/>
              <a:t>12/10/2017</a:t>
            </a:fld>
            <a:endParaRPr lang="en-US"/>
          </a:p>
        </p:txBody>
      </p:sp>
      <p:sp>
        <p:nvSpPr>
          <p:cNvPr id="4" name="Footer Placeholder 3">
            <a:extLst>
              <a:ext uri="{FF2B5EF4-FFF2-40B4-BE49-F238E27FC236}">
                <a16:creationId xmlns:a16="http://schemas.microsoft.com/office/drawing/2014/main" id="{39B4A24C-AFCB-4A6C-8554-AA6AFB4FE502}"/>
              </a:ext>
            </a:extLst>
          </p:cNvPr>
          <p:cNvSpPr>
            <a:spLocks noGrp="1"/>
          </p:cNvSpPr>
          <p:nvPr>
            <p:ph type="ftr" sz="quarter" idx="2"/>
          </p:nvPr>
        </p:nvSpPr>
        <p:spPr>
          <a:xfrm>
            <a:off x="0" y="8829676"/>
            <a:ext cx="3037840" cy="46672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3D771F-EE24-4F8A-A41F-EFDA7574D801}"/>
              </a:ext>
            </a:extLst>
          </p:cNvPr>
          <p:cNvSpPr>
            <a:spLocks noGrp="1"/>
          </p:cNvSpPr>
          <p:nvPr>
            <p:ph type="sldNum" sz="quarter" idx="3"/>
          </p:nvPr>
        </p:nvSpPr>
        <p:spPr>
          <a:xfrm>
            <a:off x="3970938" y="8829676"/>
            <a:ext cx="3037840" cy="466724"/>
          </a:xfrm>
          <a:prstGeom prst="rect">
            <a:avLst/>
          </a:prstGeom>
        </p:spPr>
        <p:txBody>
          <a:bodyPr vert="horz" lIns="91440" tIns="45720" rIns="91440" bIns="45720" rtlCol="0" anchor="b"/>
          <a:lstStyle>
            <a:lvl1pPr algn="r">
              <a:defRPr sz="1200"/>
            </a:lvl1pPr>
          </a:lstStyle>
          <a:p>
            <a:fld id="{CD038770-CBDE-4243-BE4F-2124BDA912FA}" type="slidenum">
              <a:rPr lang="en-US" smtClean="0"/>
              <a:t>‹#›</a:t>
            </a:fld>
            <a:endParaRPr lang="en-US"/>
          </a:p>
        </p:txBody>
      </p:sp>
    </p:spTree>
    <p:extLst>
      <p:ext uri="{BB962C8B-B14F-4D97-AF65-F5344CB8AC3E}">
        <p14:creationId xmlns:p14="http://schemas.microsoft.com/office/powerpoint/2010/main" val="6264815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9535AAEE-3CD4-46D4-B6B1-0D5AAD7F8252}" type="datetimeFigureOut">
              <a:rPr lang="en-US" smtClean="0"/>
              <a:pPr/>
              <a:t>12/10/2017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01B44793-9554-4379-906D-F78EEC415CF8}" type="slidenum">
              <a:rPr lang="en-US" smtClean="0"/>
              <a:pPr/>
              <a:t>‹#›</a:t>
            </a:fld>
            <a:endParaRPr lang="en-US"/>
          </a:p>
        </p:txBody>
      </p:sp>
    </p:spTree>
    <p:extLst>
      <p:ext uri="{BB962C8B-B14F-4D97-AF65-F5344CB8AC3E}">
        <p14:creationId xmlns:p14="http://schemas.microsoft.com/office/powerpoint/2010/main" val="2312510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rgbClr val="F7F7F7">
            <a:alpha val="0"/>
          </a:srgbClr>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94682" y="2566214"/>
            <a:ext cx="7924800" cy="1600200"/>
          </a:xfrm>
        </p:spPr>
        <p:txBody>
          <a:bodyPr anchor="b" anchorCtr="0"/>
          <a:lstStyle>
            <a:lvl1pPr algn="l">
              <a:lnSpc>
                <a:spcPts val="4000"/>
              </a:lnSpc>
              <a:defRPr b="0" i="0">
                <a:solidFill>
                  <a:schemeClr val="accent1"/>
                </a:solidFill>
                <a:latin typeface="Arial"/>
                <a:cs typeface="Arial"/>
              </a:defRPr>
            </a:lvl1pPr>
          </a:lstStyle>
          <a:p>
            <a:r>
              <a:rPr lang="en-US" dirty="0"/>
              <a:t>Click to edit title</a:t>
            </a:r>
          </a:p>
        </p:txBody>
      </p:sp>
      <p:sp>
        <p:nvSpPr>
          <p:cNvPr id="3" name="Subtitle 2"/>
          <p:cNvSpPr>
            <a:spLocks noGrp="1"/>
          </p:cNvSpPr>
          <p:nvPr>
            <p:ph type="subTitle" idx="1"/>
          </p:nvPr>
        </p:nvSpPr>
        <p:spPr>
          <a:xfrm>
            <a:off x="794681" y="4136032"/>
            <a:ext cx="6248400" cy="609600"/>
          </a:xfrm>
        </p:spPr>
        <p:txBody>
          <a:bodyPr/>
          <a:lstStyle>
            <a:lvl1pPr marL="0" indent="0" algn="l">
              <a:buNone/>
              <a:defRPr sz="2800" b="0" i="0">
                <a:solidFill>
                  <a:schemeClr val="accent2"/>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13" name="Text Placeholder 12"/>
          <p:cNvSpPr>
            <a:spLocks noGrp="1"/>
          </p:cNvSpPr>
          <p:nvPr>
            <p:ph type="body" sz="quarter" idx="12" hasCustomPrompt="1"/>
          </p:nvPr>
        </p:nvSpPr>
        <p:spPr>
          <a:xfrm>
            <a:off x="794701" y="5723986"/>
            <a:ext cx="4343400" cy="652709"/>
          </a:xfrm>
          <a:noFill/>
        </p:spPr>
        <p:txBody>
          <a:bodyPr/>
          <a:lstStyle>
            <a:lvl1pPr marL="0" marR="0" indent="-342900" algn="l" defTabSz="914400" rtl="0" eaLnBrk="1" fontAlgn="auto" latinLnBrk="0" hangingPunct="1">
              <a:lnSpc>
                <a:spcPts val="1600"/>
              </a:lnSpc>
              <a:spcBef>
                <a:spcPts val="0"/>
              </a:spcBef>
              <a:spcAft>
                <a:spcPts val="0"/>
              </a:spcAft>
              <a:buClrTx/>
              <a:buSzTx/>
              <a:buFont typeface="Arial" pitchFamily="34" charset="0"/>
              <a:buNone/>
              <a:tabLst/>
              <a:defRPr sz="1400" b="0" i="0" baseline="0">
                <a:solidFill>
                  <a:schemeClr val="accent3"/>
                </a:solidFill>
                <a:latin typeface="Arial"/>
                <a:cs typeface="Arial"/>
              </a:defRPr>
            </a:lvl1pPr>
          </a:lstStyle>
          <a:p>
            <a:pPr lvl="0"/>
            <a:r>
              <a:rPr lang="en-US" dirty="0"/>
              <a:t>Click to edit Presentation Location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Click to edit Presentation Date</a:t>
            </a:r>
          </a:p>
          <a:p>
            <a:pPr lvl="0"/>
            <a:endParaRPr lang="en-US" dirty="0"/>
          </a:p>
          <a:p>
            <a:pPr lvl="0"/>
            <a:endParaRPr lang="en-US" dirty="0"/>
          </a:p>
        </p:txBody>
      </p:sp>
      <p:sp>
        <p:nvSpPr>
          <p:cNvPr id="15" name="Content Placeholder 14"/>
          <p:cNvSpPr>
            <a:spLocks noGrp="1"/>
          </p:cNvSpPr>
          <p:nvPr>
            <p:ph sz="quarter" idx="13" hasCustomPrompt="1"/>
          </p:nvPr>
        </p:nvSpPr>
        <p:spPr>
          <a:xfrm>
            <a:off x="794701" y="6360124"/>
            <a:ext cx="3665639" cy="304800"/>
          </a:xfrm>
        </p:spPr>
        <p:txBody>
          <a:bodyPr>
            <a:normAutofit/>
          </a:bodyPr>
          <a:lstStyle>
            <a:lvl1pPr marL="0">
              <a:spcBef>
                <a:spcPts val="0"/>
              </a:spcBef>
              <a:buNone/>
              <a:defRPr sz="1100" b="0">
                <a:solidFill>
                  <a:schemeClr val="accent6"/>
                </a:solidFill>
              </a:defRPr>
            </a:lvl1pPr>
          </a:lstStyle>
          <a:p>
            <a:pPr lvl="0"/>
            <a:r>
              <a:rPr lang="en-US" dirty="0"/>
              <a:t>Click to edit presenter</a:t>
            </a:r>
          </a:p>
        </p:txBody>
      </p:sp>
      <p:cxnSp>
        <p:nvCxnSpPr>
          <p:cNvPr id="5" name="Straight Connector 4"/>
          <p:cNvCxnSpPr/>
          <p:nvPr userDrawn="1"/>
        </p:nvCxnSpPr>
        <p:spPr>
          <a:xfrm>
            <a:off x="911513" y="4162348"/>
            <a:ext cx="7486564" cy="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pic>
        <p:nvPicPr>
          <p:cNvPr id="4" name="Picture 3" descr="LNCT-logo_ƒ-100.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4757" y="650478"/>
            <a:ext cx="3179046" cy="114445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4"/>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AD3A415-422C-478D-AA41-E452CDDA710D}"/>
              </a:ext>
            </a:extLst>
          </p:cNvPr>
          <p:cNvGraphicFramePr>
            <a:graphicFrameLocks noChangeAspect="1"/>
          </p:cNvGraphicFramePr>
          <p:nvPr userDrawn="1">
            <p:custDataLst>
              <p:tags r:id="rId2"/>
            </p:custDataLst>
            <p:extLst>
              <p:ext uri="{D42A27DB-BD31-4B8C-83A1-F6EECF244321}">
                <p14:modId xmlns:p14="http://schemas.microsoft.com/office/powerpoint/2010/main" val="2302275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2168" name="think-cell Slide" r:id="rId5" imgW="530" imgH="531" progId="TCLayout.ActiveDocument.1">
                  <p:embed/>
                </p:oleObj>
              </mc:Choice>
              <mc:Fallback>
                <p:oleObj name="think-cell Slide" r:id="rId5" imgW="530" imgH="531" progId="TCLayout.ActiveDocument.1">
                  <p:embed/>
                  <p:pic>
                    <p:nvPicPr>
                      <p:cNvPr id="0" name=""/>
                      <p:cNvPicPr/>
                      <p:nvPr/>
                    </p:nvPicPr>
                    <p:blipFill>
                      <a:blip r:embed="rId6"/>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00"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800" b="0" i="0">
                <a:solidFill>
                  <a:srgbClr val="313231"/>
                </a:solidFill>
                <a:latin typeface="Arial"/>
                <a:cs typeface="Arial"/>
              </a:defRPr>
            </a:lvl2pPr>
            <a:lvl3pPr>
              <a:buClr>
                <a:schemeClr val="accent1"/>
              </a:buClr>
              <a:buFont typeface="Wingdings" pitchFamily="2" charset="2"/>
              <a:buChar char="§"/>
              <a:defRPr sz="1600" b="0" i="0">
                <a:solidFill>
                  <a:srgbClr val="313231"/>
                </a:solidFill>
                <a:latin typeface="Arial"/>
                <a:cs typeface="Arial"/>
              </a:defRPr>
            </a:lvl3pPr>
            <a:lvl4pPr>
              <a:buClr>
                <a:schemeClr val="accent1"/>
              </a:buClr>
              <a:buFont typeface="Wingdings" pitchFamily="2" charset="2"/>
              <a:buChar char="§"/>
              <a:defRPr sz="1400" b="0" i="0">
                <a:solidFill>
                  <a:srgbClr val="313231"/>
                </a:solidFill>
                <a:latin typeface="Arial"/>
                <a:cs typeface="Arial"/>
              </a:defRPr>
            </a:lvl4pPr>
            <a:lvl5pPr>
              <a:buClr>
                <a:schemeClr val="accent1"/>
              </a:buClr>
              <a:buFont typeface="Wingdings" pitchFamily="2" charset="2"/>
              <a:buChar char="§"/>
              <a:defRPr sz="1200"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00"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2"/>
            <a:ext cx="2133600" cy="365125"/>
          </a:xfrm>
          <a:prstGeom prst="rect">
            <a:avLst/>
          </a:prstGeom>
        </p:spPr>
        <p:txBody>
          <a:bodyPr vert="horz" lIns="91440" tIns="45720" rIns="91440" bIns="45720" rtlCol="0" anchor="ctr"/>
          <a:lstStyle>
            <a:lvl1pPr algn="r">
              <a:defRPr sz="1200"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00"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2"/>
            <a:ext cx="2133600" cy="365125"/>
          </a:xfrm>
          <a:prstGeom prst="rect">
            <a:avLst/>
          </a:prstGeom>
        </p:spPr>
        <p:txBody>
          <a:bodyPr vert="horz" lIns="91440" tIns="45720" rIns="91440" bIns="45720" rtlCol="0" anchor="ctr"/>
          <a:lstStyle>
            <a:lvl1pPr algn="r">
              <a:defRPr sz="1200"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200" indent="-457200">
              <a:buClr>
                <a:schemeClr val="accent1"/>
              </a:buClr>
              <a:buFont typeface="Wingdings" charset="2"/>
              <a:buChar char="§"/>
              <a:defRPr sz="2000" b="0" i="0">
                <a:solidFill>
                  <a:srgbClr val="313231"/>
                </a:solidFill>
                <a:latin typeface="Arial"/>
                <a:cs typeface="Arial"/>
              </a:defRPr>
            </a:lvl1pPr>
            <a:lvl2pPr marL="800100" indent="-342900">
              <a:buClr>
                <a:schemeClr val="accent1"/>
              </a:buClr>
              <a:buFont typeface="Wingdings" charset="2"/>
              <a:buChar char="§"/>
              <a:defRPr sz="1800" b="0" i="0">
                <a:solidFill>
                  <a:srgbClr val="313231"/>
                </a:solidFill>
                <a:latin typeface="Arial"/>
                <a:cs typeface="Arial"/>
              </a:defRPr>
            </a:lvl2pPr>
            <a:lvl3pPr marL="1257300" indent="-342900">
              <a:buClr>
                <a:schemeClr val="accent1"/>
              </a:buClr>
              <a:buFont typeface="Wingdings" charset="2"/>
              <a:buChar char="§"/>
              <a:defRPr sz="1600" b="0" i="0">
                <a:solidFill>
                  <a:srgbClr val="313231"/>
                </a:solidFill>
                <a:latin typeface="Arial"/>
                <a:cs typeface="Arial"/>
              </a:defRPr>
            </a:lvl3pPr>
            <a:lvl4pPr marL="1714500" indent="-342900">
              <a:buClr>
                <a:schemeClr val="accent1"/>
              </a:buClr>
              <a:buFont typeface="Wingdings" charset="2"/>
              <a:buChar char="§"/>
              <a:defRPr sz="1400" b="0" i="0">
                <a:solidFill>
                  <a:srgbClr val="313231"/>
                </a:solidFill>
                <a:latin typeface="Arial"/>
                <a:cs typeface="Arial"/>
              </a:defRPr>
            </a:lvl4pPr>
            <a:lvl5pPr>
              <a:buClr>
                <a:schemeClr val="accent1"/>
              </a:buClr>
              <a:buFont typeface="Wingdings" charset="2"/>
              <a:buChar char="§"/>
              <a:defRPr sz="1200"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5"/>
            <a:ext cx="8229600" cy="1174353"/>
          </a:xfrm>
          <a:solidFill>
            <a:schemeClr val="tx2">
              <a:lumMod val="40000"/>
              <a:lumOff val="60000"/>
              <a:alpha val="50000"/>
            </a:schemeClr>
          </a:solidFill>
          <a:ln>
            <a:noFill/>
          </a:ln>
        </p:spPr>
        <p:txBody>
          <a:bodyPr anchor="ctr"/>
          <a:lstStyle>
            <a:lvl1pPr marL="457200" indent="-457200">
              <a:buClr>
                <a:srgbClr val="00A6B6"/>
              </a:buClr>
              <a:buFontTx/>
              <a:buNone/>
              <a:defRPr sz="2000" b="0" i="0" baseline="0">
                <a:solidFill>
                  <a:schemeClr val="accent2"/>
                </a:solidFill>
                <a:latin typeface="Arial"/>
                <a:cs typeface="Arial"/>
              </a:defRPr>
            </a:lvl1pPr>
            <a:lvl2pPr marL="800100" indent="-342900">
              <a:buClr>
                <a:srgbClr val="00A6B6"/>
              </a:buClr>
              <a:buFontTx/>
              <a:buNone/>
              <a:defRPr sz="1800" b="0" i="0">
                <a:solidFill>
                  <a:srgbClr val="313231"/>
                </a:solidFill>
                <a:latin typeface="Museo Slab 300"/>
                <a:cs typeface="Museo Slab 300"/>
              </a:defRPr>
            </a:lvl2pPr>
            <a:lvl3pPr marL="1257300" indent="-342900">
              <a:buClr>
                <a:srgbClr val="00A6B6"/>
              </a:buClr>
              <a:buFontTx/>
              <a:buNone/>
              <a:defRPr sz="1600" b="0" i="0">
                <a:solidFill>
                  <a:srgbClr val="313231"/>
                </a:solidFill>
                <a:latin typeface="Museo Slab 300"/>
                <a:cs typeface="Museo Slab 300"/>
              </a:defRPr>
            </a:lvl3pPr>
            <a:lvl4pPr marL="1714500" indent="-342900">
              <a:buClr>
                <a:srgbClr val="00A6B6"/>
              </a:buClr>
              <a:buFontTx/>
              <a:buNone/>
              <a:defRPr sz="1400" b="0" i="0">
                <a:solidFill>
                  <a:srgbClr val="313231"/>
                </a:solidFill>
                <a:latin typeface="Museo Slab 300"/>
                <a:cs typeface="Museo Slab 300"/>
              </a:defRPr>
            </a:lvl4pPr>
            <a:lvl5pPr>
              <a:buClr>
                <a:srgbClr val="00A6B6"/>
              </a:buClr>
              <a:buFontTx/>
              <a:buNone/>
              <a:defRPr sz="1200" b="0" i="0">
                <a:solidFill>
                  <a:srgbClr val="313231"/>
                </a:solidFill>
                <a:latin typeface="Museo Slab 300"/>
                <a:cs typeface="Museo Slab 300"/>
              </a:defRPr>
            </a:lvl5pPr>
          </a:lstStyle>
          <a:p>
            <a:pPr lvl="0"/>
            <a:r>
              <a:rPr lang="en-US" dirty="0"/>
              <a:t>“Pull Quote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00"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8"/>
            <a:ext cx="2133600" cy="365125"/>
          </a:xfrm>
          <a:prstGeom prst="rect">
            <a:avLst/>
          </a:prstGeom>
        </p:spPr>
        <p:txBody>
          <a:bodyPr vert="horz" lIns="91440" tIns="45720" rIns="91440" bIns="45720" rtlCol="0" anchor="ctr"/>
          <a:lstStyle>
            <a:lvl1pPr algn="r">
              <a:defRPr sz="1200" b="0" i="0">
                <a:solidFill>
                  <a:schemeClr val="bg1"/>
                </a:solidFill>
                <a:latin typeface="Museo Sans 300"/>
                <a:cs typeface="Museo Sans 300"/>
              </a:defRPr>
            </a:lvl1pPr>
          </a:lstStyle>
          <a:p>
            <a:pPr algn="l"/>
            <a:fld id="{2459FD92-E8AB-4F86-BA9A-090210CAFD7B}" type="slidenum">
              <a:rPr lang="en-US" smtClean="0">
                <a:latin typeface="Arial"/>
                <a:cs typeface="Arial"/>
              </a:rPr>
              <a:pPr algn="l"/>
              <a:t>‹#›</a:t>
            </a:fld>
            <a:r>
              <a:rPr lang="en-US" dirty="0">
                <a:latin typeface="Arial"/>
                <a:cs typeface="Arial"/>
              </a:rPr>
              <a:t> | </a:t>
            </a:r>
            <a:r>
              <a:rPr lang="en-US" dirty="0" err="1">
                <a:latin typeface="Arial"/>
                <a:cs typeface="Arial"/>
              </a:rPr>
              <a:t>www.lnct.global</a:t>
            </a:r>
            <a:endParaRPr lang="en-US" dirty="0">
              <a:latin typeface="Arial"/>
              <a:cs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vmlDrawing" Target="../drawings/vmlDrawing1.vml"/><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9FA83FBE-BDBE-4E27-B50F-44D4FCD414D6}"/>
              </a:ext>
            </a:extLst>
          </p:cNvPr>
          <p:cNvGraphicFramePr>
            <a:graphicFrameLocks noChangeAspect="1"/>
          </p:cNvGraphicFramePr>
          <p:nvPr userDrawn="1">
            <p:custDataLst>
              <p:tags r:id="rId7"/>
            </p:custDataLst>
            <p:extLst>
              <p:ext uri="{D42A27DB-BD31-4B8C-83A1-F6EECF244321}">
                <p14:modId xmlns:p14="http://schemas.microsoft.com/office/powerpoint/2010/main" val="64576025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144" name="think-cell Slide" r:id="rId8" imgW="530" imgH="531" progId="TCLayout.ActiveDocument.1">
                  <p:embed/>
                </p:oleObj>
              </mc:Choice>
              <mc:Fallback>
                <p:oleObj name="think-cell Slide" r:id="rId8" imgW="530" imgH="531" progId="TCLayout.ActiveDocument.1">
                  <p:embed/>
                  <p:pic>
                    <p:nvPicPr>
                      <p:cNvPr id="0" name=""/>
                      <p:cNvPicPr/>
                      <p:nvPr/>
                    </p:nvPicPr>
                    <p:blipFill>
                      <a:blip r:embed="rId9"/>
                      <a:stretch>
                        <a:fillRect/>
                      </a:stretch>
                    </p:blipFill>
                    <p:spPr>
                      <a:xfrm>
                        <a:off x="1588" y="1588"/>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srgbClr val="6E6553">
                  <a:tint val="75000"/>
                </a:srgb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srgbClr val="6E6553">
                  <a:tint val="75000"/>
                </a:srgbClr>
              </a:solidFill>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6" r:id="rId3"/>
    <p:sldLayoutId id="2147483677" r:id="rId4"/>
  </p:sldLayoutIdLst>
  <p:hf hdr="0" ftr="0" dt="0"/>
  <p:txStyles>
    <p:titleStyle>
      <a:lvl1pPr algn="ctr" defTabSz="914400" rtl="0" eaLnBrk="1" latinLnBrk="0" hangingPunct="1">
        <a:spcBef>
          <a:spcPct val="0"/>
        </a:spcBef>
        <a:buNone/>
        <a:defRPr sz="4400" b="0" i="0" kern="1200">
          <a:solidFill>
            <a:schemeClr val="accent1"/>
          </a:solidFill>
          <a:latin typeface="Arial"/>
          <a:ea typeface="+mj-ea"/>
          <a:cs typeface="Arial"/>
        </a:defRPr>
      </a:lvl1pPr>
    </p:titleStyle>
    <p:bodyStyle>
      <a:lvl1pPr marL="342900" indent="-342900" algn="l" defTabSz="914400" rtl="0" eaLnBrk="1" latinLnBrk="0" hangingPunct="1">
        <a:spcBef>
          <a:spcPct val="20000"/>
        </a:spcBef>
        <a:buClr>
          <a:schemeClr val="accent1"/>
        </a:buClr>
        <a:buFont typeface="Wingdings" charset="2"/>
        <a:buChar char="§"/>
        <a:defRPr sz="3200" b="0" i="0" kern="1200">
          <a:solidFill>
            <a:schemeClr val="accent3"/>
          </a:solidFill>
          <a:latin typeface="Arial"/>
          <a:ea typeface="+mn-ea"/>
          <a:cs typeface="Arial"/>
        </a:defRPr>
      </a:lvl1pPr>
      <a:lvl2pPr marL="742950" indent="-285750" algn="l" defTabSz="914400" rtl="0" eaLnBrk="1" latinLnBrk="0" hangingPunct="1">
        <a:spcBef>
          <a:spcPct val="20000"/>
        </a:spcBef>
        <a:buClr>
          <a:schemeClr val="accent1"/>
        </a:buClr>
        <a:buFont typeface="Wingdings" charset="2"/>
        <a:buChar char="§"/>
        <a:defRPr sz="2800" b="0" i="0" kern="1200">
          <a:solidFill>
            <a:schemeClr val="accent3"/>
          </a:solidFill>
          <a:latin typeface="Arial"/>
          <a:ea typeface="+mn-ea"/>
          <a:cs typeface="Arial"/>
        </a:defRPr>
      </a:lvl2pPr>
      <a:lvl3pPr marL="1143000" indent="-228600" algn="l" defTabSz="914400" rtl="0" eaLnBrk="1" latinLnBrk="0" hangingPunct="1">
        <a:spcBef>
          <a:spcPct val="20000"/>
        </a:spcBef>
        <a:buClr>
          <a:schemeClr val="accent1"/>
        </a:buClr>
        <a:buFont typeface="Wingdings" charset="2"/>
        <a:buChar char="§"/>
        <a:defRPr lang="en-US" sz="4400" b="0" i="0" kern="1200" dirty="0">
          <a:solidFill>
            <a:schemeClr val="accent3"/>
          </a:solidFill>
          <a:latin typeface="Arial"/>
          <a:ea typeface="+mj-ea"/>
          <a:cs typeface="Arial"/>
        </a:defRPr>
      </a:lvl3pPr>
      <a:lvl4pPr marL="1600200" indent="-228600" algn="l" defTabSz="914400"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7400" indent="-228600" algn="l" defTabSz="914400"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slideLayout" Target="../slideLayouts/slideLayout2.xml"/><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tags" Target="../tags/tag5.xml"/><Relationship Id="rId1" Type="http://schemas.openxmlformats.org/officeDocument/2006/relationships/vmlDrawing" Target="../drawings/vmlDrawing4.v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emf"/><Relationship Id="rId10" Type="http://schemas.openxmlformats.org/officeDocument/2006/relationships/image" Target="../media/image9.png"/><Relationship Id="rId4" Type="http://schemas.openxmlformats.org/officeDocument/2006/relationships/oleObject" Target="../embeddings/oleObject3.bin"/><Relationship Id="rId9" Type="http://schemas.openxmlformats.org/officeDocument/2006/relationships/image" Target="../media/image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slideLayout" Target="../slideLayouts/slideLayout2.xml"/><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emf"/><Relationship Id="rId10" Type="http://schemas.openxmlformats.org/officeDocument/2006/relationships/image" Target="../media/image9.png"/><Relationship Id="rId4" Type="http://schemas.openxmlformats.org/officeDocument/2006/relationships/oleObject" Target="../embeddings/oleObject3.bin"/><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4681" y="2316489"/>
            <a:ext cx="7924800" cy="1600200"/>
          </a:xfrm>
        </p:spPr>
        <p:txBody>
          <a:bodyPr>
            <a:normAutofit fontScale="90000"/>
          </a:bodyPr>
          <a:lstStyle/>
          <a:p>
            <a:r>
              <a:rPr lang="en-US" dirty="0"/>
              <a:t>Telling the Story- Why Investing in Immunization is a Priority for our Country</a:t>
            </a:r>
          </a:p>
        </p:txBody>
      </p:sp>
      <p:sp>
        <p:nvSpPr>
          <p:cNvPr id="3" name="Subtitle 2"/>
          <p:cNvSpPr>
            <a:spLocks noGrp="1"/>
          </p:cNvSpPr>
          <p:nvPr>
            <p:ph type="subTitle" idx="1"/>
          </p:nvPr>
        </p:nvSpPr>
        <p:spPr>
          <a:xfrm>
            <a:off x="794681" y="4224006"/>
            <a:ext cx="6248400" cy="609600"/>
          </a:xfrm>
        </p:spPr>
        <p:txBody>
          <a:bodyPr>
            <a:normAutofit fontScale="70000" lnSpcReduction="20000"/>
          </a:bodyPr>
          <a:lstStyle/>
          <a:p>
            <a:r>
              <a:rPr lang="en-US" dirty="0"/>
              <a:t>Part 2- Identifying decision makers and structuring effective messages</a:t>
            </a:r>
          </a:p>
        </p:txBody>
      </p:sp>
      <p:sp>
        <p:nvSpPr>
          <p:cNvPr id="4" name="Text Placeholder 3"/>
          <p:cNvSpPr>
            <a:spLocks noGrp="1"/>
          </p:cNvSpPr>
          <p:nvPr>
            <p:ph type="body" sz="quarter" idx="12"/>
          </p:nvPr>
        </p:nvSpPr>
        <p:spPr>
          <a:xfrm>
            <a:off x="942339" y="5184317"/>
            <a:ext cx="7467390" cy="737121"/>
          </a:xfrm>
        </p:spPr>
        <p:txBody>
          <a:bodyPr>
            <a:normAutofit/>
          </a:bodyPr>
          <a:lstStyle/>
          <a:p>
            <a:r>
              <a:rPr lang="en-US" dirty="0"/>
              <a:t>Note: This presentation draws very heavily on work that WHO Euro has done on resource mobilization for immunization, led by Niyazi Cakmak and Katrine Habersaat.  Some of the following slides are from a workshop in November 2017 in Copenhagen.</a:t>
            </a:r>
          </a:p>
        </p:txBody>
      </p:sp>
      <p:sp>
        <p:nvSpPr>
          <p:cNvPr id="5" name="Content Placeholder 4"/>
          <p:cNvSpPr>
            <a:spLocks noGrp="1"/>
          </p:cNvSpPr>
          <p:nvPr>
            <p:ph sz="quarter" idx="13"/>
          </p:nvPr>
        </p:nvSpPr>
        <p:spPr/>
        <p:txBody>
          <a:bodyPr/>
          <a:lstStyle/>
          <a:p>
            <a:endParaRPr lang="en-US" dirty="0"/>
          </a:p>
        </p:txBody>
      </p:sp>
    </p:spTree>
    <p:extLst>
      <p:ext uri="{BB962C8B-B14F-4D97-AF65-F5344CB8AC3E}">
        <p14:creationId xmlns:p14="http://schemas.microsoft.com/office/powerpoint/2010/main" val="404555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EBF54-6258-4476-9FBC-205744E0B73E}"/>
              </a:ext>
            </a:extLst>
          </p:cNvPr>
          <p:cNvSpPr>
            <a:spLocks noGrp="1"/>
          </p:cNvSpPr>
          <p:nvPr>
            <p:ph type="title"/>
          </p:nvPr>
        </p:nvSpPr>
        <p:spPr>
          <a:xfrm>
            <a:off x="457200" y="274638"/>
            <a:ext cx="8229600" cy="1143000"/>
          </a:xfrm>
        </p:spPr>
        <p:txBody>
          <a:bodyPr/>
          <a:lstStyle/>
          <a:p>
            <a:r>
              <a:rPr lang="en-US" dirty="0"/>
              <a:t>Be Prepared To Elaborate On…</a:t>
            </a:r>
          </a:p>
        </p:txBody>
      </p:sp>
      <p:sp>
        <p:nvSpPr>
          <p:cNvPr id="5" name="Slide Number Placeholder 4">
            <a:extLst>
              <a:ext uri="{FF2B5EF4-FFF2-40B4-BE49-F238E27FC236}">
                <a16:creationId xmlns:a16="http://schemas.microsoft.com/office/drawing/2014/main" id="{58449804-936E-4AD9-B1B8-7C87CF05D31D}"/>
              </a:ext>
            </a:extLst>
          </p:cNvPr>
          <p:cNvSpPr>
            <a:spLocks noGrp="1"/>
          </p:cNvSpPr>
          <p:nvPr>
            <p:ph type="sldNum" sz="quarter" idx="4"/>
          </p:nvPr>
        </p:nvSpPr>
        <p:spPr/>
        <p:txBody>
          <a:bodyPr/>
          <a:lstStyle/>
          <a:p>
            <a:r>
              <a:rPr lang="en-US">
                <a:solidFill>
                  <a:schemeClr val="tx2"/>
                </a:solidFill>
                <a:latin typeface="Arial"/>
                <a:cs typeface="Arial"/>
              </a:rPr>
              <a:t>www.lnct.global </a:t>
            </a:r>
            <a:r>
              <a:rPr lang="en-US">
                <a:latin typeface="Arial"/>
                <a:cs typeface="Arial"/>
              </a:rPr>
              <a:t>| </a:t>
            </a:r>
            <a:fld id="{2459FD92-E8AB-4F86-BA9A-090210CAFD7B}" type="slidenum">
              <a:rPr lang="en-US" smtClean="0">
                <a:latin typeface="Arial"/>
                <a:cs typeface="Arial"/>
              </a:rPr>
              <a:pPr/>
              <a:t>10</a:t>
            </a:fld>
            <a:endParaRPr lang="en-US" dirty="0">
              <a:solidFill>
                <a:srgbClr val="E32726"/>
              </a:solidFill>
              <a:latin typeface="Arial"/>
              <a:cs typeface="Arial"/>
            </a:endParaRPr>
          </a:p>
        </p:txBody>
      </p:sp>
      <p:grpSp>
        <p:nvGrpSpPr>
          <p:cNvPr id="4" name="Group 3">
            <a:extLst>
              <a:ext uri="{FF2B5EF4-FFF2-40B4-BE49-F238E27FC236}">
                <a16:creationId xmlns:a16="http://schemas.microsoft.com/office/drawing/2014/main" id="{0389A1E4-D1BA-459A-A529-E5C053DA840A}"/>
              </a:ext>
            </a:extLst>
          </p:cNvPr>
          <p:cNvGrpSpPr/>
          <p:nvPr/>
        </p:nvGrpSpPr>
        <p:grpSpPr>
          <a:xfrm>
            <a:off x="611561" y="1913190"/>
            <a:ext cx="7920878" cy="3525871"/>
            <a:chOff x="611561" y="1666064"/>
            <a:chExt cx="7920878" cy="3525871"/>
          </a:xfrm>
        </p:grpSpPr>
        <p:grpSp>
          <p:nvGrpSpPr>
            <p:cNvPr id="6" name="Group 5">
              <a:extLst>
                <a:ext uri="{FF2B5EF4-FFF2-40B4-BE49-F238E27FC236}">
                  <a16:creationId xmlns:a16="http://schemas.microsoft.com/office/drawing/2014/main" id="{49A35000-CF96-461B-B0FD-BBF41EFED9EB}"/>
                </a:ext>
              </a:extLst>
            </p:cNvPr>
            <p:cNvGrpSpPr/>
            <p:nvPr/>
          </p:nvGrpSpPr>
          <p:grpSpPr>
            <a:xfrm>
              <a:off x="611561" y="1666064"/>
              <a:ext cx="915348" cy="1307641"/>
              <a:chOff x="1" y="1259"/>
              <a:chExt cx="915348" cy="1307641"/>
            </a:xfrm>
          </p:grpSpPr>
          <p:sp>
            <p:nvSpPr>
              <p:cNvPr id="22" name="Arrow: Chevron 21">
                <a:extLst>
                  <a:ext uri="{FF2B5EF4-FFF2-40B4-BE49-F238E27FC236}">
                    <a16:creationId xmlns:a16="http://schemas.microsoft.com/office/drawing/2014/main" id="{F560E0E1-BFF3-45E9-A476-5528371D28BB}"/>
                  </a:ext>
                </a:extLst>
              </p:cNvPr>
              <p:cNvSpPr/>
              <p:nvPr/>
            </p:nvSpPr>
            <p:spPr>
              <a:xfrm rot="5400000">
                <a:off x="-196146" y="197406"/>
                <a:ext cx="1307641" cy="915348"/>
              </a:xfrm>
              <a:prstGeom prst="chevron">
                <a:avLst/>
              </a:prstGeom>
              <a:solidFill>
                <a:srgbClr val="00558F"/>
              </a:solidFill>
              <a:ln>
                <a:solidFill>
                  <a:srgbClr val="00558F"/>
                </a:solidFill>
              </a:ln>
            </p:spPr>
            <p:style>
              <a:lnRef idx="1">
                <a:scrgbClr r="0" g="0" b="0"/>
              </a:lnRef>
              <a:fillRef idx="3">
                <a:scrgbClr r="0" g="0" b="0"/>
              </a:fillRef>
              <a:effectRef idx="2">
                <a:schemeClr val="accent1">
                  <a:hueOff val="0"/>
                  <a:satOff val="0"/>
                  <a:lumOff val="0"/>
                  <a:alphaOff val="0"/>
                </a:schemeClr>
              </a:effectRef>
              <a:fontRef idx="minor">
                <a:schemeClr val="lt1"/>
              </a:fontRef>
            </p:style>
          </p:sp>
          <p:sp>
            <p:nvSpPr>
              <p:cNvPr id="23" name="Arrow: Chevron 4">
                <a:extLst>
                  <a:ext uri="{FF2B5EF4-FFF2-40B4-BE49-F238E27FC236}">
                    <a16:creationId xmlns:a16="http://schemas.microsoft.com/office/drawing/2014/main" id="{82F64770-D88C-4253-9E90-61D29D69C944}"/>
                  </a:ext>
                </a:extLst>
              </p:cNvPr>
              <p:cNvSpPr txBox="1"/>
              <p:nvPr/>
            </p:nvSpPr>
            <p:spPr>
              <a:xfrm>
                <a:off x="1" y="458933"/>
                <a:ext cx="915348" cy="39229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lvl="0" indent="0" algn="ctr" defTabSz="889000" rtl="0">
                  <a:lnSpc>
                    <a:spcPct val="90000"/>
                  </a:lnSpc>
                  <a:spcBef>
                    <a:spcPct val="0"/>
                  </a:spcBef>
                  <a:spcAft>
                    <a:spcPct val="35000"/>
                  </a:spcAft>
                  <a:buNone/>
                </a:pPr>
                <a:endParaRPr lang="en-GB" sz="2200" kern="1200">
                  <a:latin typeface="Arial"/>
                  <a:cs typeface="Arial"/>
                </a:endParaRPr>
              </a:p>
            </p:txBody>
          </p:sp>
        </p:grpSp>
        <p:grpSp>
          <p:nvGrpSpPr>
            <p:cNvPr id="7" name="Group 6">
              <a:extLst>
                <a:ext uri="{FF2B5EF4-FFF2-40B4-BE49-F238E27FC236}">
                  <a16:creationId xmlns:a16="http://schemas.microsoft.com/office/drawing/2014/main" id="{9E4805DB-80A9-4F98-9B40-78906CC34F44}"/>
                </a:ext>
              </a:extLst>
            </p:cNvPr>
            <p:cNvGrpSpPr/>
            <p:nvPr/>
          </p:nvGrpSpPr>
          <p:grpSpPr>
            <a:xfrm>
              <a:off x="1526908" y="1666066"/>
              <a:ext cx="7005531" cy="849966"/>
              <a:chOff x="915348" y="1261"/>
              <a:chExt cx="7005531" cy="849966"/>
            </a:xfrm>
          </p:grpSpPr>
          <p:sp>
            <p:nvSpPr>
              <p:cNvPr id="20" name="Rectangle: Top Corners Rounded 19">
                <a:extLst>
                  <a:ext uri="{FF2B5EF4-FFF2-40B4-BE49-F238E27FC236}">
                    <a16:creationId xmlns:a16="http://schemas.microsoft.com/office/drawing/2014/main" id="{74DC08B1-6AB6-4E5C-8726-B691A9EF990E}"/>
                  </a:ext>
                </a:extLst>
              </p:cNvPr>
              <p:cNvSpPr/>
              <p:nvPr/>
            </p:nvSpPr>
            <p:spPr>
              <a:xfrm rot="5400000">
                <a:off x="3993131" y="-3076522"/>
                <a:ext cx="849966" cy="7005531"/>
              </a:xfrm>
              <a:prstGeom prst="round2SameRect">
                <a:avLst/>
              </a:prstGeom>
              <a:ln w="38100" cmpd="sng">
                <a:solidFill>
                  <a:srgbClr val="00558F"/>
                </a:solidFill>
              </a:ln>
            </p:spPr>
            <p:style>
              <a:lnRef idx="1">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1" name="Rectangle: Top Corners Rounded 6">
                <a:extLst>
                  <a:ext uri="{FF2B5EF4-FFF2-40B4-BE49-F238E27FC236}">
                    <a16:creationId xmlns:a16="http://schemas.microsoft.com/office/drawing/2014/main" id="{8619B052-5319-410D-AAEB-15EF159A858E}"/>
                  </a:ext>
                </a:extLst>
              </p:cNvPr>
              <p:cNvSpPr txBox="1"/>
              <p:nvPr/>
            </p:nvSpPr>
            <p:spPr>
              <a:xfrm>
                <a:off x="915349" y="42752"/>
                <a:ext cx="6964039" cy="76698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en-GB" sz="2200" b="1" kern="1200" dirty="0">
                    <a:solidFill>
                      <a:srgbClr val="00558F"/>
                    </a:solidFill>
                    <a:latin typeface="Arial"/>
                    <a:cs typeface="Arial"/>
                  </a:rPr>
                  <a:t>The costs </a:t>
                </a:r>
                <a:r>
                  <a:rPr lang="en-GB" sz="2200" kern="1200" dirty="0">
                    <a:latin typeface="Arial"/>
                    <a:cs typeface="Arial"/>
                  </a:rPr>
                  <a:t>– in concrete terms </a:t>
                </a:r>
              </a:p>
            </p:txBody>
          </p:sp>
        </p:grpSp>
        <p:grpSp>
          <p:nvGrpSpPr>
            <p:cNvPr id="8" name="Group 7">
              <a:extLst>
                <a:ext uri="{FF2B5EF4-FFF2-40B4-BE49-F238E27FC236}">
                  <a16:creationId xmlns:a16="http://schemas.microsoft.com/office/drawing/2014/main" id="{5314B05B-8BBB-4666-9C66-67AE46D33AD8}"/>
                </a:ext>
              </a:extLst>
            </p:cNvPr>
            <p:cNvGrpSpPr/>
            <p:nvPr/>
          </p:nvGrpSpPr>
          <p:grpSpPr>
            <a:xfrm>
              <a:off x="611561" y="2775179"/>
              <a:ext cx="915348" cy="1307641"/>
              <a:chOff x="1" y="1110374"/>
              <a:chExt cx="915348" cy="1307641"/>
            </a:xfrm>
          </p:grpSpPr>
          <p:sp>
            <p:nvSpPr>
              <p:cNvPr id="18" name="Arrow: Chevron 17">
                <a:extLst>
                  <a:ext uri="{FF2B5EF4-FFF2-40B4-BE49-F238E27FC236}">
                    <a16:creationId xmlns:a16="http://schemas.microsoft.com/office/drawing/2014/main" id="{22C7CC55-3753-41EE-9796-68A94BDA68B2}"/>
                  </a:ext>
                </a:extLst>
              </p:cNvPr>
              <p:cNvSpPr/>
              <p:nvPr/>
            </p:nvSpPr>
            <p:spPr>
              <a:xfrm rot="5400000">
                <a:off x="-196146" y="1306521"/>
                <a:ext cx="1307641" cy="915348"/>
              </a:xfrm>
              <a:prstGeom prst="chevron">
                <a:avLst/>
              </a:prstGeom>
              <a:solidFill>
                <a:srgbClr val="41A2AA"/>
              </a:solidFill>
              <a:ln>
                <a:solidFill>
                  <a:srgbClr val="41A2AA"/>
                </a:solidFill>
              </a:ln>
            </p:spPr>
            <p:style>
              <a:lnRef idx="1">
                <a:scrgbClr r="0" g="0" b="0"/>
              </a:lnRef>
              <a:fillRef idx="3">
                <a:scrgbClr r="0" g="0" b="0"/>
              </a:fillRef>
              <a:effectRef idx="2">
                <a:schemeClr val="accent1">
                  <a:hueOff val="0"/>
                  <a:satOff val="0"/>
                  <a:lumOff val="0"/>
                  <a:alphaOff val="0"/>
                </a:schemeClr>
              </a:effectRef>
              <a:fontRef idx="minor">
                <a:schemeClr val="lt1"/>
              </a:fontRef>
            </p:style>
          </p:sp>
          <p:sp>
            <p:nvSpPr>
              <p:cNvPr id="19" name="Arrow: Chevron 8">
                <a:extLst>
                  <a:ext uri="{FF2B5EF4-FFF2-40B4-BE49-F238E27FC236}">
                    <a16:creationId xmlns:a16="http://schemas.microsoft.com/office/drawing/2014/main" id="{82ADD9A5-C2C7-4760-89B0-2173C9CA2909}"/>
                  </a:ext>
                </a:extLst>
              </p:cNvPr>
              <p:cNvSpPr txBox="1"/>
              <p:nvPr/>
            </p:nvSpPr>
            <p:spPr>
              <a:xfrm>
                <a:off x="1" y="1568048"/>
                <a:ext cx="915348" cy="39229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lvl="0" indent="0" algn="ctr" defTabSz="889000" rtl="0">
                  <a:lnSpc>
                    <a:spcPct val="90000"/>
                  </a:lnSpc>
                  <a:spcBef>
                    <a:spcPct val="0"/>
                  </a:spcBef>
                  <a:spcAft>
                    <a:spcPct val="35000"/>
                  </a:spcAft>
                  <a:buNone/>
                </a:pPr>
                <a:endParaRPr lang="en-GB" sz="2200" kern="1200">
                  <a:latin typeface="Arial"/>
                  <a:cs typeface="Arial"/>
                </a:endParaRPr>
              </a:p>
            </p:txBody>
          </p:sp>
        </p:grpSp>
        <p:grpSp>
          <p:nvGrpSpPr>
            <p:cNvPr id="9" name="Group 8">
              <a:extLst>
                <a:ext uri="{FF2B5EF4-FFF2-40B4-BE49-F238E27FC236}">
                  <a16:creationId xmlns:a16="http://schemas.microsoft.com/office/drawing/2014/main" id="{499E3064-26DE-477D-B63B-8BC0DFBA18CC}"/>
                </a:ext>
              </a:extLst>
            </p:cNvPr>
            <p:cNvGrpSpPr/>
            <p:nvPr/>
          </p:nvGrpSpPr>
          <p:grpSpPr>
            <a:xfrm>
              <a:off x="1526908" y="2775182"/>
              <a:ext cx="7005531" cy="849966"/>
              <a:chOff x="915348" y="1110377"/>
              <a:chExt cx="7005531" cy="849966"/>
            </a:xfrm>
          </p:grpSpPr>
          <p:sp>
            <p:nvSpPr>
              <p:cNvPr id="16" name="Rectangle: Top Corners Rounded 15">
                <a:extLst>
                  <a:ext uri="{FF2B5EF4-FFF2-40B4-BE49-F238E27FC236}">
                    <a16:creationId xmlns:a16="http://schemas.microsoft.com/office/drawing/2014/main" id="{BC522748-6199-4A5C-8E0F-7D6FFABD60B7}"/>
                  </a:ext>
                </a:extLst>
              </p:cNvPr>
              <p:cNvSpPr/>
              <p:nvPr/>
            </p:nvSpPr>
            <p:spPr>
              <a:xfrm rot="5400000">
                <a:off x="3993131" y="-1967406"/>
                <a:ext cx="849966" cy="7005531"/>
              </a:xfrm>
              <a:prstGeom prst="round2SameRect">
                <a:avLst/>
              </a:prstGeom>
              <a:ln w="38100" cmpd="sng">
                <a:solidFill>
                  <a:srgbClr val="41A2AA"/>
                </a:solidFill>
              </a:ln>
            </p:spPr>
            <p:style>
              <a:lnRef idx="1">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7" name="Rectangle: Top Corners Rounded 10">
                <a:extLst>
                  <a:ext uri="{FF2B5EF4-FFF2-40B4-BE49-F238E27FC236}">
                    <a16:creationId xmlns:a16="http://schemas.microsoft.com/office/drawing/2014/main" id="{64D41765-F3BD-41BE-9EA9-BBAAC61D18B2}"/>
                  </a:ext>
                </a:extLst>
              </p:cNvPr>
              <p:cNvSpPr txBox="1"/>
              <p:nvPr/>
            </p:nvSpPr>
            <p:spPr>
              <a:xfrm>
                <a:off x="915349" y="1151868"/>
                <a:ext cx="6964039" cy="76698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en-GB" sz="2200" b="1" kern="1200" dirty="0">
                    <a:solidFill>
                      <a:srgbClr val="41A2AA"/>
                    </a:solidFill>
                    <a:latin typeface="Arial"/>
                    <a:cs typeface="Arial"/>
                  </a:rPr>
                  <a:t>The benefits </a:t>
                </a:r>
                <a:r>
                  <a:rPr lang="en-GB" sz="2200" kern="1200" dirty="0">
                    <a:latin typeface="Arial"/>
                    <a:cs typeface="Arial"/>
                  </a:rPr>
                  <a:t>– in quantified value to the extent possible</a:t>
                </a:r>
              </a:p>
            </p:txBody>
          </p:sp>
        </p:grpSp>
        <p:grpSp>
          <p:nvGrpSpPr>
            <p:cNvPr id="10" name="Group 9">
              <a:extLst>
                <a:ext uri="{FF2B5EF4-FFF2-40B4-BE49-F238E27FC236}">
                  <a16:creationId xmlns:a16="http://schemas.microsoft.com/office/drawing/2014/main" id="{170025F5-FD94-40C3-852B-4C7427E170FE}"/>
                </a:ext>
              </a:extLst>
            </p:cNvPr>
            <p:cNvGrpSpPr/>
            <p:nvPr/>
          </p:nvGrpSpPr>
          <p:grpSpPr>
            <a:xfrm>
              <a:off x="611561" y="3884294"/>
              <a:ext cx="915348" cy="1307641"/>
              <a:chOff x="1" y="2219489"/>
              <a:chExt cx="915348" cy="1307641"/>
            </a:xfrm>
          </p:grpSpPr>
          <p:sp>
            <p:nvSpPr>
              <p:cNvPr id="14" name="Arrow: Chevron 13">
                <a:extLst>
                  <a:ext uri="{FF2B5EF4-FFF2-40B4-BE49-F238E27FC236}">
                    <a16:creationId xmlns:a16="http://schemas.microsoft.com/office/drawing/2014/main" id="{AD6552BD-30C4-4737-8C21-75B84435853B}"/>
                  </a:ext>
                </a:extLst>
              </p:cNvPr>
              <p:cNvSpPr/>
              <p:nvPr/>
            </p:nvSpPr>
            <p:spPr>
              <a:xfrm rot="5400000">
                <a:off x="-196146" y="2415636"/>
                <a:ext cx="1307641" cy="915348"/>
              </a:xfrm>
              <a:prstGeom prst="chevron">
                <a:avLst/>
              </a:prstGeom>
              <a:solidFill>
                <a:srgbClr val="5E8299"/>
              </a:solidFill>
              <a:ln>
                <a:solidFill>
                  <a:srgbClr val="5E8299"/>
                </a:solidFill>
              </a:ln>
            </p:spPr>
            <p:style>
              <a:lnRef idx="1">
                <a:scrgbClr r="0" g="0" b="0"/>
              </a:lnRef>
              <a:fillRef idx="3">
                <a:scrgbClr r="0" g="0" b="0"/>
              </a:fillRef>
              <a:effectRef idx="2">
                <a:schemeClr val="accent1">
                  <a:hueOff val="0"/>
                  <a:satOff val="0"/>
                  <a:lumOff val="0"/>
                  <a:alphaOff val="0"/>
                </a:schemeClr>
              </a:effectRef>
              <a:fontRef idx="minor">
                <a:schemeClr val="lt1"/>
              </a:fontRef>
            </p:style>
          </p:sp>
          <p:sp>
            <p:nvSpPr>
              <p:cNvPr id="15" name="Arrow: Chevron 12">
                <a:extLst>
                  <a:ext uri="{FF2B5EF4-FFF2-40B4-BE49-F238E27FC236}">
                    <a16:creationId xmlns:a16="http://schemas.microsoft.com/office/drawing/2014/main" id="{16BF1F78-4721-4D8D-BCD8-05FB51BEEEC9}"/>
                  </a:ext>
                </a:extLst>
              </p:cNvPr>
              <p:cNvSpPr txBox="1"/>
              <p:nvPr/>
            </p:nvSpPr>
            <p:spPr>
              <a:xfrm>
                <a:off x="1" y="2677163"/>
                <a:ext cx="915348" cy="39229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marL="0" lvl="0" indent="0" algn="ctr" defTabSz="889000" rtl="0">
                  <a:lnSpc>
                    <a:spcPct val="90000"/>
                  </a:lnSpc>
                  <a:spcBef>
                    <a:spcPct val="0"/>
                  </a:spcBef>
                  <a:spcAft>
                    <a:spcPct val="35000"/>
                  </a:spcAft>
                  <a:buNone/>
                </a:pPr>
                <a:endParaRPr lang="en-GB" sz="2200" kern="1200" dirty="0">
                  <a:latin typeface="Arial"/>
                  <a:cs typeface="Arial"/>
                </a:endParaRPr>
              </a:p>
            </p:txBody>
          </p:sp>
        </p:grpSp>
        <p:grpSp>
          <p:nvGrpSpPr>
            <p:cNvPr id="11" name="Group 10">
              <a:extLst>
                <a:ext uri="{FF2B5EF4-FFF2-40B4-BE49-F238E27FC236}">
                  <a16:creationId xmlns:a16="http://schemas.microsoft.com/office/drawing/2014/main" id="{1996DE0E-E1BA-4033-9816-4CFAEEA48C8C}"/>
                </a:ext>
              </a:extLst>
            </p:cNvPr>
            <p:cNvGrpSpPr/>
            <p:nvPr/>
          </p:nvGrpSpPr>
          <p:grpSpPr>
            <a:xfrm>
              <a:off x="1526908" y="3884297"/>
              <a:ext cx="7005531" cy="849966"/>
              <a:chOff x="915348" y="2219492"/>
              <a:chExt cx="7005531" cy="849966"/>
            </a:xfrm>
          </p:grpSpPr>
          <p:sp>
            <p:nvSpPr>
              <p:cNvPr id="12" name="Rectangle: Top Corners Rounded 11">
                <a:extLst>
                  <a:ext uri="{FF2B5EF4-FFF2-40B4-BE49-F238E27FC236}">
                    <a16:creationId xmlns:a16="http://schemas.microsoft.com/office/drawing/2014/main" id="{523C59D4-ACFE-4CF8-A10F-D1D0D53D4E29}"/>
                  </a:ext>
                </a:extLst>
              </p:cNvPr>
              <p:cNvSpPr/>
              <p:nvPr/>
            </p:nvSpPr>
            <p:spPr>
              <a:xfrm rot="5400000">
                <a:off x="3993131" y="-858291"/>
                <a:ext cx="849966" cy="7005531"/>
              </a:xfrm>
              <a:prstGeom prst="round2SameRect">
                <a:avLst/>
              </a:prstGeom>
              <a:ln w="38100" cmpd="sng">
                <a:solidFill>
                  <a:srgbClr val="5E8299"/>
                </a:solidFill>
              </a:ln>
            </p:spPr>
            <p:style>
              <a:lnRef idx="1">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3" name="Rectangle: Top Corners Rounded 14">
                <a:extLst>
                  <a:ext uri="{FF2B5EF4-FFF2-40B4-BE49-F238E27FC236}">
                    <a16:creationId xmlns:a16="http://schemas.microsoft.com/office/drawing/2014/main" id="{C35F37FF-5185-469F-896A-D985EC7699B2}"/>
                  </a:ext>
                </a:extLst>
              </p:cNvPr>
              <p:cNvSpPr txBox="1"/>
              <p:nvPr/>
            </p:nvSpPr>
            <p:spPr>
              <a:xfrm>
                <a:off x="915349" y="2260983"/>
                <a:ext cx="6964039" cy="76698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42240" tIns="12700" rIns="12700" bIns="12700" numCol="1" spcCol="1270" anchor="ctr" anchorCtr="0">
                <a:noAutofit/>
              </a:bodyPr>
              <a:lstStyle/>
              <a:p>
                <a:pPr marL="228600" lvl="1" indent="-228600" algn="l" defTabSz="889000" rtl="0">
                  <a:lnSpc>
                    <a:spcPct val="90000"/>
                  </a:lnSpc>
                  <a:spcBef>
                    <a:spcPct val="0"/>
                  </a:spcBef>
                  <a:spcAft>
                    <a:spcPct val="15000"/>
                  </a:spcAft>
                  <a:buChar char="•"/>
                </a:pPr>
                <a:r>
                  <a:rPr lang="en-GB" sz="2200" b="1" kern="1200" dirty="0">
                    <a:solidFill>
                      <a:srgbClr val="5E8299"/>
                    </a:solidFill>
                    <a:latin typeface="Arial"/>
                    <a:cs typeface="Arial"/>
                  </a:rPr>
                  <a:t>The milestones </a:t>
                </a:r>
                <a:r>
                  <a:rPr lang="en-GB" sz="2200" kern="1200" dirty="0">
                    <a:latin typeface="Arial"/>
                    <a:cs typeface="Arial"/>
                  </a:rPr>
                  <a:t>– how, when where will it be implemented?</a:t>
                </a:r>
              </a:p>
            </p:txBody>
          </p:sp>
        </p:grpSp>
      </p:grpSp>
      <p:sp>
        <p:nvSpPr>
          <p:cNvPr id="24" name="TextBox 23">
            <a:extLst>
              <a:ext uri="{FF2B5EF4-FFF2-40B4-BE49-F238E27FC236}">
                <a16:creationId xmlns:a16="http://schemas.microsoft.com/office/drawing/2014/main" id="{9FEE5D39-37C2-426F-A609-AD7DD0158885}"/>
              </a:ext>
            </a:extLst>
          </p:cNvPr>
          <p:cNvSpPr txBox="1"/>
          <p:nvPr/>
        </p:nvSpPr>
        <p:spPr>
          <a:xfrm>
            <a:off x="7690848" y="153639"/>
            <a:ext cx="1600200" cy="1384995"/>
          </a:xfrm>
          <a:prstGeom prst="rect">
            <a:avLst/>
          </a:prstGeom>
          <a:noFill/>
        </p:spPr>
        <p:txBody>
          <a:bodyPr wrap="square" rtlCol="0">
            <a:spAutoFit/>
          </a:bodyPr>
          <a:lstStyle/>
          <a:p>
            <a:pPr algn="ctr"/>
            <a:r>
              <a:rPr lang="en-US" sz="2800" b="1" dirty="0">
                <a:solidFill>
                  <a:schemeClr val="bg1">
                    <a:lumMod val="90000"/>
                  </a:schemeClr>
                </a:solidFill>
              </a:rPr>
              <a:t>STEP</a:t>
            </a:r>
          </a:p>
          <a:p>
            <a:pPr algn="ctr"/>
            <a:r>
              <a:rPr lang="en-US" sz="2800" b="1" dirty="0">
                <a:solidFill>
                  <a:schemeClr val="bg1">
                    <a:lumMod val="90000"/>
                  </a:schemeClr>
                </a:solidFill>
              </a:rPr>
              <a:t>1 2</a:t>
            </a:r>
          </a:p>
          <a:p>
            <a:pPr algn="ctr"/>
            <a:r>
              <a:rPr lang="en-US" sz="2800" b="1" dirty="0">
                <a:solidFill>
                  <a:schemeClr val="bg1">
                    <a:lumMod val="90000"/>
                  </a:schemeClr>
                </a:solidFill>
              </a:rPr>
              <a:t>3 </a:t>
            </a:r>
            <a:r>
              <a:rPr lang="en-US" sz="2800" b="1" dirty="0">
                <a:solidFill>
                  <a:schemeClr val="accent1"/>
                </a:solidFill>
              </a:rPr>
              <a:t>4</a:t>
            </a:r>
          </a:p>
        </p:txBody>
      </p:sp>
      <p:sp>
        <p:nvSpPr>
          <p:cNvPr id="25" name="TextBox 24">
            <a:extLst>
              <a:ext uri="{FF2B5EF4-FFF2-40B4-BE49-F238E27FC236}">
                <a16:creationId xmlns:a16="http://schemas.microsoft.com/office/drawing/2014/main" id="{93C7F3C5-07A4-4F12-A40A-ED7099AF5396}"/>
              </a:ext>
            </a:extLst>
          </p:cNvPr>
          <p:cNvSpPr txBox="1"/>
          <p:nvPr/>
        </p:nvSpPr>
        <p:spPr>
          <a:xfrm>
            <a:off x="1917561" y="6181230"/>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3056472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DB704-00B9-4D32-A0EE-26BAB73F36FC}"/>
              </a:ext>
            </a:extLst>
          </p:cNvPr>
          <p:cNvSpPr>
            <a:spLocks noGrp="1"/>
          </p:cNvSpPr>
          <p:nvPr>
            <p:ph type="title"/>
          </p:nvPr>
        </p:nvSpPr>
        <p:spPr>
          <a:xfrm>
            <a:off x="420688" y="380256"/>
            <a:ext cx="8229600" cy="1143000"/>
          </a:xfrm>
        </p:spPr>
        <p:txBody>
          <a:bodyPr/>
          <a:lstStyle/>
          <a:p>
            <a:r>
              <a:rPr lang="en-US" dirty="0"/>
              <a:t>Know The Procedures</a:t>
            </a:r>
          </a:p>
        </p:txBody>
      </p:sp>
      <p:sp>
        <p:nvSpPr>
          <p:cNvPr id="4" name="Text Placeholder 3">
            <a:extLst>
              <a:ext uri="{FF2B5EF4-FFF2-40B4-BE49-F238E27FC236}">
                <a16:creationId xmlns:a16="http://schemas.microsoft.com/office/drawing/2014/main" id="{ECAFCDFC-6D0A-4C2B-AA4E-0A2DB120039E}"/>
              </a:ext>
            </a:extLst>
          </p:cNvPr>
          <p:cNvSpPr>
            <a:spLocks noGrp="1"/>
          </p:cNvSpPr>
          <p:nvPr>
            <p:ph type="body" sz="quarter" idx="10"/>
          </p:nvPr>
        </p:nvSpPr>
        <p:spPr/>
        <p:txBody>
          <a:bodyPr>
            <a:normAutofit fontScale="70000" lnSpcReduction="20000"/>
          </a:bodyPr>
          <a:lstStyle/>
          <a:p>
            <a:pPr marL="0" indent="0"/>
            <a:r>
              <a:rPr lang="de-DE" sz="2400" dirty="0"/>
              <a:t>Be aware of the decision-making procedures. </a:t>
            </a:r>
          </a:p>
          <a:p>
            <a:pPr marL="0" indent="0"/>
            <a:r>
              <a:rPr lang="de-DE" sz="2400" dirty="0"/>
              <a:t>Know when the relevant decisions are to be taken...</a:t>
            </a:r>
          </a:p>
          <a:p>
            <a:endParaRPr lang="en-US" dirty="0"/>
          </a:p>
        </p:txBody>
      </p:sp>
      <p:sp>
        <p:nvSpPr>
          <p:cNvPr id="5" name="Slide Number Placeholder 4">
            <a:extLst>
              <a:ext uri="{FF2B5EF4-FFF2-40B4-BE49-F238E27FC236}">
                <a16:creationId xmlns:a16="http://schemas.microsoft.com/office/drawing/2014/main" id="{B0A4819E-2BCD-4966-8249-6AC98EDEA680}"/>
              </a:ext>
            </a:extLst>
          </p:cNvPr>
          <p:cNvSpPr>
            <a:spLocks noGrp="1"/>
          </p:cNvSpPr>
          <p:nvPr>
            <p:ph type="sldNum" sz="quarter" idx="4"/>
          </p:nvPr>
        </p:nvSpPr>
        <p:spPr/>
        <p:txBody>
          <a:bodyPr/>
          <a:lstStyle/>
          <a:p>
            <a:r>
              <a:rPr lang="en-US">
                <a:solidFill>
                  <a:schemeClr val="tx2"/>
                </a:solidFill>
                <a:latin typeface="Arial"/>
                <a:cs typeface="Arial"/>
              </a:rPr>
              <a:t>www.lnct.global </a:t>
            </a:r>
            <a:r>
              <a:rPr lang="en-US">
                <a:latin typeface="Arial"/>
                <a:cs typeface="Arial"/>
              </a:rPr>
              <a:t>| </a:t>
            </a:r>
            <a:fld id="{2459FD92-E8AB-4F86-BA9A-090210CAFD7B}" type="slidenum">
              <a:rPr lang="en-US" smtClean="0">
                <a:latin typeface="Arial"/>
                <a:cs typeface="Arial"/>
              </a:rPr>
              <a:pPr/>
              <a:t>11</a:t>
            </a:fld>
            <a:endParaRPr lang="en-US" dirty="0">
              <a:solidFill>
                <a:srgbClr val="E32726"/>
              </a:solidFill>
              <a:latin typeface="Arial"/>
              <a:cs typeface="Arial"/>
            </a:endParaRPr>
          </a:p>
        </p:txBody>
      </p:sp>
      <p:graphicFrame>
        <p:nvGraphicFramePr>
          <p:cNvPr id="7" name="Diagram 6">
            <a:extLst>
              <a:ext uri="{FF2B5EF4-FFF2-40B4-BE49-F238E27FC236}">
                <a16:creationId xmlns:a16="http://schemas.microsoft.com/office/drawing/2014/main" id="{85C79A2F-7105-463F-8E59-95C0898DDECD}"/>
              </a:ext>
            </a:extLst>
          </p:cNvPr>
          <p:cNvGraphicFramePr/>
          <p:nvPr>
            <p:extLst>
              <p:ext uri="{D42A27DB-BD31-4B8C-83A1-F6EECF244321}">
                <p14:modId xmlns:p14="http://schemas.microsoft.com/office/powerpoint/2010/main" val="3558087240"/>
              </p:ext>
            </p:extLst>
          </p:nvPr>
        </p:nvGraphicFramePr>
        <p:xfrm>
          <a:off x="0" y="1523256"/>
          <a:ext cx="9144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138F4740-1008-4DEE-9D01-AC31E2024CA0}"/>
              </a:ext>
            </a:extLst>
          </p:cNvPr>
          <p:cNvSpPr txBox="1"/>
          <p:nvPr/>
        </p:nvSpPr>
        <p:spPr>
          <a:xfrm>
            <a:off x="7690848" y="153639"/>
            <a:ext cx="1600200" cy="1384995"/>
          </a:xfrm>
          <a:prstGeom prst="rect">
            <a:avLst/>
          </a:prstGeom>
          <a:noFill/>
        </p:spPr>
        <p:txBody>
          <a:bodyPr wrap="square" rtlCol="0">
            <a:spAutoFit/>
          </a:bodyPr>
          <a:lstStyle/>
          <a:p>
            <a:pPr algn="ctr"/>
            <a:r>
              <a:rPr lang="en-US" sz="2800" b="1" dirty="0">
                <a:solidFill>
                  <a:schemeClr val="bg1">
                    <a:lumMod val="90000"/>
                  </a:schemeClr>
                </a:solidFill>
              </a:rPr>
              <a:t>STEP</a:t>
            </a:r>
          </a:p>
          <a:p>
            <a:pPr algn="ctr"/>
            <a:r>
              <a:rPr lang="en-US" sz="2800" b="1" dirty="0">
                <a:solidFill>
                  <a:schemeClr val="bg1">
                    <a:lumMod val="90000"/>
                  </a:schemeClr>
                </a:solidFill>
              </a:rPr>
              <a:t>1 2</a:t>
            </a:r>
          </a:p>
          <a:p>
            <a:pPr algn="ctr"/>
            <a:r>
              <a:rPr lang="en-US" sz="2800" b="1" dirty="0">
                <a:solidFill>
                  <a:schemeClr val="bg1">
                    <a:lumMod val="90000"/>
                  </a:schemeClr>
                </a:solidFill>
              </a:rPr>
              <a:t>3 </a:t>
            </a:r>
            <a:r>
              <a:rPr lang="en-US" sz="2800" b="1" dirty="0">
                <a:solidFill>
                  <a:schemeClr val="accent1"/>
                </a:solidFill>
              </a:rPr>
              <a:t>4</a:t>
            </a:r>
          </a:p>
        </p:txBody>
      </p:sp>
      <p:sp>
        <p:nvSpPr>
          <p:cNvPr id="8" name="TextBox 7">
            <a:extLst>
              <a:ext uri="{FF2B5EF4-FFF2-40B4-BE49-F238E27FC236}">
                <a16:creationId xmlns:a16="http://schemas.microsoft.com/office/drawing/2014/main" id="{38201700-D795-4627-B57E-554E7521F729}"/>
              </a:ext>
            </a:extLst>
          </p:cNvPr>
          <p:cNvSpPr txBox="1"/>
          <p:nvPr/>
        </p:nvSpPr>
        <p:spPr>
          <a:xfrm>
            <a:off x="1917561" y="6181230"/>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846875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90CBEA1-F394-44CE-AB34-F7EAE460CAAF}"/>
              </a:ext>
            </a:extLst>
          </p:cNvPr>
          <p:cNvSpPr>
            <a:spLocks noGrp="1"/>
          </p:cNvSpPr>
          <p:nvPr>
            <p:ph type="sldNum" sz="quarter" idx="4"/>
          </p:nvPr>
        </p:nvSpPr>
        <p:spPr/>
        <p:txBody>
          <a:bodyPr/>
          <a:lstStyle/>
          <a:p>
            <a:r>
              <a:rPr lang="en-US">
                <a:solidFill>
                  <a:schemeClr val="tx2"/>
                </a:solidFill>
                <a:latin typeface="Arial"/>
                <a:cs typeface="Arial"/>
              </a:rPr>
              <a:t>www.lnct.global </a:t>
            </a:r>
            <a:r>
              <a:rPr lang="en-US">
                <a:latin typeface="Arial"/>
                <a:cs typeface="Arial"/>
              </a:rPr>
              <a:t>| </a:t>
            </a:r>
            <a:fld id="{2459FD92-E8AB-4F86-BA9A-090210CAFD7B}" type="slidenum">
              <a:rPr lang="en-US" smtClean="0">
                <a:latin typeface="Arial"/>
                <a:cs typeface="Arial"/>
              </a:rPr>
              <a:pPr/>
              <a:t>12</a:t>
            </a:fld>
            <a:endParaRPr lang="en-US" dirty="0">
              <a:solidFill>
                <a:srgbClr val="E32726"/>
              </a:solidFill>
              <a:latin typeface="Arial"/>
              <a:cs typeface="Arial"/>
            </a:endParaRPr>
          </a:p>
        </p:txBody>
      </p:sp>
      <p:sp>
        <p:nvSpPr>
          <p:cNvPr id="19" name="Diamond 18">
            <a:extLst>
              <a:ext uri="{FF2B5EF4-FFF2-40B4-BE49-F238E27FC236}">
                <a16:creationId xmlns:a16="http://schemas.microsoft.com/office/drawing/2014/main" id="{DFE1FFDC-6584-40DB-AA1E-EF06EAA2010F}"/>
              </a:ext>
            </a:extLst>
          </p:cNvPr>
          <p:cNvSpPr/>
          <p:nvPr/>
        </p:nvSpPr>
        <p:spPr>
          <a:xfrm>
            <a:off x="2123728" y="980728"/>
            <a:ext cx="4896544" cy="4896544"/>
          </a:xfrm>
          <a:prstGeom prst="diamond">
            <a:avLst/>
          </a:prstGeom>
          <a:solidFill>
            <a:srgbClr val="5E8299"/>
          </a:solidFill>
          <a:ln>
            <a:solidFill>
              <a:srgbClr val="5E8299"/>
            </a:solidFill>
          </a:ln>
        </p:spPr>
        <p:style>
          <a:lnRef idx="0">
            <a:scrgbClr r="0" g="0" b="0"/>
          </a:lnRef>
          <a:fillRef idx="1">
            <a:scrgbClr r="0" g="0" b="0"/>
          </a:fillRef>
          <a:effectRef idx="2">
            <a:schemeClr val="accent1">
              <a:tint val="40000"/>
              <a:hueOff val="0"/>
              <a:satOff val="0"/>
              <a:lumOff val="0"/>
              <a:alphaOff val="0"/>
            </a:schemeClr>
          </a:effectRef>
          <a:fontRef idx="minor">
            <a:schemeClr val="dk1">
              <a:hueOff val="0"/>
              <a:satOff val="0"/>
              <a:lumOff val="0"/>
              <a:alphaOff val="0"/>
            </a:schemeClr>
          </a:fontRef>
        </p:style>
      </p:sp>
      <p:grpSp>
        <p:nvGrpSpPr>
          <p:cNvPr id="20" name="Group 19">
            <a:extLst>
              <a:ext uri="{FF2B5EF4-FFF2-40B4-BE49-F238E27FC236}">
                <a16:creationId xmlns:a16="http://schemas.microsoft.com/office/drawing/2014/main" id="{3A2E19FE-EC2A-4D11-95EA-ADF7897AE9DB}"/>
              </a:ext>
            </a:extLst>
          </p:cNvPr>
          <p:cNvGrpSpPr/>
          <p:nvPr/>
        </p:nvGrpSpPr>
        <p:grpSpPr>
          <a:xfrm>
            <a:off x="2568046" y="1419648"/>
            <a:ext cx="2098251" cy="2009351"/>
            <a:chOff x="2234539" y="465171"/>
            <a:chExt cx="1909652" cy="1909652"/>
          </a:xfrm>
        </p:grpSpPr>
        <p:sp>
          <p:nvSpPr>
            <p:cNvPr id="30" name="Rectangle: Rounded Corners 29">
              <a:extLst>
                <a:ext uri="{FF2B5EF4-FFF2-40B4-BE49-F238E27FC236}">
                  <a16:creationId xmlns:a16="http://schemas.microsoft.com/office/drawing/2014/main" id="{099E7B76-1067-45C3-9822-18050B676B8C}"/>
                </a:ext>
              </a:extLst>
            </p:cNvPr>
            <p:cNvSpPr/>
            <p:nvPr/>
          </p:nvSpPr>
          <p:spPr>
            <a:xfrm>
              <a:off x="2234539" y="465171"/>
              <a:ext cx="1909652" cy="1909652"/>
            </a:xfrm>
            <a:prstGeom prst="roundRect">
              <a:avLst/>
            </a:prstGeom>
            <a:solidFill>
              <a:srgbClr val="00558F"/>
            </a:solidFill>
            <a:ln>
              <a:solidFill>
                <a:srgbClr val="00558F"/>
              </a:solidFill>
            </a:ln>
          </p:spPr>
          <p:style>
            <a:lnRef idx="0">
              <a:scrgbClr r="0" g="0" b="0"/>
            </a:lnRef>
            <a:fillRef idx="3">
              <a:scrgbClr r="0" g="0" b="0"/>
            </a:fillRef>
            <a:effectRef idx="2">
              <a:schemeClr val="accent1">
                <a:hueOff val="0"/>
                <a:satOff val="0"/>
                <a:lumOff val="0"/>
                <a:alphaOff val="0"/>
              </a:schemeClr>
            </a:effectRef>
            <a:fontRef idx="minor">
              <a:schemeClr val="lt1"/>
            </a:fontRef>
          </p:style>
        </p:sp>
        <p:sp>
          <p:nvSpPr>
            <p:cNvPr id="31" name="Rectangle: Rounded Corners 5">
              <a:extLst>
                <a:ext uri="{FF2B5EF4-FFF2-40B4-BE49-F238E27FC236}">
                  <a16:creationId xmlns:a16="http://schemas.microsoft.com/office/drawing/2014/main" id="{1656C870-BA3C-4CE8-84AE-94B8100224C7}"/>
                </a:ext>
              </a:extLst>
            </p:cNvPr>
            <p:cNvSpPr txBox="1"/>
            <p:nvPr/>
          </p:nvSpPr>
          <p:spPr>
            <a:xfrm>
              <a:off x="2327761" y="558393"/>
              <a:ext cx="1723208" cy="17232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Help you be precise in a complicated area</a:t>
              </a:r>
            </a:p>
          </p:txBody>
        </p:sp>
      </p:grpSp>
      <p:grpSp>
        <p:nvGrpSpPr>
          <p:cNvPr id="21" name="Group 20">
            <a:extLst>
              <a:ext uri="{FF2B5EF4-FFF2-40B4-BE49-F238E27FC236}">
                <a16:creationId xmlns:a16="http://schemas.microsoft.com/office/drawing/2014/main" id="{EC5B4068-4787-464C-B37D-CBFD590DFA6B}"/>
              </a:ext>
            </a:extLst>
          </p:cNvPr>
          <p:cNvGrpSpPr/>
          <p:nvPr/>
        </p:nvGrpSpPr>
        <p:grpSpPr>
          <a:xfrm>
            <a:off x="4645447" y="1389389"/>
            <a:ext cx="2077401" cy="2066448"/>
            <a:chOff x="4291088" y="465171"/>
            <a:chExt cx="1909652" cy="1909652"/>
          </a:xfrm>
        </p:grpSpPr>
        <p:sp>
          <p:nvSpPr>
            <p:cNvPr id="28" name="Rectangle: Rounded Corners 27">
              <a:extLst>
                <a:ext uri="{FF2B5EF4-FFF2-40B4-BE49-F238E27FC236}">
                  <a16:creationId xmlns:a16="http://schemas.microsoft.com/office/drawing/2014/main" id="{14DFC977-745D-470F-961C-0C5DB1D16E80}"/>
                </a:ext>
              </a:extLst>
            </p:cNvPr>
            <p:cNvSpPr/>
            <p:nvPr/>
          </p:nvSpPr>
          <p:spPr>
            <a:xfrm>
              <a:off x="4291088" y="465171"/>
              <a:ext cx="1909652" cy="1909652"/>
            </a:xfrm>
            <a:prstGeom prst="roundRect">
              <a:avLst/>
            </a:prstGeom>
            <a:solidFill>
              <a:srgbClr val="41A2AA"/>
            </a:solidFill>
            <a:ln>
              <a:solidFill>
                <a:srgbClr val="41A2AA"/>
              </a:solidFill>
            </a:ln>
          </p:spPr>
          <p:style>
            <a:lnRef idx="0">
              <a:scrgbClr r="0" g="0" b="0"/>
            </a:lnRef>
            <a:fillRef idx="3">
              <a:scrgbClr r="0" g="0" b="0"/>
            </a:fillRef>
            <a:effectRef idx="2">
              <a:schemeClr val="accent1">
                <a:hueOff val="0"/>
                <a:satOff val="0"/>
                <a:lumOff val="0"/>
                <a:alphaOff val="0"/>
              </a:schemeClr>
            </a:effectRef>
            <a:fontRef idx="minor">
              <a:schemeClr val="lt1"/>
            </a:fontRef>
          </p:style>
        </p:sp>
        <p:sp>
          <p:nvSpPr>
            <p:cNvPr id="29" name="Rectangle: Rounded Corners 7">
              <a:extLst>
                <a:ext uri="{FF2B5EF4-FFF2-40B4-BE49-F238E27FC236}">
                  <a16:creationId xmlns:a16="http://schemas.microsoft.com/office/drawing/2014/main" id="{6858E580-5632-45F8-AB96-E922F268E742}"/>
                </a:ext>
              </a:extLst>
            </p:cNvPr>
            <p:cNvSpPr txBox="1"/>
            <p:nvPr/>
          </p:nvSpPr>
          <p:spPr>
            <a:xfrm>
              <a:off x="4384310" y="558393"/>
              <a:ext cx="1723208" cy="17232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Help you to be consistent and repeat key issues</a:t>
              </a:r>
            </a:p>
          </p:txBody>
        </p:sp>
      </p:grpSp>
      <p:grpSp>
        <p:nvGrpSpPr>
          <p:cNvPr id="22" name="Group 21">
            <a:extLst>
              <a:ext uri="{FF2B5EF4-FFF2-40B4-BE49-F238E27FC236}">
                <a16:creationId xmlns:a16="http://schemas.microsoft.com/office/drawing/2014/main" id="{3EF1C89E-BE37-4420-96EC-BAE1E7980B0E}"/>
              </a:ext>
            </a:extLst>
          </p:cNvPr>
          <p:cNvGrpSpPr/>
          <p:nvPr/>
        </p:nvGrpSpPr>
        <p:grpSpPr>
          <a:xfrm>
            <a:off x="2588898" y="3502448"/>
            <a:ext cx="2056549" cy="1983952"/>
            <a:chOff x="2234539" y="2521720"/>
            <a:chExt cx="1909652" cy="1909652"/>
          </a:xfrm>
        </p:grpSpPr>
        <p:sp>
          <p:nvSpPr>
            <p:cNvPr id="26" name="Rectangle: Rounded Corners 25">
              <a:extLst>
                <a:ext uri="{FF2B5EF4-FFF2-40B4-BE49-F238E27FC236}">
                  <a16:creationId xmlns:a16="http://schemas.microsoft.com/office/drawing/2014/main" id="{87234D63-FC2F-471E-B967-65842A24E905}"/>
                </a:ext>
              </a:extLst>
            </p:cNvPr>
            <p:cNvSpPr/>
            <p:nvPr/>
          </p:nvSpPr>
          <p:spPr>
            <a:xfrm>
              <a:off x="2234539" y="2521720"/>
              <a:ext cx="1909652" cy="1909652"/>
            </a:xfrm>
            <a:prstGeom prst="roundRect">
              <a:avLst/>
            </a:prstGeom>
            <a:solidFill>
              <a:srgbClr val="93D3FF"/>
            </a:solidFill>
            <a:ln>
              <a:solidFill>
                <a:srgbClr val="93D3FF"/>
              </a:solidFill>
            </a:ln>
          </p:spPr>
          <p:style>
            <a:lnRef idx="0">
              <a:scrgbClr r="0" g="0" b="0"/>
            </a:lnRef>
            <a:fillRef idx="3">
              <a:scrgbClr r="0" g="0" b="0"/>
            </a:fillRef>
            <a:effectRef idx="2">
              <a:schemeClr val="accent1">
                <a:hueOff val="0"/>
                <a:satOff val="0"/>
                <a:lumOff val="0"/>
                <a:alphaOff val="0"/>
              </a:schemeClr>
            </a:effectRef>
            <a:fontRef idx="minor">
              <a:schemeClr val="lt1"/>
            </a:fontRef>
          </p:style>
        </p:sp>
        <p:sp>
          <p:nvSpPr>
            <p:cNvPr id="27" name="Rectangle: Rounded Corners 9">
              <a:extLst>
                <a:ext uri="{FF2B5EF4-FFF2-40B4-BE49-F238E27FC236}">
                  <a16:creationId xmlns:a16="http://schemas.microsoft.com/office/drawing/2014/main" id="{4EFEE898-EC1A-4E54-9A2A-773DA9A8D460}"/>
                </a:ext>
              </a:extLst>
            </p:cNvPr>
            <p:cNvSpPr txBox="1"/>
            <p:nvPr/>
          </p:nvSpPr>
          <p:spPr>
            <a:xfrm>
              <a:off x="2327761" y="2614942"/>
              <a:ext cx="1723208" cy="17232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rgbClr val="00558F"/>
                  </a:solidFill>
                </a:rPr>
                <a:t>Help to reinforce and consolidate their understanding </a:t>
              </a:r>
            </a:p>
          </p:txBody>
        </p:sp>
      </p:grpSp>
      <p:grpSp>
        <p:nvGrpSpPr>
          <p:cNvPr id="23" name="Group 22">
            <a:extLst>
              <a:ext uri="{FF2B5EF4-FFF2-40B4-BE49-F238E27FC236}">
                <a16:creationId xmlns:a16="http://schemas.microsoft.com/office/drawing/2014/main" id="{AB8F74D3-1E7D-4BFB-B98C-2FD571C6B74F}"/>
              </a:ext>
            </a:extLst>
          </p:cNvPr>
          <p:cNvGrpSpPr/>
          <p:nvPr/>
        </p:nvGrpSpPr>
        <p:grpSpPr>
          <a:xfrm>
            <a:off x="4645447" y="3502448"/>
            <a:ext cx="2077401" cy="2010528"/>
            <a:chOff x="4291088" y="2521720"/>
            <a:chExt cx="1909652" cy="1909652"/>
          </a:xfrm>
        </p:grpSpPr>
        <p:sp>
          <p:nvSpPr>
            <p:cNvPr id="24" name="Rectangle: Rounded Corners 23">
              <a:extLst>
                <a:ext uri="{FF2B5EF4-FFF2-40B4-BE49-F238E27FC236}">
                  <a16:creationId xmlns:a16="http://schemas.microsoft.com/office/drawing/2014/main" id="{EA92C9C2-D3D9-42F7-9201-6E555A5655FC}"/>
                </a:ext>
              </a:extLst>
            </p:cNvPr>
            <p:cNvSpPr/>
            <p:nvPr/>
          </p:nvSpPr>
          <p:spPr>
            <a:xfrm>
              <a:off x="4291088" y="2521720"/>
              <a:ext cx="1909652" cy="1909652"/>
            </a:xfrm>
            <a:prstGeom prst="roundRect">
              <a:avLst/>
            </a:prstGeom>
            <a:solidFill>
              <a:srgbClr val="0055BD"/>
            </a:solidFill>
            <a:ln>
              <a:solidFill>
                <a:srgbClr val="0055BD"/>
              </a:solidFill>
            </a:ln>
          </p:spPr>
          <p:style>
            <a:lnRef idx="0">
              <a:scrgbClr r="0" g="0" b="0"/>
            </a:lnRef>
            <a:fillRef idx="3">
              <a:scrgbClr r="0" g="0" b="0"/>
            </a:fillRef>
            <a:effectRef idx="2">
              <a:schemeClr val="accent1">
                <a:hueOff val="0"/>
                <a:satOff val="0"/>
                <a:lumOff val="0"/>
                <a:alphaOff val="0"/>
              </a:schemeClr>
            </a:effectRef>
            <a:fontRef idx="minor">
              <a:schemeClr val="lt1"/>
            </a:fontRef>
          </p:style>
        </p:sp>
        <p:sp>
          <p:nvSpPr>
            <p:cNvPr id="25" name="Rectangle: Rounded Corners 11">
              <a:extLst>
                <a:ext uri="{FF2B5EF4-FFF2-40B4-BE49-F238E27FC236}">
                  <a16:creationId xmlns:a16="http://schemas.microsoft.com/office/drawing/2014/main" id="{309EFE27-9771-4761-9AC0-0FC962CCA5F9}"/>
                </a:ext>
              </a:extLst>
            </p:cNvPr>
            <p:cNvSpPr txBox="1"/>
            <p:nvPr/>
          </p:nvSpPr>
          <p:spPr>
            <a:xfrm>
              <a:off x="4384310" y="2614942"/>
              <a:ext cx="1723208" cy="172320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Help</a:t>
              </a:r>
              <a:r>
                <a:rPr lang="en-US" sz="2000" kern="1200" baseline="0" dirty="0"/>
                <a:t> you manage difficult questions and challenges</a:t>
              </a:r>
              <a:endParaRPr lang="en-US" sz="2000" kern="1200" dirty="0"/>
            </a:p>
          </p:txBody>
        </p:sp>
      </p:grpSp>
      <p:sp>
        <p:nvSpPr>
          <p:cNvPr id="17" name="Title 1">
            <a:extLst>
              <a:ext uri="{FF2B5EF4-FFF2-40B4-BE49-F238E27FC236}">
                <a16:creationId xmlns:a16="http://schemas.microsoft.com/office/drawing/2014/main" id="{5023B068-160E-4C96-B625-96F38755781E}"/>
              </a:ext>
            </a:extLst>
          </p:cNvPr>
          <p:cNvSpPr>
            <a:spLocks noGrp="1"/>
          </p:cNvSpPr>
          <p:nvPr>
            <p:ph type="title"/>
          </p:nvPr>
        </p:nvSpPr>
        <p:spPr>
          <a:xfrm>
            <a:off x="277166" y="310344"/>
            <a:ext cx="8229600" cy="1143000"/>
          </a:xfrm>
        </p:spPr>
        <p:txBody>
          <a:bodyPr/>
          <a:lstStyle/>
          <a:p>
            <a:r>
              <a:rPr lang="en-GB" dirty="0"/>
              <a:t>Develop Simple, Clear Messages That Can:</a:t>
            </a:r>
            <a:endParaRPr lang="en-US" dirty="0"/>
          </a:p>
        </p:txBody>
      </p:sp>
      <p:sp>
        <p:nvSpPr>
          <p:cNvPr id="18" name="TextBox 17">
            <a:extLst>
              <a:ext uri="{FF2B5EF4-FFF2-40B4-BE49-F238E27FC236}">
                <a16:creationId xmlns:a16="http://schemas.microsoft.com/office/drawing/2014/main" id="{3C12AFA6-39CA-46EB-BC08-EF348FA7AE39}"/>
              </a:ext>
            </a:extLst>
          </p:cNvPr>
          <p:cNvSpPr txBox="1"/>
          <p:nvPr/>
        </p:nvSpPr>
        <p:spPr>
          <a:xfrm>
            <a:off x="7690848" y="153639"/>
            <a:ext cx="1600200" cy="1384995"/>
          </a:xfrm>
          <a:prstGeom prst="rect">
            <a:avLst/>
          </a:prstGeom>
          <a:noFill/>
        </p:spPr>
        <p:txBody>
          <a:bodyPr wrap="square" rtlCol="0">
            <a:spAutoFit/>
          </a:bodyPr>
          <a:lstStyle/>
          <a:p>
            <a:pPr algn="ctr"/>
            <a:r>
              <a:rPr lang="en-US" sz="2800" b="1" dirty="0">
                <a:solidFill>
                  <a:schemeClr val="bg1">
                    <a:lumMod val="90000"/>
                  </a:schemeClr>
                </a:solidFill>
              </a:rPr>
              <a:t>STEP</a:t>
            </a:r>
          </a:p>
          <a:p>
            <a:pPr algn="ctr"/>
            <a:r>
              <a:rPr lang="en-US" sz="2800" b="1" dirty="0">
                <a:solidFill>
                  <a:schemeClr val="bg1">
                    <a:lumMod val="90000"/>
                  </a:schemeClr>
                </a:solidFill>
              </a:rPr>
              <a:t>1 2</a:t>
            </a:r>
          </a:p>
          <a:p>
            <a:pPr algn="ctr"/>
            <a:r>
              <a:rPr lang="en-US" sz="2800" b="1" dirty="0">
                <a:solidFill>
                  <a:schemeClr val="bg1">
                    <a:lumMod val="90000"/>
                  </a:schemeClr>
                </a:solidFill>
              </a:rPr>
              <a:t>3 </a:t>
            </a:r>
            <a:r>
              <a:rPr lang="en-US" sz="2800" b="1" dirty="0">
                <a:solidFill>
                  <a:schemeClr val="accent1"/>
                </a:solidFill>
              </a:rPr>
              <a:t>4</a:t>
            </a:r>
          </a:p>
        </p:txBody>
      </p:sp>
      <p:sp>
        <p:nvSpPr>
          <p:cNvPr id="32" name="TextBox 31">
            <a:extLst>
              <a:ext uri="{FF2B5EF4-FFF2-40B4-BE49-F238E27FC236}">
                <a16:creationId xmlns:a16="http://schemas.microsoft.com/office/drawing/2014/main" id="{4DA7932C-B143-4F76-AF10-ABE72371AAB8}"/>
              </a:ext>
            </a:extLst>
          </p:cNvPr>
          <p:cNvSpPr txBox="1"/>
          <p:nvPr/>
        </p:nvSpPr>
        <p:spPr>
          <a:xfrm>
            <a:off x="1917561" y="6181230"/>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1209665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BE848EA-85CB-41BC-863E-301B156FDE4D}"/>
              </a:ext>
            </a:extLst>
          </p:cNvPr>
          <p:cNvSpPr>
            <a:spLocks noGrp="1"/>
          </p:cNvSpPr>
          <p:nvPr>
            <p:ph type="sldNum" sz="quarter" idx="4"/>
          </p:nvPr>
        </p:nvSpPr>
        <p:spPr/>
        <p:txBody>
          <a:bodyPr/>
          <a:lstStyle/>
          <a:p>
            <a:r>
              <a:rPr lang="en-US">
                <a:solidFill>
                  <a:schemeClr val="tx2"/>
                </a:solidFill>
                <a:latin typeface="Arial"/>
                <a:cs typeface="Arial"/>
              </a:rPr>
              <a:t>www.lnct.global </a:t>
            </a:r>
            <a:r>
              <a:rPr lang="en-US">
                <a:latin typeface="Arial"/>
                <a:cs typeface="Arial"/>
              </a:rPr>
              <a:t>| </a:t>
            </a:r>
            <a:fld id="{2459FD92-E8AB-4F86-BA9A-090210CAFD7B}" type="slidenum">
              <a:rPr lang="en-US" smtClean="0">
                <a:latin typeface="Arial"/>
                <a:cs typeface="Arial"/>
              </a:rPr>
              <a:pPr/>
              <a:t>13</a:t>
            </a:fld>
            <a:endParaRPr lang="en-US" dirty="0">
              <a:solidFill>
                <a:srgbClr val="E32726"/>
              </a:solidFill>
              <a:latin typeface="Arial"/>
              <a:cs typeface="Arial"/>
            </a:endParaRPr>
          </a:p>
        </p:txBody>
      </p:sp>
      <p:sp>
        <p:nvSpPr>
          <p:cNvPr id="14" name="Rectangle 13">
            <a:extLst>
              <a:ext uri="{FF2B5EF4-FFF2-40B4-BE49-F238E27FC236}">
                <a16:creationId xmlns:a16="http://schemas.microsoft.com/office/drawing/2014/main" id="{0F90BEAF-C7DB-4011-AD0F-FE794D6E23EC}"/>
              </a:ext>
            </a:extLst>
          </p:cNvPr>
          <p:cNvSpPr/>
          <p:nvPr/>
        </p:nvSpPr>
        <p:spPr>
          <a:xfrm>
            <a:off x="5880779" y="2417925"/>
            <a:ext cx="1983060" cy="2052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2" name="Rectangle 11">
            <a:extLst>
              <a:ext uri="{FF2B5EF4-FFF2-40B4-BE49-F238E27FC236}">
                <a16:creationId xmlns:a16="http://schemas.microsoft.com/office/drawing/2014/main" id="{1B8B9F91-709D-404B-87D2-73C3507A2D52}"/>
              </a:ext>
            </a:extLst>
          </p:cNvPr>
          <p:cNvSpPr/>
          <p:nvPr/>
        </p:nvSpPr>
        <p:spPr>
          <a:xfrm>
            <a:off x="467540" y="2385134"/>
            <a:ext cx="1983060" cy="2052000"/>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4" name="Title 3">
            <a:extLst>
              <a:ext uri="{FF2B5EF4-FFF2-40B4-BE49-F238E27FC236}">
                <a16:creationId xmlns:a16="http://schemas.microsoft.com/office/drawing/2014/main" id="{01EBD55B-F448-46C7-9B79-CB63DB38ADF2}"/>
              </a:ext>
            </a:extLst>
          </p:cNvPr>
          <p:cNvSpPr>
            <a:spLocks noGrp="1"/>
          </p:cNvSpPr>
          <p:nvPr>
            <p:ph type="title"/>
          </p:nvPr>
        </p:nvSpPr>
        <p:spPr/>
        <p:txBody>
          <a:bodyPr/>
          <a:lstStyle/>
          <a:p>
            <a:r>
              <a:rPr lang="en-US" dirty="0"/>
              <a:t>Share The Messages</a:t>
            </a:r>
          </a:p>
        </p:txBody>
      </p:sp>
      <p:sp>
        <p:nvSpPr>
          <p:cNvPr id="16" name="Content Placeholder 2">
            <a:extLst>
              <a:ext uri="{FF2B5EF4-FFF2-40B4-BE49-F238E27FC236}">
                <a16:creationId xmlns:a16="http://schemas.microsoft.com/office/drawing/2014/main" id="{EF94B291-951D-4D13-AE42-BB6E0A23CE10}"/>
              </a:ext>
            </a:extLst>
          </p:cNvPr>
          <p:cNvSpPr>
            <a:spLocks noGrp="1"/>
          </p:cNvSpPr>
          <p:nvPr>
            <p:ph idx="1"/>
          </p:nvPr>
        </p:nvSpPr>
        <p:spPr>
          <a:xfrm>
            <a:off x="457200" y="1633444"/>
            <a:ext cx="8229600" cy="4475256"/>
          </a:xfrm>
        </p:spPr>
        <p:txBody>
          <a:bodyPr>
            <a:normAutofit/>
          </a:bodyPr>
          <a:lstStyle/>
          <a:p>
            <a:r>
              <a:rPr lang="en-US" sz="2200" dirty="0"/>
              <a:t>Messages are more powerful when carried by more than one person</a:t>
            </a:r>
          </a:p>
          <a:p>
            <a:endParaRPr lang="en-US" sz="2200" dirty="0"/>
          </a:p>
          <a:p>
            <a:r>
              <a:rPr lang="en-US" sz="2200" dirty="0"/>
              <a:t>Make sure your colleagues and your partners know the messages well</a:t>
            </a:r>
          </a:p>
          <a:p>
            <a:endParaRPr lang="en-US" sz="2200" dirty="0"/>
          </a:p>
          <a:p>
            <a:r>
              <a:rPr lang="en-US" sz="2200" dirty="0"/>
              <a:t>With coordinated messages you will avoid confusion and loss of trust</a:t>
            </a:r>
          </a:p>
          <a:p>
            <a:endParaRPr lang="en-US" dirty="0"/>
          </a:p>
        </p:txBody>
      </p:sp>
      <p:sp>
        <p:nvSpPr>
          <p:cNvPr id="17" name="TextBox 16">
            <a:extLst>
              <a:ext uri="{FF2B5EF4-FFF2-40B4-BE49-F238E27FC236}">
                <a16:creationId xmlns:a16="http://schemas.microsoft.com/office/drawing/2014/main" id="{A22EB61C-4954-40F2-9899-69A34945B0B8}"/>
              </a:ext>
            </a:extLst>
          </p:cNvPr>
          <p:cNvSpPr txBox="1"/>
          <p:nvPr/>
        </p:nvSpPr>
        <p:spPr>
          <a:xfrm>
            <a:off x="7690848" y="153639"/>
            <a:ext cx="1600200" cy="1384995"/>
          </a:xfrm>
          <a:prstGeom prst="rect">
            <a:avLst/>
          </a:prstGeom>
          <a:noFill/>
        </p:spPr>
        <p:txBody>
          <a:bodyPr wrap="square" rtlCol="0">
            <a:spAutoFit/>
          </a:bodyPr>
          <a:lstStyle/>
          <a:p>
            <a:pPr algn="ctr"/>
            <a:r>
              <a:rPr lang="en-US" sz="2800" b="1" dirty="0">
                <a:solidFill>
                  <a:schemeClr val="bg1">
                    <a:lumMod val="90000"/>
                  </a:schemeClr>
                </a:solidFill>
              </a:rPr>
              <a:t>STEP</a:t>
            </a:r>
          </a:p>
          <a:p>
            <a:pPr algn="ctr"/>
            <a:r>
              <a:rPr lang="en-US" sz="2800" b="1" dirty="0">
                <a:solidFill>
                  <a:schemeClr val="bg1">
                    <a:lumMod val="90000"/>
                  </a:schemeClr>
                </a:solidFill>
              </a:rPr>
              <a:t>1 2</a:t>
            </a:r>
          </a:p>
          <a:p>
            <a:pPr algn="ctr"/>
            <a:r>
              <a:rPr lang="en-US" sz="2800" b="1" dirty="0">
                <a:solidFill>
                  <a:schemeClr val="bg1">
                    <a:lumMod val="90000"/>
                  </a:schemeClr>
                </a:solidFill>
              </a:rPr>
              <a:t>3 </a:t>
            </a:r>
            <a:r>
              <a:rPr lang="en-US" sz="2800" b="1" dirty="0">
                <a:solidFill>
                  <a:schemeClr val="accent1"/>
                </a:solidFill>
              </a:rPr>
              <a:t>4</a:t>
            </a:r>
          </a:p>
        </p:txBody>
      </p:sp>
      <p:sp>
        <p:nvSpPr>
          <p:cNvPr id="8" name="TextBox 7">
            <a:extLst>
              <a:ext uri="{FF2B5EF4-FFF2-40B4-BE49-F238E27FC236}">
                <a16:creationId xmlns:a16="http://schemas.microsoft.com/office/drawing/2014/main" id="{F57B6CC5-E06C-424B-8B30-D3723C135E1A}"/>
              </a:ext>
            </a:extLst>
          </p:cNvPr>
          <p:cNvSpPr txBox="1"/>
          <p:nvPr/>
        </p:nvSpPr>
        <p:spPr>
          <a:xfrm>
            <a:off x="1917561" y="6181230"/>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3439505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 name="Object 42" hidden="1">
            <a:extLst>
              <a:ext uri="{FF2B5EF4-FFF2-40B4-BE49-F238E27FC236}">
                <a16:creationId xmlns:a16="http://schemas.microsoft.com/office/drawing/2014/main" id="{95F11BE3-EBF1-4C53-A057-69DE82A0917F}"/>
              </a:ext>
            </a:extLst>
          </p:cNvPr>
          <p:cNvGraphicFramePr>
            <a:graphicFrameLocks noChangeAspect="1"/>
          </p:cNvGraphicFramePr>
          <p:nvPr>
            <p:custDataLst>
              <p:tags r:id="rId2"/>
            </p:custDataLst>
            <p:extLst>
              <p:ext uri="{D42A27DB-BD31-4B8C-83A1-F6EECF244321}">
                <p14:modId xmlns:p14="http://schemas.microsoft.com/office/powerpoint/2010/main" val="232000315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3102" name="think-cell Slide" r:id="rId4" imgW="395" imgH="392" progId="TCLayout.ActiveDocument.1">
                  <p:embed/>
                </p:oleObj>
              </mc:Choice>
              <mc:Fallback>
                <p:oleObj name="think-cell Slide" r:id="rId4" imgW="395" imgH="392" progId="TCLayout.ActiveDocument.1">
                  <p:embed/>
                  <p:pic>
                    <p:nvPicPr>
                      <p:cNvPr id="0" name=""/>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3" name="Title 1">
            <a:extLst>
              <a:ext uri="{FF2B5EF4-FFF2-40B4-BE49-F238E27FC236}">
                <a16:creationId xmlns:a16="http://schemas.microsoft.com/office/drawing/2014/main" id="{24F85232-2D2B-4FD5-A76D-864F09A8005D}"/>
              </a:ext>
            </a:extLst>
          </p:cNvPr>
          <p:cNvSpPr>
            <a:spLocks noGrp="1"/>
          </p:cNvSpPr>
          <p:nvPr>
            <p:ph type="title"/>
          </p:nvPr>
        </p:nvSpPr>
        <p:spPr>
          <a:xfrm>
            <a:off x="277166" y="310344"/>
            <a:ext cx="8229600" cy="1143000"/>
          </a:xfrm>
        </p:spPr>
        <p:txBody>
          <a:bodyPr/>
          <a:lstStyle/>
          <a:p>
            <a:r>
              <a:rPr lang="en-GB" dirty="0"/>
              <a:t>Recap:  Checklist</a:t>
            </a:r>
            <a:endParaRPr lang="en-US" dirty="0"/>
          </a:p>
        </p:txBody>
      </p:sp>
      <p:grpSp>
        <p:nvGrpSpPr>
          <p:cNvPr id="47" name="Group 46">
            <a:extLst>
              <a:ext uri="{FF2B5EF4-FFF2-40B4-BE49-F238E27FC236}">
                <a16:creationId xmlns:a16="http://schemas.microsoft.com/office/drawing/2014/main" id="{90AE9A51-780E-4523-81A2-6C75017B305C}"/>
              </a:ext>
            </a:extLst>
          </p:cNvPr>
          <p:cNvGrpSpPr/>
          <p:nvPr/>
        </p:nvGrpSpPr>
        <p:grpSpPr>
          <a:xfrm>
            <a:off x="1344216" y="790782"/>
            <a:ext cx="6881387" cy="5030365"/>
            <a:chOff x="1092283" y="965333"/>
            <a:chExt cx="6881387" cy="5030365"/>
          </a:xfrm>
        </p:grpSpPr>
        <p:grpSp>
          <p:nvGrpSpPr>
            <p:cNvPr id="2" name="Group 1">
              <a:extLst>
                <a:ext uri="{FF2B5EF4-FFF2-40B4-BE49-F238E27FC236}">
                  <a16:creationId xmlns:a16="http://schemas.microsoft.com/office/drawing/2014/main" id="{EF9DDCF2-27D9-4E76-9886-DC051D7B27C7}"/>
                </a:ext>
              </a:extLst>
            </p:cNvPr>
            <p:cNvGrpSpPr/>
            <p:nvPr/>
          </p:nvGrpSpPr>
          <p:grpSpPr>
            <a:xfrm>
              <a:off x="1094129" y="1041232"/>
              <a:ext cx="6879541" cy="4954466"/>
              <a:chOff x="1106829" y="1523832"/>
              <a:chExt cx="6879541" cy="4954466"/>
            </a:xfrm>
          </p:grpSpPr>
          <p:grpSp>
            <p:nvGrpSpPr>
              <p:cNvPr id="6" name="Group 5">
                <a:extLst>
                  <a:ext uri="{FF2B5EF4-FFF2-40B4-BE49-F238E27FC236}">
                    <a16:creationId xmlns:a16="http://schemas.microsoft.com/office/drawing/2014/main" id="{AC1B7900-9147-4FD6-8755-DE70F78CB6D9}"/>
                  </a:ext>
                </a:extLst>
              </p:cNvPr>
              <p:cNvGrpSpPr/>
              <p:nvPr/>
            </p:nvGrpSpPr>
            <p:grpSpPr>
              <a:xfrm>
                <a:off x="1521851" y="3232838"/>
                <a:ext cx="6464518" cy="696851"/>
                <a:chOff x="1835791" y="256"/>
                <a:chExt cx="6464518" cy="830041"/>
              </a:xfrm>
            </p:grpSpPr>
            <p:sp>
              <p:nvSpPr>
                <p:cNvPr id="20" name="Arrow: Pentagon 19">
                  <a:extLst>
                    <a:ext uri="{FF2B5EF4-FFF2-40B4-BE49-F238E27FC236}">
                      <a16:creationId xmlns:a16="http://schemas.microsoft.com/office/drawing/2014/main" id="{3AF4CE7B-861E-413E-A8B7-89EA66F2E415}"/>
                    </a:ext>
                  </a:extLst>
                </p:cNvPr>
                <p:cNvSpPr/>
                <p:nvPr/>
              </p:nvSpPr>
              <p:spPr>
                <a:xfrm rot="10800000">
                  <a:off x="1835791" y="256"/>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21" name="Arrow: Pentagon 4">
                  <a:extLst>
                    <a:ext uri="{FF2B5EF4-FFF2-40B4-BE49-F238E27FC236}">
                      <a16:creationId xmlns:a16="http://schemas.microsoft.com/office/drawing/2014/main" id="{5A07525A-9880-416D-800D-54CC7285F044}"/>
                    </a:ext>
                  </a:extLst>
                </p:cNvPr>
                <p:cNvSpPr txBox="1"/>
                <p:nvPr/>
              </p:nvSpPr>
              <p:spPr>
                <a:xfrm rot="21600000">
                  <a:off x="2043301" y="256"/>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dirty="0">
                      <a:solidFill>
                        <a:schemeClr val="bg1"/>
                      </a:solidFill>
                      <a:latin typeface="Calibri"/>
                      <a:cs typeface="Calibri"/>
                    </a:rPr>
                    <a:t>CITE EVIDENCE </a:t>
                  </a:r>
                  <a:endParaRPr lang="en-US" kern="1200" dirty="0">
                    <a:solidFill>
                      <a:schemeClr val="bg1"/>
                    </a:solidFill>
                    <a:latin typeface="Calibri"/>
                    <a:cs typeface="Calibri"/>
                  </a:endParaRPr>
                </a:p>
                <a:p>
                  <a:pPr marL="0" lvl="0" indent="0" algn="ctr" defTabSz="977900">
                    <a:lnSpc>
                      <a:spcPct val="90000"/>
                    </a:lnSpc>
                    <a:spcBef>
                      <a:spcPct val="0"/>
                    </a:spcBef>
                    <a:spcAft>
                      <a:spcPct val="35000"/>
                    </a:spcAft>
                    <a:buNone/>
                  </a:pPr>
                  <a:r>
                    <a:rPr lang="en-US" kern="1200" dirty="0">
                      <a:solidFill>
                        <a:schemeClr val="bg1"/>
                      </a:solidFill>
                      <a:latin typeface="Calibri"/>
                      <a:cs typeface="Calibri"/>
                    </a:rPr>
                    <a:t>Facts and data, graphs and illustrations </a:t>
                  </a:r>
                </a:p>
              </p:txBody>
            </p:sp>
          </p:grpSp>
          <p:sp>
            <p:nvSpPr>
              <p:cNvPr id="7" name="Oval 6">
                <a:extLst>
                  <a:ext uri="{FF2B5EF4-FFF2-40B4-BE49-F238E27FC236}">
                    <a16:creationId xmlns:a16="http://schemas.microsoft.com/office/drawing/2014/main" id="{BAEE4471-386B-4FFD-AD57-3C71F4E223D5}"/>
                  </a:ext>
                </a:extLst>
              </p:cNvPr>
              <p:cNvSpPr/>
              <p:nvPr/>
            </p:nvSpPr>
            <p:spPr>
              <a:xfrm>
                <a:off x="1106829" y="3169689"/>
                <a:ext cx="830041" cy="830041"/>
              </a:xfrm>
              <a:prstGeom prst="ellipse">
                <a:avLst/>
              </a:prstGeom>
              <a:blipFill>
                <a:blip r:embed="rId6">
                  <a:extLst>
                    <a:ext uri="{28A0092B-C50C-407E-A947-70E740481C1C}">
                      <a14:useLocalDpi xmlns:a14="http://schemas.microsoft.com/office/drawing/2010/main" val="0"/>
                    </a:ext>
                  </a:extLst>
                </a:blip>
                <a:srcRect/>
                <a:stretch>
                  <a:fillRect/>
                </a:stretch>
              </a:blipFill>
              <a:ln>
                <a:solidFill>
                  <a:srgbClr val="0055BD"/>
                </a:solidFill>
              </a:ln>
            </p:spPr>
            <p:style>
              <a:lnRef idx="0">
                <a:scrgbClr r="0" g="0" b="0"/>
              </a:lnRef>
              <a:fillRef idx="1">
                <a:scrgbClr r="0" g="0" b="0"/>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grpSp>
            <p:nvGrpSpPr>
              <p:cNvPr id="8" name="Group 7">
                <a:extLst>
                  <a:ext uri="{FF2B5EF4-FFF2-40B4-BE49-F238E27FC236}">
                    <a16:creationId xmlns:a16="http://schemas.microsoft.com/office/drawing/2014/main" id="{DFECB4CB-3D25-4CFB-9DAF-95C782C69CBA}"/>
                  </a:ext>
                </a:extLst>
              </p:cNvPr>
              <p:cNvGrpSpPr/>
              <p:nvPr/>
            </p:nvGrpSpPr>
            <p:grpSpPr>
              <a:xfrm>
                <a:off x="1521851" y="4066326"/>
                <a:ext cx="6464518" cy="696851"/>
                <a:chOff x="1835791" y="1078071"/>
                <a:chExt cx="6464518" cy="830041"/>
              </a:xfrm>
            </p:grpSpPr>
            <p:sp>
              <p:nvSpPr>
                <p:cNvPr id="18" name="Arrow: Pentagon 17">
                  <a:extLst>
                    <a:ext uri="{FF2B5EF4-FFF2-40B4-BE49-F238E27FC236}">
                      <a16:creationId xmlns:a16="http://schemas.microsoft.com/office/drawing/2014/main" id="{BBD73959-BB56-4FF5-AFF2-CCFBB9E4ED40}"/>
                    </a:ext>
                  </a:extLst>
                </p:cNvPr>
                <p:cNvSpPr/>
                <p:nvPr/>
              </p:nvSpPr>
              <p:spPr>
                <a:xfrm rot="10800000">
                  <a:off x="1835791" y="1078071"/>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19" name="Arrow: Pentagon 7">
                  <a:extLst>
                    <a:ext uri="{FF2B5EF4-FFF2-40B4-BE49-F238E27FC236}">
                      <a16:creationId xmlns:a16="http://schemas.microsoft.com/office/drawing/2014/main" id="{7B739400-694C-4E32-BF24-09AFC8CE8574}"/>
                    </a:ext>
                  </a:extLst>
                </p:cNvPr>
                <p:cNvSpPr txBox="1"/>
                <p:nvPr/>
              </p:nvSpPr>
              <p:spPr>
                <a:xfrm rot="21600000">
                  <a:off x="2043301" y="1078071"/>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dirty="0">
                      <a:solidFill>
                        <a:schemeClr val="bg1"/>
                      </a:solidFill>
                      <a:latin typeface="Calibri"/>
                      <a:cs typeface="Calibri"/>
                    </a:rPr>
                    <a:t>ELICIT EMOTION </a:t>
                  </a:r>
                  <a:endParaRPr lang="en-US" kern="1200" dirty="0">
                    <a:solidFill>
                      <a:schemeClr val="bg1"/>
                    </a:solidFill>
                    <a:latin typeface="Calibri"/>
                    <a:cs typeface="Calibri"/>
                  </a:endParaRPr>
                </a:p>
                <a:p>
                  <a:pPr marL="0" lvl="0" indent="0" algn="ctr" defTabSz="977900">
                    <a:lnSpc>
                      <a:spcPct val="90000"/>
                    </a:lnSpc>
                    <a:spcBef>
                      <a:spcPct val="0"/>
                    </a:spcBef>
                    <a:spcAft>
                      <a:spcPct val="35000"/>
                    </a:spcAft>
                    <a:buNone/>
                  </a:pPr>
                  <a:r>
                    <a:rPr lang="en-US" kern="1200" dirty="0">
                      <a:solidFill>
                        <a:schemeClr val="bg1"/>
                      </a:solidFill>
                      <a:latin typeface="Calibri"/>
                      <a:cs typeface="Calibri"/>
                    </a:rPr>
                    <a:t>Children, the future generation </a:t>
                  </a:r>
                </a:p>
              </p:txBody>
            </p:sp>
          </p:grpSp>
          <p:sp>
            <p:nvSpPr>
              <p:cNvPr id="9" name="Oval 8">
                <a:extLst>
                  <a:ext uri="{FF2B5EF4-FFF2-40B4-BE49-F238E27FC236}">
                    <a16:creationId xmlns:a16="http://schemas.microsoft.com/office/drawing/2014/main" id="{466510C2-A205-4E36-87A8-42B6277AD797}"/>
                  </a:ext>
                </a:extLst>
              </p:cNvPr>
              <p:cNvSpPr/>
              <p:nvPr/>
            </p:nvSpPr>
            <p:spPr>
              <a:xfrm>
                <a:off x="1106829" y="4003283"/>
                <a:ext cx="830041" cy="830041"/>
              </a:xfrm>
              <a:prstGeom prst="ellipse">
                <a:avLst/>
              </a:prstGeom>
              <a:blipFill>
                <a:blip r:embed="rId7" cstate="print">
                  <a:extLst>
                    <a:ext uri="{28A0092B-C50C-407E-A947-70E740481C1C}">
                      <a14:useLocalDpi xmlns:a14="http://schemas.microsoft.com/office/drawing/2010/main" val="0"/>
                    </a:ext>
                  </a:extLst>
                </a:blip>
                <a:srcRect/>
                <a:stretch>
                  <a:fillRect/>
                </a:stretch>
              </a:blipFill>
              <a:ln>
                <a:solidFill>
                  <a:srgbClr val="0055BD"/>
                </a:solidFill>
              </a:ln>
            </p:spPr>
            <p:style>
              <a:lnRef idx="0">
                <a:scrgbClr r="0" g="0" b="0"/>
              </a:lnRef>
              <a:fillRef idx="1">
                <a:scrgbClr r="0" g="0" b="0"/>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grpSp>
            <p:nvGrpSpPr>
              <p:cNvPr id="10" name="Group 9">
                <a:extLst>
                  <a:ext uri="{FF2B5EF4-FFF2-40B4-BE49-F238E27FC236}">
                    <a16:creationId xmlns:a16="http://schemas.microsoft.com/office/drawing/2014/main" id="{EDDAA18F-4DB2-4E07-BF2D-F14AC01C2577}"/>
                  </a:ext>
                </a:extLst>
              </p:cNvPr>
              <p:cNvGrpSpPr/>
              <p:nvPr/>
            </p:nvGrpSpPr>
            <p:grpSpPr>
              <a:xfrm>
                <a:off x="1521851" y="4896368"/>
                <a:ext cx="6464518" cy="696851"/>
                <a:chOff x="1835791" y="2155886"/>
                <a:chExt cx="6464518" cy="830041"/>
              </a:xfrm>
            </p:grpSpPr>
            <p:sp>
              <p:nvSpPr>
                <p:cNvPr id="16" name="Arrow: Pentagon 15">
                  <a:extLst>
                    <a:ext uri="{FF2B5EF4-FFF2-40B4-BE49-F238E27FC236}">
                      <a16:creationId xmlns:a16="http://schemas.microsoft.com/office/drawing/2014/main" id="{9AC340C4-C387-40C0-AA85-4CEE12C6FE65}"/>
                    </a:ext>
                  </a:extLst>
                </p:cNvPr>
                <p:cNvSpPr/>
                <p:nvPr/>
              </p:nvSpPr>
              <p:spPr>
                <a:xfrm rot="10800000">
                  <a:off x="1835791" y="2155886"/>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17" name="Arrow: Pentagon 10">
                  <a:extLst>
                    <a:ext uri="{FF2B5EF4-FFF2-40B4-BE49-F238E27FC236}">
                      <a16:creationId xmlns:a16="http://schemas.microsoft.com/office/drawing/2014/main" id="{61090D9A-261F-4AEA-9A62-BB2C57531368}"/>
                    </a:ext>
                  </a:extLst>
                </p:cNvPr>
                <p:cNvSpPr txBox="1"/>
                <p:nvPr/>
              </p:nvSpPr>
              <p:spPr>
                <a:xfrm rot="21600000">
                  <a:off x="2043301" y="2155886"/>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dirty="0">
                      <a:solidFill>
                        <a:schemeClr val="bg1"/>
                      </a:solidFill>
                      <a:latin typeface="Calibri"/>
                      <a:cs typeface="Calibri"/>
                    </a:rPr>
                    <a:t>CREATE INCENTIVES </a:t>
                  </a:r>
                </a:p>
                <a:p>
                  <a:pPr marL="0" lvl="0" indent="0" algn="ctr" defTabSz="977900">
                    <a:lnSpc>
                      <a:spcPct val="90000"/>
                    </a:lnSpc>
                    <a:spcBef>
                      <a:spcPct val="0"/>
                    </a:spcBef>
                    <a:spcAft>
                      <a:spcPct val="35000"/>
                    </a:spcAft>
                    <a:buNone/>
                  </a:pPr>
                  <a:r>
                    <a:rPr lang="en-US" kern="1200" dirty="0">
                      <a:solidFill>
                        <a:schemeClr val="bg1"/>
                      </a:solidFill>
                      <a:latin typeface="Calibri"/>
                      <a:cs typeface="Calibri"/>
                    </a:rPr>
                    <a:t>How stakeholders can benefit from supporting immunization</a:t>
                  </a:r>
                </a:p>
              </p:txBody>
            </p:sp>
          </p:grpSp>
          <p:sp>
            <p:nvSpPr>
              <p:cNvPr id="11" name="Oval 10">
                <a:extLst>
                  <a:ext uri="{FF2B5EF4-FFF2-40B4-BE49-F238E27FC236}">
                    <a16:creationId xmlns:a16="http://schemas.microsoft.com/office/drawing/2014/main" id="{141B1F4B-61CA-498D-85BE-D5EBBC17D340}"/>
                  </a:ext>
                </a:extLst>
              </p:cNvPr>
              <p:cNvSpPr/>
              <p:nvPr/>
            </p:nvSpPr>
            <p:spPr>
              <a:xfrm>
                <a:off x="1106831" y="4811562"/>
                <a:ext cx="830041" cy="830041"/>
              </a:xfrm>
              <a:prstGeom prst="ellipse">
                <a:avLst/>
              </a:prstGeom>
              <a:blipFill>
                <a:blip r:embed="rId8" cstate="print">
                  <a:extLst>
                    <a:ext uri="{28A0092B-C50C-407E-A947-70E740481C1C}">
                      <a14:useLocalDpi xmlns:a14="http://schemas.microsoft.com/office/drawing/2010/main" val="0"/>
                    </a:ext>
                  </a:extLst>
                </a:blip>
                <a:srcRect/>
                <a:stretch>
                  <a:fillRect/>
                </a:stretch>
              </a:blipFill>
              <a:ln>
                <a:solidFill>
                  <a:srgbClr val="0055BD"/>
                </a:solidFill>
              </a:ln>
            </p:spPr>
            <p:style>
              <a:lnRef idx="0">
                <a:scrgbClr r="0" g="0" b="0"/>
              </a:lnRef>
              <a:fillRef idx="1">
                <a:scrgbClr r="0" g="0" b="0"/>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grpSp>
            <p:nvGrpSpPr>
              <p:cNvPr id="12" name="Group 11">
                <a:extLst>
                  <a:ext uri="{FF2B5EF4-FFF2-40B4-BE49-F238E27FC236}">
                    <a16:creationId xmlns:a16="http://schemas.microsoft.com/office/drawing/2014/main" id="{D5D04109-D4A4-40A4-9210-AC6487F9794D}"/>
                  </a:ext>
                </a:extLst>
              </p:cNvPr>
              <p:cNvGrpSpPr/>
              <p:nvPr/>
            </p:nvGrpSpPr>
            <p:grpSpPr>
              <a:xfrm>
                <a:off x="1521852" y="5726411"/>
                <a:ext cx="6464518" cy="696851"/>
                <a:chOff x="1835791" y="3233702"/>
                <a:chExt cx="6464518" cy="830041"/>
              </a:xfrm>
            </p:grpSpPr>
            <p:sp>
              <p:nvSpPr>
                <p:cNvPr id="14" name="Arrow: Pentagon 13">
                  <a:extLst>
                    <a:ext uri="{FF2B5EF4-FFF2-40B4-BE49-F238E27FC236}">
                      <a16:creationId xmlns:a16="http://schemas.microsoft.com/office/drawing/2014/main" id="{D3E74D45-03AD-4F2E-96A2-16F57789C4EF}"/>
                    </a:ext>
                  </a:extLst>
                </p:cNvPr>
                <p:cNvSpPr/>
                <p:nvPr/>
              </p:nvSpPr>
              <p:spPr>
                <a:xfrm rot="10800000">
                  <a:off x="1835791" y="3233702"/>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15" name="Arrow: Pentagon 13">
                  <a:extLst>
                    <a:ext uri="{FF2B5EF4-FFF2-40B4-BE49-F238E27FC236}">
                      <a16:creationId xmlns:a16="http://schemas.microsoft.com/office/drawing/2014/main" id="{69E23903-07BF-4DC3-9D3D-42077B5F43CE}"/>
                    </a:ext>
                  </a:extLst>
                </p:cNvPr>
                <p:cNvSpPr txBox="1"/>
                <p:nvPr/>
              </p:nvSpPr>
              <p:spPr>
                <a:xfrm rot="21600000">
                  <a:off x="2043301" y="3233702"/>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baseline="0" dirty="0">
                      <a:solidFill>
                        <a:schemeClr val="bg1"/>
                      </a:solidFill>
                      <a:latin typeface="Calibri"/>
                      <a:cs typeface="Calibri"/>
                    </a:rPr>
                    <a:t>EXPLAIN THREATS AND RISKS </a:t>
                  </a:r>
                </a:p>
                <a:p>
                  <a:pPr marL="0" lvl="0" indent="0" algn="ctr" defTabSz="977900">
                    <a:lnSpc>
                      <a:spcPct val="90000"/>
                    </a:lnSpc>
                    <a:spcBef>
                      <a:spcPct val="0"/>
                    </a:spcBef>
                    <a:spcAft>
                      <a:spcPct val="35000"/>
                    </a:spcAft>
                    <a:buNone/>
                  </a:pPr>
                  <a:r>
                    <a:rPr lang="en-US" kern="1200" baseline="0" dirty="0">
                      <a:solidFill>
                        <a:schemeClr val="bg1"/>
                      </a:solidFill>
                      <a:latin typeface="Calibri"/>
                      <a:cs typeface="Calibri"/>
                    </a:rPr>
                    <a:t>Consequences of inaction</a:t>
                  </a:r>
                </a:p>
              </p:txBody>
            </p:sp>
          </p:grpSp>
          <p:sp>
            <p:nvSpPr>
              <p:cNvPr id="13" name="Oval 12">
                <a:extLst>
                  <a:ext uri="{FF2B5EF4-FFF2-40B4-BE49-F238E27FC236}">
                    <a16:creationId xmlns:a16="http://schemas.microsoft.com/office/drawing/2014/main" id="{EC9647E9-05A7-4C8E-BED5-ABBC1B756B97}"/>
                  </a:ext>
                </a:extLst>
              </p:cNvPr>
              <p:cNvSpPr/>
              <p:nvPr/>
            </p:nvSpPr>
            <p:spPr>
              <a:xfrm>
                <a:off x="1106829" y="5648257"/>
                <a:ext cx="830041" cy="830041"/>
              </a:xfrm>
              <a:prstGeom prst="ellipse">
                <a:avLst/>
              </a:prstGeom>
              <a:blipFill>
                <a:blip r:embed="rId9" cstate="print">
                  <a:extLst>
                    <a:ext uri="{28A0092B-C50C-407E-A947-70E740481C1C}">
                      <a14:useLocalDpi xmlns:a14="http://schemas.microsoft.com/office/drawing/2010/main" val="0"/>
                    </a:ext>
                  </a:extLst>
                </a:blip>
                <a:srcRect/>
                <a:stretch>
                  <a:fillRect/>
                </a:stretch>
              </a:blipFill>
              <a:ln>
                <a:solidFill>
                  <a:srgbClr val="0055BD"/>
                </a:solidFill>
              </a:ln>
            </p:spPr>
            <p:style>
              <a:lnRef idx="0">
                <a:scrgbClr r="0" g="0" b="0"/>
              </a:lnRef>
              <a:fillRef idx="1">
                <a:scrgbClr r="0" g="0" b="0"/>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grpSp>
            <p:nvGrpSpPr>
              <p:cNvPr id="22" name="Group 21">
                <a:extLst>
                  <a:ext uri="{FF2B5EF4-FFF2-40B4-BE49-F238E27FC236}">
                    <a16:creationId xmlns:a16="http://schemas.microsoft.com/office/drawing/2014/main" id="{074ED856-D85C-4B95-A2FB-67C457D552E3}"/>
                  </a:ext>
                </a:extLst>
              </p:cNvPr>
              <p:cNvGrpSpPr/>
              <p:nvPr/>
            </p:nvGrpSpPr>
            <p:grpSpPr>
              <a:xfrm>
                <a:off x="1521850" y="1523832"/>
                <a:ext cx="6464518" cy="696851"/>
                <a:chOff x="1835791" y="256"/>
                <a:chExt cx="6464518" cy="830041"/>
              </a:xfrm>
            </p:grpSpPr>
            <p:sp>
              <p:nvSpPr>
                <p:cNvPr id="24" name="Arrow: Pentagon 23">
                  <a:extLst>
                    <a:ext uri="{FF2B5EF4-FFF2-40B4-BE49-F238E27FC236}">
                      <a16:creationId xmlns:a16="http://schemas.microsoft.com/office/drawing/2014/main" id="{4E48F77B-1AC9-4332-B716-2B8152E95062}"/>
                    </a:ext>
                  </a:extLst>
                </p:cNvPr>
                <p:cNvSpPr/>
                <p:nvPr/>
              </p:nvSpPr>
              <p:spPr>
                <a:xfrm rot="10800000">
                  <a:off x="1835791" y="256"/>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25" name="Arrow: Pentagon 4">
                  <a:extLst>
                    <a:ext uri="{FF2B5EF4-FFF2-40B4-BE49-F238E27FC236}">
                      <a16:creationId xmlns:a16="http://schemas.microsoft.com/office/drawing/2014/main" id="{BFA246DE-D7FC-44E9-9D7A-D905F280B823}"/>
                    </a:ext>
                  </a:extLst>
                </p:cNvPr>
                <p:cNvSpPr txBox="1"/>
                <p:nvPr/>
              </p:nvSpPr>
              <p:spPr>
                <a:xfrm rot="21600000">
                  <a:off x="2043301" y="256"/>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dirty="0">
                      <a:solidFill>
                        <a:schemeClr val="bg1"/>
                      </a:solidFill>
                      <a:latin typeface="Calibri"/>
                      <a:cs typeface="Calibri"/>
                    </a:rPr>
                    <a:t>KEEP IT SIMPLE</a:t>
                  </a:r>
                  <a:endParaRPr lang="en-US" kern="1200" dirty="0">
                    <a:solidFill>
                      <a:schemeClr val="bg1"/>
                    </a:solidFill>
                    <a:latin typeface="Calibri"/>
                    <a:cs typeface="Calibri"/>
                  </a:endParaRPr>
                </a:p>
                <a:p>
                  <a:pPr marL="0" lvl="0" indent="0" algn="ctr" defTabSz="977900">
                    <a:lnSpc>
                      <a:spcPct val="90000"/>
                    </a:lnSpc>
                    <a:spcBef>
                      <a:spcPct val="0"/>
                    </a:spcBef>
                    <a:spcAft>
                      <a:spcPct val="35000"/>
                    </a:spcAft>
                    <a:buNone/>
                  </a:pPr>
                  <a:r>
                    <a:rPr lang="en-US" kern="1200" dirty="0">
                      <a:solidFill>
                        <a:schemeClr val="bg1"/>
                      </a:solidFill>
                      <a:latin typeface="Calibri"/>
                      <a:cs typeface="Calibri"/>
                    </a:rPr>
                    <a:t>Avoid being overly technical</a:t>
                  </a:r>
                </a:p>
              </p:txBody>
            </p:sp>
          </p:grpSp>
          <p:grpSp>
            <p:nvGrpSpPr>
              <p:cNvPr id="26" name="Group 25">
                <a:extLst>
                  <a:ext uri="{FF2B5EF4-FFF2-40B4-BE49-F238E27FC236}">
                    <a16:creationId xmlns:a16="http://schemas.microsoft.com/office/drawing/2014/main" id="{A59775B9-EFB2-428E-84D8-F3278D3D9527}"/>
                  </a:ext>
                </a:extLst>
              </p:cNvPr>
              <p:cNvGrpSpPr/>
              <p:nvPr/>
            </p:nvGrpSpPr>
            <p:grpSpPr>
              <a:xfrm>
                <a:off x="1521850" y="2399351"/>
                <a:ext cx="6464518" cy="696851"/>
                <a:chOff x="1835791" y="256"/>
                <a:chExt cx="6464518" cy="830041"/>
              </a:xfrm>
            </p:grpSpPr>
            <p:sp>
              <p:nvSpPr>
                <p:cNvPr id="27" name="Arrow: Pentagon 26">
                  <a:extLst>
                    <a:ext uri="{FF2B5EF4-FFF2-40B4-BE49-F238E27FC236}">
                      <a16:creationId xmlns:a16="http://schemas.microsoft.com/office/drawing/2014/main" id="{8B43E77A-4550-42CC-BFBF-B24B1FFF8EC2}"/>
                    </a:ext>
                  </a:extLst>
                </p:cNvPr>
                <p:cNvSpPr/>
                <p:nvPr/>
              </p:nvSpPr>
              <p:spPr>
                <a:xfrm rot="10800000">
                  <a:off x="1835791" y="256"/>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28" name="Arrow: Pentagon 4">
                  <a:extLst>
                    <a:ext uri="{FF2B5EF4-FFF2-40B4-BE49-F238E27FC236}">
                      <a16:creationId xmlns:a16="http://schemas.microsoft.com/office/drawing/2014/main" id="{12D242AF-F10F-49DD-8D0B-D3C3DE812A72}"/>
                    </a:ext>
                  </a:extLst>
                </p:cNvPr>
                <p:cNvSpPr txBox="1"/>
                <p:nvPr/>
              </p:nvSpPr>
              <p:spPr>
                <a:xfrm>
                  <a:off x="2043301" y="256"/>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dirty="0">
                      <a:solidFill>
                        <a:schemeClr val="bg1"/>
                      </a:solidFill>
                      <a:latin typeface="Calibri"/>
                      <a:cs typeface="Calibri"/>
                    </a:rPr>
                    <a:t>BE RELEVANT</a:t>
                  </a:r>
                  <a:endParaRPr lang="en-US" kern="1200" dirty="0">
                    <a:solidFill>
                      <a:schemeClr val="bg1"/>
                    </a:solidFill>
                    <a:latin typeface="Calibri"/>
                    <a:cs typeface="Calibri"/>
                  </a:endParaRPr>
                </a:p>
                <a:p>
                  <a:pPr marL="0" lvl="0" indent="0" algn="ctr" defTabSz="977900">
                    <a:lnSpc>
                      <a:spcPct val="90000"/>
                    </a:lnSpc>
                    <a:spcBef>
                      <a:spcPct val="0"/>
                    </a:spcBef>
                    <a:spcAft>
                      <a:spcPct val="35000"/>
                    </a:spcAft>
                    <a:buNone/>
                  </a:pPr>
                  <a:r>
                    <a:rPr lang="en-US" kern="1200" dirty="0">
                      <a:solidFill>
                        <a:schemeClr val="bg1"/>
                      </a:solidFill>
                      <a:latin typeface="Calibri"/>
                      <a:cs typeface="Calibri"/>
                    </a:rPr>
                    <a:t>Speak to current issues and motivators for your stakeholders</a:t>
                  </a:r>
                </a:p>
              </p:txBody>
            </p:sp>
          </p:grpSp>
        </p:grpSp>
        <p:grpSp>
          <p:nvGrpSpPr>
            <p:cNvPr id="45" name="Group 44">
              <a:extLst>
                <a:ext uri="{FF2B5EF4-FFF2-40B4-BE49-F238E27FC236}">
                  <a16:creationId xmlns:a16="http://schemas.microsoft.com/office/drawing/2014/main" id="{E4DE95B9-2C16-4FEB-8062-6AD1CEE4A2AC}"/>
                </a:ext>
              </a:extLst>
            </p:cNvPr>
            <p:cNvGrpSpPr/>
            <p:nvPr/>
          </p:nvGrpSpPr>
          <p:grpSpPr>
            <a:xfrm>
              <a:off x="1092283" y="965333"/>
              <a:ext cx="830043" cy="861563"/>
              <a:chOff x="432582" y="1141866"/>
              <a:chExt cx="830043" cy="861563"/>
            </a:xfrm>
          </p:grpSpPr>
          <p:sp>
            <p:nvSpPr>
              <p:cNvPr id="33" name="Oval 32">
                <a:extLst>
                  <a:ext uri="{FF2B5EF4-FFF2-40B4-BE49-F238E27FC236}">
                    <a16:creationId xmlns:a16="http://schemas.microsoft.com/office/drawing/2014/main" id="{032E3851-801A-4AD5-AA6D-E06E4A89ABA7}"/>
                  </a:ext>
                </a:extLst>
              </p:cNvPr>
              <p:cNvSpPr/>
              <p:nvPr/>
            </p:nvSpPr>
            <p:spPr>
              <a:xfrm>
                <a:off x="432582" y="1141866"/>
                <a:ext cx="830043" cy="861563"/>
              </a:xfrm>
              <a:prstGeom prst="ellipse">
                <a:avLst/>
              </a:prstGeom>
              <a:solidFill>
                <a:srgbClr val="F7F7F7"/>
              </a:solidFill>
              <a:ln w="3175">
                <a:solidFill>
                  <a:srgbClr val="005EA4"/>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pic>
            <p:nvPicPr>
              <p:cNvPr id="30" name="Graphic 29" descr="Hourglass">
                <a:extLst>
                  <a:ext uri="{FF2B5EF4-FFF2-40B4-BE49-F238E27FC236}">
                    <a16:creationId xmlns:a16="http://schemas.microsoft.com/office/drawing/2014/main" id="{0A04798A-15AE-47EE-BC86-4B64278728A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75717" y="1181138"/>
                <a:ext cx="734140" cy="778373"/>
              </a:xfrm>
              <a:prstGeom prst="rect">
                <a:avLst/>
              </a:prstGeom>
            </p:spPr>
          </p:pic>
        </p:grpSp>
        <p:sp>
          <p:nvSpPr>
            <p:cNvPr id="41" name="Oval 40">
              <a:extLst>
                <a:ext uri="{FF2B5EF4-FFF2-40B4-BE49-F238E27FC236}">
                  <a16:creationId xmlns:a16="http://schemas.microsoft.com/office/drawing/2014/main" id="{FECD2C34-D207-4D93-AFC0-5F8A75DC0F75}"/>
                </a:ext>
              </a:extLst>
            </p:cNvPr>
            <p:cNvSpPr/>
            <p:nvPr/>
          </p:nvSpPr>
          <p:spPr>
            <a:xfrm>
              <a:off x="1094127" y="1855065"/>
              <a:ext cx="830043" cy="813116"/>
            </a:xfrm>
            <a:prstGeom prst="ellipse">
              <a:avLst/>
            </a:prstGeom>
            <a:solidFill>
              <a:schemeClr val="bg1"/>
            </a:solidFill>
            <a:ln w="3175">
              <a:solidFill>
                <a:srgbClr val="005EA4"/>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pic>
          <p:nvPicPr>
            <p:cNvPr id="32" name="Graphic 31" descr="Puzzle">
              <a:extLst>
                <a:ext uri="{FF2B5EF4-FFF2-40B4-BE49-F238E27FC236}">
                  <a16:creationId xmlns:a16="http://schemas.microsoft.com/office/drawing/2014/main" id="{65348B45-6D02-4146-ADAE-3AC8931EAE00}"/>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120411" y="1920677"/>
              <a:ext cx="764153" cy="764635"/>
            </a:xfrm>
            <a:prstGeom prst="rect">
              <a:avLst/>
            </a:prstGeom>
          </p:spPr>
        </p:pic>
      </p:grpSp>
      <p:sp>
        <p:nvSpPr>
          <p:cNvPr id="34" name="TextBox 33">
            <a:extLst>
              <a:ext uri="{FF2B5EF4-FFF2-40B4-BE49-F238E27FC236}">
                <a16:creationId xmlns:a16="http://schemas.microsoft.com/office/drawing/2014/main" id="{4D220853-582A-46C0-BDBB-F52BD96CBBBD}"/>
              </a:ext>
            </a:extLst>
          </p:cNvPr>
          <p:cNvSpPr txBox="1"/>
          <p:nvPr/>
        </p:nvSpPr>
        <p:spPr>
          <a:xfrm>
            <a:off x="1917561" y="6181230"/>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42033884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EDC56-08B2-47F1-84C1-0E55192D3D9A}"/>
              </a:ext>
            </a:extLst>
          </p:cNvPr>
          <p:cNvSpPr>
            <a:spLocks noGrp="1"/>
          </p:cNvSpPr>
          <p:nvPr>
            <p:ph type="title"/>
          </p:nvPr>
        </p:nvSpPr>
        <p:spPr/>
        <p:txBody>
          <a:bodyPr/>
          <a:lstStyle/>
          <a:p>
            <a:r>
              <a:rPr lang="en-US" dirty="0"/>
              <a:t>Group work:  develop a short </a:t>
            </a:r>
            <a:r>
              <a:rPr lang="en-US" dirty="0" err="1"/>
              <a:t>powerpoint</a:t>
            </a:r>
            <a:r>
              <a:rPr lang="en-US"/>
              <a:t> presentation</a:t>
            </a:r>
            <a:endParaRPr lang="en-US" dirty="0"/>
          </a:p>
        </p:txBody>
      </p:sp>
      <p:sp>
        <p:nvSpPr>
          <p:cNvPr id="3" name="Content Placeholder 2">
            <a:extLst>
              <a:ext uri="{FF2B5EF4-FFF2-40B4-BE49-F238E27FC236}">
                <a16:creationId xmlns:a16="http://schemas.microsoft.com/office/drawing/2014/main" id="{FA378B06-76F6-48C3-AB18-04D566278D90}"/>
              </a:ext>
            </a:extLst>
          </p:cNvPr>
          <p:cNvSpPr>
            <a:spLocks noGrp="1"/>
          </p:cNvSpPr>
          <p:nvPr>
            <p:ph idx="1"/>
          </p:nvPr>
        </p:nvSpPr>
        <p:spPr>
          <a:xfrm>
            <a:off x="457200" y="2209800"/>
            <a:ext cx="8229600" cy="3555380"/>
          </a:xfrm>
        </p:spPr>
        <p:txBody>
          <a:bodyPr>
            <a:normAutofit fontScale="77500" lnSpcReduction="20000"/>
          </a:bodyPr>
          <a:lstStyle/>
          <a:p>
            <a:pPr>
              <a:buFont typeface="Arial" panose="020B0604020202020204" pitchFamily="34" charset="0"/>
              <a:buChar char="•"/>
            </a:pPr>
            <a:r>
              <a:rPr lang="en-US" dirty="0"/>
              <a:t>Your program is in need of additional funding for a specific purpose</a:t>
            </a:r>
          </a:p>
          <a:p>
            <a:pPr>
              <a:buFont typeface="Arial" panose="020B0604020202020204" pitchFamily="34" charset="0"/>
              <a:buChar char="•"/>
            </a:pPr>
            <a:endParaRPr lang="en-US" dirty="0"/>
          </a:p>
          <a:p>
            <a:pPr>
              <a:buFont typeface="Arial" panose="020B0604020202020204" pitchFamily="34" charset="0"/>
              <a:buChar char="•"/>
            </a:pPr>
            <a:r>
              <a:rPr lang="en-US" dirty="0"/>
              <a:t>The Minister of Health asked you to deliver a presentation at an Inter-sectoral Meeting chaired by the Deputy Prime Minister, where Government’s priorities for the next three years will be discussed.</a:t>
            </a:r>
          </a:p>
          <a:p>
            <a:pPr>
              <a:buFont typeface="Arial" panose="020B0604020202020204" pitchFamily="34" charset="0"/>
              <a:buChar char="•"/>
            </a:pPr>
            <a:endParaRPr lang="en-US" dirty="0"/>
          </a:p>
          <a:p>
            <a:pPr>
              <a:buFont typeface="Arial" panose="020B0604020202020204" pitchFamily="34" charset="0"/>
              <a:buChar char="•"/>
            </a:pPr>
            <a:r>
              <a:rPr lang="en-US" dirty="0"/>
              <a:t>Great opportunity to present your program targets and needs (all </a:t>
            </a:r>
            <a:r>
              <a:rPr lang="en-US" b="1" dirty="0"/>
              <a:t>key decision makers </a:t>
            </a:r>
            <a:r>
              <a:rPr lang="en-US" dirty="0"/>
              <a:t>will be there, such as, Ministry of Planning, Ministry of Finance and others)</a:t>
            </a:r>
          </a:p>
          <a:p>
            <a:pPr>
              <a:buFont typeface="Arial" panose="020B0604020202020204" pitchFamily="34" charset="0"/>
              <a:buChar char="•"/>
            </a:pPr>
            <a:endParaRPr lang="en-US" dirty="0"/>
          </a:p>
          <a:p>
            <a:pPr>
              <a:buFont typeface="Arial" panose="020B0604020202020204" pitchFamily="34" charset="0"/>
              <a:buChar char="•"/>
            </a:pPr>
            <a:r>
              <a:rPr lang="en-US" dirty="0"/>
              <a:t>10 minutes for presentation</a:t>
            </a:r>
          </a:p>
          <a:p>
            <a:pPr>
              <a:buFont typeface="Arial" panose="020B0604020202020204" pitchFamily="34" charset="0"/>
              <a:buChar char="•"/>
            </a:pPr>
            <a:endParaRPr lang="en-US" dirty="0"/>
          </a:p>
          <a:p>
            <a:pPr>
              <a:buFont typeface="Arial" panose="020B0604020202020204" pitchFamily="34" charset="0"/>
              <a:buChar char="•"/>
            </a:pPr>
            <a:r>
              <a:rPr lang="en-US" dirty="0"/>
              <a:t>Prepare the presentation (or an outline) that highlights achievements, challenges, future targets and needs, bearing in mind the types of key messages that are likely to succeed with this audience</a:t>
            </a:r>
          </a:p>
          <a:p>
            <a:endParaRPr lang="en-US" dirty="0"/>
          </a:p>
        </p:txBody>
      </p:sp>
      <p:sp>
        <p:nvSpPr>
          <p:cNvPr id="4" name="Text Placeholder 3">
            <a:extLst>
              <a:ext uri="{FF2B5EF4-FFF2-40B4-BE49-F238E27FC236}">
                <a16:creationId xmlns:a16="http://schemas.microsoft.com/office/drawing/2014/main" id="{13E5E7C1-1043-4D95-8A25-8249F106892C}"/>
              </a:ext>
            </a:extLst>
          </p:cNvPr>
          <p:cNvSpPr>
            <a:spLocks noGrp="1"/>
          </p:cNvSpPr>
          <p:nvPr>
            <p:ph type="body" sz="quarter" idx="10"/>
          </p:nvPr>
        </p:nvSpPr>
        <p:spPr>
          <a:xfrm>
            <a:off x="457200" y="1417638"/>
            <a:ext cx="8229600" cy="609600"/>
          </a:xfrm>
        </p:spPr>
        <p:txBody>
          <a:bodyPr/>
          <a:lstStyle/>
          <a:p>
            <a:endParaRPr lang="en-US" dirty="0"/>
          </a:p>
        </p:txBody>
      </p:sp>
      <p:sp>
        <p:nvSpPr>
          <p:cNvPr id="5" name="Slide Number Placeholder 4">
            <a:extLst>
              <a:ext uri="{FF2B5EF4-FFF2-40B4-BE49-F238E27FC236}">
                <a16:creationId xmlns:a16="http://schemas.microsoft.com/office/drawing/2014/main" id="{EA06E20F-3A59-4072-844F-CED5BF9E2DB7}"/>
              </a:ext>
            </a:extLst>
          </p:cNvPr>
          <p:cNvSpPr>
            <a:spLocks noGrp="1"/>
          </p:cNvSpPr>
          <p:nvPr>
            <p:ph type="sldNum" sz="quarter" idx="4"/>
          </p:nvPr>
        </p:nvSpPr>
        <p:spPr/>
        <p:txBody>
          <a:bodyPr/>
          <a:lstStyle/>
          <a:p>
            <a:r>
              <a:rPr lang="en-US">
                <a:solidFill>
                  <a:schemeClr val="tx2"/>
                </a:solidFill>
                <a:latin typeface="Arial"/>
                <a:cs typeface="Arial"/>
              </a:rPr>
              <a:t>www.lnct.global </a:t>
            </a:r>
            <a:r>
              <a:rPr lang="en-US">
                <a:latin typeface="Arial"/>
                <a:cs typeface="Arial"/>
              </a:rPr>
              <a:t>| </a:t>
            </a:r>
            <a:fld id="{2459FD92-E8AB-4F86-BA9A-090210CAFD7B}" type="slidenum">
              <a:rPr lang="en-US" smtClean="0">
                <a:latin typeface="Arial"/>
                <a:cs typeface="Arial"/>
              </a:rPr>
              <a:pPr/>
              <a:t>15</a:t>
            </a:fld>
            <a:endParaRPr lang="en-US" dirty="0">
              <a:solidFill>
                <a:srgbClr val="E32726"/>
              </a:solidFill>
              <a:latin typeface="Arial"/>
              <a:cs typeface="Arial"/>
            </a:endParaRPr>
          </a:p>
        </p:txBody>
      </p:sp>
      <p:sp>
        <p:nvSpPr>
          <p:cNvPr id="6" name="TextBox 5">
            <a:extLst>
              <a:ext uri="{FF2B5EF4-FFF2-40B4-BE49-F238E27FC236}">
                <a16:creationId xmlns:a16="http://schemas.microsoft.com/office/drawing/2014/main" id="{275D50D7-F76A-4FE7-A6A6-45935EB938F5}"/>
              </a:ext>
            </a:extLst>
          </p:cNvPr>
          <p:cNvSpPr txBox="1"/>
          <p:nvPr/>
        </p:nvSpPr>
        <p:spPr>
          <a:xfrm>
            <a:off x="1917561" y="6181230"/>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2341084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 name="Object 42" hidden="1">
            <a:extLst>
              <a:ext uri="{FF2B5EF4-FFF2-40B4-BE49-F238E27FC236}">
                <a16:creationId xmlns:a16="http://schemas.microsoft.com/office/drawing/2014/main" id="{95F11BE3-EBF1-4C53-A057-69DE82A0917F}"/>
              </a:ext>
            </a:extLst>
          </p:cNvPr>
          <p:cNvGraphicFramePr>
            <a:graphicFrameLocks noChangeAspect="1"/>
          </p:cNvGraphicFramePr>
          <p:nvPr>
            <p:custDataLst>
              <p:tags r:id="rId2"/>
            </p:custDataLs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4104" name="think-cell Slide" r:id="rId4" imgW="395" imgH="392" progId="TCLayout.ActiveDocument.1">
                  <p:embed/>
                </p:oleObj>
              </mc:Choice>
              <mc:Fallback>
                <p:oleObj name="think-cell Slide" r:id="rId4" imgW="395" imgH="392" progId="TCLayout.ActiveDocument.1">
                  <p:embed/>
                  <p:pic>
                    <p:nvPicPr>
                      <p:cNvPr id="43" name="Object 42" hidden="1">
                        <a:extLst>
                          <a:ext uri="{FF2B5EF4-FFF2-40B4-BE49-F238E27FC236}">
                            <a16:creationId xmlns:a16="http://schemas.microsoft.com/office/drawing/2014/main" id="{95F11BE3-EBF1-4C53-A057-69DE82A0917F}"/>
                          </a:ext>
                        </a:extLst>
                      </p:cNvPr>
                      <p:cNvPicPr/>
                      <p:nvPr/>
                    </p:nvPicPr>
                    <p:blipFill>
                      <a:blip r:embed="rId5"/>
                      <a:stretch>
                        <a:fillRect/>
                      </a:stretch>
                    </p:blipFill>
                    <p:spPr>
                      <a:xfrm>
                        <a:off x="1588" y="1588"/>
                        <a:ext cx="1587" cy="1587"/>
                      </a:xfrm>
                      <a:prstGeom prst="rect">
                        <a:avLst/>
                      </a:prstGeom>
                    </p:spPr>
                  </p:pic>
                </p:oleObj>
              </mc:Fallback>
            </mc:AlternateContent>
          </a:graphicData>
        </a:graphic>
      </p:graphicFrame>
      <p:sp>
        <p:nvSpPr>
          <p:cNvPr id="23" name="Title 1">
            <a:extLst>
              <a:ext uri="{FF2B5EF4-FFF2-40B4-BE49-F238E27FC236}">
                <a16:creationId xmlns:a16="http://schemas.microsoft.com/office/drawing/2014/main" id="{24F85232-2D2B-4FD5-A76D-864F09A8005D}"/>
              </a:ext>
            </a:extLst>
          </p:cNvPr>
          <p:cNvSpPr>
            <a:spLocks noGrp="1"/>
          </p:cNvSpPr>
          <p:nvPr>
            <p:ph type="title"/>
          </p:nvPr>
        </p:nvSpPr>
        <p:spPr>
          <a:xfrm>
            <a:off x="277166" y="310344"/>
            <a:ext cx="8229600" cy="1143000"/>
          </a:xfrm>
        </p:spPr>
        <p:txBody>
          <a:bodyPr/>
          <a:lstStyle/>
          <a:p>
            <a:r>
              <a:rPr lang="en-GB" dirty="0"/>
              <a:t>Checklist for conveying investment needs effectively</a:t>
            </a:r>
            <a:endParaRPr lang="en-US" dirty="0"/>
          </a:p>
        </p:txBody>
      </p:sp>
      <p:grpSp>
        <p:nvGrpSpPr>
          <p:cNvPr id="47" name="Group 46">
            <a:extLst>
              <a:ext uri="{FF2B5EF4-FFF2-40B4-BE49-F238E27FC236}">
                <a16:creationId xmlns:a16="http://schemas.microsoft.com/office/drawing/2014/main" id="{90AE9A51-780E-4523-81A2-6C75017B305C}"/>
              </a:ext>
            </a:extLst>
          </p:cNvPr>
          <p:cNvGrpSpPr/>
          <p:nvPr/>
        </p:nvGrpSpPr>
        <p:grpSpPr>
          <a:xfrm>
            <a:off x="1344216" y="790782"/>
            <a:ext cx="6881387" cy="5030365"/>
            <a:chOff x="1092283" y="965333"/>
            <a:chExt cx="6881387" cy="5030365"/>
          </a:xfrm>
        </p:grpSpPr>
        <p:grpSp>
          <p:nvGrpSpPr>
            <p:cNvPr id="2" name="Group 1">
              <a:extLst>
                <a:ext uri="{FF2B5EF4-FFF2-40B4-BE49-F238E27FC236}">
                  <a16:creationId xmlns:a16="http://schemas.microsoft.com/office/drawing/2014/main" id="{EF9DDCF2-27D9-4E76-9886-DC051D7B27C7}"/>
                </a:ext>
              </a:extLst>
            </p:cNvPr>
            <p:cNvGrpSpPr/>
            <p:nvPr/>
          </p:nvGrpSpPr>
          <p:grpSpPr>
            <a:xfrm>
              <a:off x="1094129" y="1041232"/>
              <a:ext cx="6879541" cy="4954466"/>
              <a:chOff x="1106829" y="1523832"/>
              <a:chExt cx="6879541" cy="4954466"/>
            </a:xfrm>
          </p:grpSpPr>
          <p:grpSp>
            <p:nvGrpSpPr>
              <p:cNvPr id="6" name="Group 5">
                <a:extLst>
                  <a:ext uri="{FF2B5EF4-FFF2-40B4-BE49-F238E27FC236}">
                    <a16:creationId xmlns:a16="http://schemas.microsoft.com/office/drawing/2014/main" id="{AC1B7900-9147-4FD6-8755-DE70F78CB6D9}"/>
                  </a:ext>
                </a:extLst>
              </p:cNvPr>
              <p:cNvGrpSpPr/>
              <p:nvPr/>
            </p:nvGrpSpPr>
            <p:grpSpPr>
              <a:xfrm>
                <a:off x="1521851" y="3232838"/>
                <a:ext cx="6464518" cy="696851"/>
                <a:chOff x="1835791" y="256"/>
                <a:chExt cx="6464518" cy="830041"/>
              </a:xfrm>
            </p:grpSpPr>
            <p:sp>
              <p:nvSpPr>
                <p:cNvPr id="20" name="Arrow: Pentagon 19">
                  <a:extLst>
                    <a:ext uri="{FF2B5EF4-FFF2-40B4-BE49-F238E27FC236}">
                      <a16:creationId xmlns:a16="http://schemas.microsoft.com/office/drawing/2014/main" id="{3AF4CE7B-861E-413E-A8B7-89EA66F2E415}"/>
                    </a:ext>
                  </a:extLst>
                </p:cNvPr>
                <p:cNvSpPr/>
                <p:nvPr/>
              </p:nvSpPr>
              <p:spPr>
                <a:xfrm rot="10800000">
                  <a:off x="1835791" y="256"/>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21" name="Arrow: Pentagon 4">
                  <a:extLst>
                    <a:ext uri="{FF2B5EF4-FFF2-40B4-BE49-F238E27FC236}">
                      <a16:creationId xmlns:a16="http://schemas.microsoft.com/office/drawing/2014/main" id="{5A07525A-9880-416D-800D-54CC7285F044}"/>
                    </a:ext>
                  </a:extLst>
                </p:cNvPr>
                <p:cNvSpPr txBox="1"/>
                <p:nvPr/>
              </p:nvSpPr>
              <p:spPr>
                <a:xfrm rot="21600000">
                  <a:off x="2043301" y="256"/>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dirty="0">
                      <a:solidFill>
                        <a:schemeClr val="bg1"/>
                      </a:solidFill>
                      <a:latin typeface="Calibri"/>
                      <a:cs typeface="Calibri"/>
                    </a:rPr>
                    <a:t>CITE EVIDENCE </a:t>
                  </a:r>
                  <a:endParaRPr lang="en-US" kern="1200" dirty="0">
                    <a:solidFill>
                      <a:schemeClr val="bg1"/>
                    </a:solidFill>
                    <a:latin typeface="Calibri"/>
                    <a:cs typeface="Calibri"/>
                  </a:endParaRPr>
                </a:p>
                <a:p>
                  <a:pPr marL="0" lvl="0" indent="0" algn="ctr" defTabSz="977900">
                    <a:lnSpc>
                      <a:spcPct val="90000"/>
                    </a:lnSpc>
                    <a:spcBef>
                      <a:spcPct val="0"/>
                    </a:spcBef>
                    <a:spcAft>
                      <a:spcPct val="35000"/>
                    </a:spcAft>
                    <a:buNone/>
                  </a:pPr>
                  <a:r>
                    <a:rPr lang="en-US" kern="1200" dirty="0">
                      <a:solidFill>
                        <a:schemeClr val="bg1"/>
                      </a:solidFill>
                      <a:latin typeface="Calibri"/>
                      <a:cs typeface="Calibri"/>
                    </a:rPr>
                    <a:t>Facts and data, graphs and illustrations </a:t>
                  </a:r>
                </a:p>
              </p:txBody>
            </p:sp>
          </p:grpSp>
          <p:sp>
            <p:nvSpPr>
              <p:cNvPr id="7" name="Oval 6">
                <a:extLst>
                  <a:ext uri="{FF2B5EF4-FFF2-40B4-BE49-F238E27FC236}">
                    <a16:creationId xmlns:a16="http://schemas.microsoft.com/office/drawing/2014/main" id="{BAEE4471-386B-4FFD-AD57-3C71F4E223D5}"/>
                  </a:ext>
                </a:extLst>
              </p:cNvPr>
              <p:cNvSpPr/>
              <p:nvPr/>
            </p:nvSpPr>
            <p:spPr>
              <a:xfrm>
                <a:off x="1106829" y="3169689"/>
                <a:ext cx="830041" cy="830041"/>
              </a:xfrm>
              <a:prstGeom prst="ellipse">
                <a:avLst/>
              </a:prstGeom>
              <a:blipFill>
                <a:blip r:embed="rId6">
                  <a:extLst>
                    <a:ext uri="{28A0092B-C50C-407E-A947-70E740481C1C}">
                      <a14:useLocalDpi xmlns:a14="http://schemas.microsoft.com/office/drawing/2010/main" val="0"/>
                    </a:ext>
                  </a:extLst>
                </a:blip>
                <a:srcRect/>
                <a:stretch>
                  <a:fillRect/>
                </a:stretch>
              </a:blipFill>
              <a:ln>
                <a:solidFill>
                  <a:srgbClr val="0055BD"/>
                </a:solidFill>
              </a:ln>
            </p:spPr>
            <p:style>
              <a:lnRef idx="0">
                <a:scrgbClr r="0" g="0" b="0"/>
              </a:lnRef>
              <a:fillRef idx="1">
                <a:scrgbClr r="0" g="0" b="0"/>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grpSp>
            <p:nvGrpSpPr>
              <p:cNvPr id="8" name="Group 7">
                <a:extLst>
                  <a:ext uri="{FF2B5EF4-FFF2-40B4-BE49-F238E27FC236}">
                    <a16:creationId xmlns:a16="http://schemas.microsoft.com/office/drawing/2014/main" id="{DFECB4CB-3D25-4CFB-9DAF-95C782C69CBA}"/>
                  </a:ext>
                </a:extLst>
              </p:cNvPr>
              <p:cNvGrpSpPr/>
              <p:nvPr/>
            </p:nvGrpSpPr>
            <p:grpSpPr>
              <a:xfrm>
                <a:off x="1521851" y="4066326"/>
                <a:ext cx="6464518" cy="696851"/>
                <a:chOff x="1835791" y="1078071"/>
                <a:chExt cx="6464518" cy="830041"/>
              </a:xfrm>
            </p:grpSpPr>
            <p:sp>
              <p:nvSpPr>
                <p:cNvPr id="18" name="Arrow: Pentagon 17">
                  <a:extLst>
                    <a:ext uri="{FF2B5EF4-FFF2-40B4-BE49-F238E27FC236}">
                      <a16:creationId xmlns:a16="http://schemas.microsoft.com/office/drawing/2014/main" id="{BBD73959-BB56-4FF5-AFF2-CCFBB9E4ED40}"/>
                    </a:ext>
                  </a:extLst>
                </p:cNvPr>
                <p:cNvSpPr/>
                <p:nvPr/>
              </p:nvSpPr>
              <p:spPr>
                <a:xfrm rot="10800000">
                  <a:off x="1835791" y="1078071"/>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19" name="Arrow: Pentagon 7">
                  <a:extLst>
                    <a:ext uri="{FF2B5EF4-FFF2-40B4-BE49-F238E27FC236}">
                      <a16:creationId xmlns:a16="http://schemas.microsoft.com/office/drawing/2014/main" id="{7B739400-694C-4E32-BF24-09AFC8CE8574}"/>
                    </a:ext>
                  </a:extLst>
                </p:cNvPr>
                <p:cNvSpPr txBox="1"/>
                <p:nvPr/>
              </p:nvSpPr>
              <p:spPr>
                <a:xfrm rot="21600000">
                  <a:off x="2043301" y="1078071"/>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dirty="0">
                      <a:solidFill>
                        <a:schemeClr val="bg1"/>
                      </a:solidFill>
                      <a:latin typeface="Calibri"/>
                      <a:cs typeface="Calibri"/>
                    </a:rPr>
                    <a:t>ELICIT EMOTION </a:t>
                  </a:r>
                  <a:endParaRPr lang="en-US" kern="1200" dirty="0">
                    <a:solidFill>
                      <a:schemeClr val="bg1"/>
                    </a:solidFill>
                    <a:latin typeface="Calibri"/>
                    <a:cs typeface="Calibri"/>
                  </a:endParaRPr>
                </a:p>
                <a:p>
                  <a:pPr marL="0" lvl="0" indent="0" algn="ctr" defTabSz="977900">
                    <a:lnSpc>
                      <a:spcPct val="90000"/>
                    </a:lnSpc>
                    <a:spcBef>
                      <a:spcPct val="0"/>
                    </a:spcBef>
                    <a:spcAft>
                      <a:spcPct val="35000"/>
                    </a:spcAft>
                    <a:buNone/>
                  </a:pPr>
                  <a:r>
                    <a:rPr lang="en-US" kern="1200" dirty="0">
                      <a:solidFill>
                        <a:schemeClr val="bg1"/>
                      </a:solidFill>
                      <a:latin typeface="Calibri"/>
                      <a:cs typeface="Calibri"/>
                    </a:rPr>
                    <a:t>Children, the future generation </a:t>
                  </a:r>
                </a:p>
              </p:txBody>
            </p:sp>
          </p:grpSp>
          <p:sp>
            <p:nvSpPr>
              <p:cNvPr id="9" name="Oval 8">
                <a:extLst>
                  <a:ext uri="{FF2B5EF4-FFF2-40B4-BE49-F238E27FC236}">
                    <a16:creationId xmlns:a16="http://schemas.microsoft.com/office/drawing/2014/main" id="{466510C2-A205-4E36-87A8-42B6277AD797}"/>
                  </a:ext>
                </a:extLst>
              </p:cNvPr>
              <p:cNvSpPr/>
              <p:nvPr/>
            </p:nvSpPr>
            <p:spPr>
              <a:xfrm>
                <a:off x="1106829" y="4003283"/>
                <a:ext cx="830041" cy="830041"/>
              </a:xfrm>
              <a:prstGeom prst="ellipse">
                <a:avLst/>
              </a:prstGeom>
              <a:blipFill>
                <a:blip r:embed="rId7" cstate="print">
                  <a:extLst>
                    <a:ext uri="{28A0092B-C50C-407E-A947-70E740481C1C}">
                      <a14:useLocalDpi xmlns:a14="http://schemas.microsoft.com/office/drawing/2010/main" val="0"/>
                    </a:ext>
                  </a:extLst>
                </a:blip>
                <a:srcRect/>
                <a:stretch>
                  <a:fillRect/>
                </a:stretch>
              </a:blipFill>
              <a:ln>
                <a:solidFill>
                  <a:srgbClr val="0055BD"/>
                </a:solidFill>
              </a:ln>
            </p:spPr>
            <p:style>
              <a:lnRef idx="0">
                <a:scrgbClr r="0" g="0" b="0"/>
              </a:lnRef>
              <a:fillRef idx="1">
                <a:scrgbClr r="0" g="0" b="0"/>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grpSp>
            <p:nvGrpSpPr>
              <p:cNvPr id="10" name="Group 9">
                <a:extLst>
                  <a:ext uri="{FF2B5EF4-FFF2-40B4-BE49-F238E27FC236}">
                    <a16:creationId xmlns:a16="http://schemas.microsoft.com/office/drawing/2014/main" id="{EDDAA18F-4DB2-4E07-BF2D-F14AC01C2577}"/>
                  </a:ext>
                </a:extLst>
              </p:cNvPr>
              <p:cNvGrpSpPr/>
              <p:nvPr/>
            </p:nvGrpSpPr>
            <p:grpSpPr>
              <a:xfrm>
                <a:off x="1521851" y="4896368"/>
                <a:ext cx="6464518" cy="696851"/>
                <a:chOff x="1835791" y="2155886"/>
                <a:chExt cx="6464518" cy="830041"/>
              </a:xfrm>
            </p:grpSpPr>
            <p:sp>
              <p:nvSpPr>
                <p:cNvPr id="16" name="Arrow: Pentagon 15">
                  <a:extLst>
                    <a:ext uri="{FF2B5EF4-FFF2-40B4-BE49-F238E27FC236}">
                      <a16:creationId xmlns:a16="http://schemas.microsoft.com/office/drawing/2014/main" id="{9AC340C4-C387-40C0-AA85-4CEE12C6FE65}"/>
                    </a:ext>
                  </a:extLst>
                </p:cNvPr>
                <p:cNvSpPr/>
                <p:nvPr/>
              </p:nvSpPr>
              <p:spPr>
                <a:xfrm rot="10800000">
                  <a:off x="1835791" y="2155886"/>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17" name="Arrow: Pentagon 10">
                  <a:extLst>
                    <a:ext uri="{FF2B5EF4-FFF2-40B4-BE49-F238E27FC236}">
                      <a16:creationId xmlns:a16="http://schemas.microsoft.com/office/drawing/2014/main" id="{61090D9A-261F-4AEA-9A62-BB2C57531368}"/>
                    </a:ext>
                  </a:extLst>
                </p:cNvPr>
                <p:cNvSpPr txBox="1"/>
                <p:nvPr/>
              </p:nvSpPr>
              <p:spPr>
                <a:xfrm rot="21600000">
                  <a:off x="2043301" y="2155886"/>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dirty="0">
                      <a:solidFill>
                        <a:schemeClr val="bg1"/>
                      </a:solidFill>
                      <a:latin typeface="Calibri"/>
                      <a:cs typeface="Calibri"/>
                    </a:rPr>
                    <a:t>CREATE INCENTIVES </a:t>
                  </a:r>
                </a:p>
                <a:p>
                  <a:pPr marL="0" lvl="0" indent="0" algn="ctr" defTabSz="977900">
                    <a:lnSpc>
                      <a:spcPct val="90000"/>
                    </a:lnSpc>
                    <a:spcBef>
                      <a:spcPct val="0"/>
                    </a:spcBef>
                    <a:spcAft>
                      <a:spcPct val="35000"/>
                    </a:spcAft>
                    <a:buNone/>
                  </a:pPr>
                  <a:r>
                    <a:rPr lang="en-US" kern="1200" dirty="0">
                      <a:solidFill>
                        <a:schemeClr val="bg1"/>
                      </a:solidFill>
                      <a:latin typeface="Calibri"/>
                      <a:cs typeface="Calibri"/>
                    </a:rPr>
                    <a:t>How stakeholders can benefit from supporting immunization</a:t>
                  </a:r>
                </a:p>
              </p:txBody>
            </p:sp>
          </p:grpSp>
          <p:sp>
            <p:nvSpPr>
              <p:cNvPr id="11" name="Oval 10">
                <a:extLst>
                  <a:ext uri="{FF2B5EF4-FFF2-40B4-BE49-F238E27FC236}">
                    <a16:creationId xmlns:a16="http://schemas.microsoft.com/office/drawing/2014/main" id="{141B1F4B-61CA-498D-85BE-D5EBBC17D340}"/>
                  </a:ext>
                </a:extLst>
              </p:cNvPr>
              <p:cNvSpPr/>
              <p:nvPr/>
            </p:nvSpPr>
            <p:spPr>
              <a:xfrm>
                <a:off x="1106831" y="4811562"/>
                <a:ext cx="830041" cy="830041"/>
              </a:xfrm>
              <a:prstGeom prst="ellipse">
                <a:avLst/>
              </a:prstGeom>
              <a:blipFill>
                <a:blip r:embed="rId8" cstate="print">
                  <a:extLst>
                    <a:ext uri="{28A0092B-C50C-407E-A947-70E740481C1C}">
                      <a14:useLocalDpi xmlns:a14="http://schemas.microsoft.com/office/drawing/2010/main" val="0"/>
                    </a:ext>
                  </a:extLst>
                </a:blip>
                <a:srcRect/>
                <a:stretch>
                  <a:fillRect/>
                </a:stretch>
              </a:blipFill>
              <a:ln>
                <a:solidFill>
                  <a:srgbClr val="0055BD"/>
                </a:solidFill>
              </a:ln>
            </p:spPr>
            <p:style>
              <a:lnRef idx="0">
                <a:scrgbClr r="0" g="0" b="0"/>
              </a:lnRef>
              <a:fillRef idx="1">
                <a:scrgbClr r="0" g="0" b="0"/>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grpSp>
            <p:nvGrpSpPr>
              <p:cNvPr id="12" name="Group 11">
                <a:extLst>
                  <a:ext uri="{FF2B5EF4-FFF2-40B4-BE49-F238E27FC236}">
                    <a16:creationId xmlns:a16="http://schemas.microsoft.com/office/drawing/2014/main" id="{D5D04109-D4A4-40A4-9210-AC6487F9794D}"/>
                  </a:ext>
                </a:extLst>
              </p:cNvPr>
              <p:cNvGrpSpPr/>
              <p:nvPr/>
            </p:nvGrpSpPr>
            <p:grpSpPr>
              <a:xfrm>
                <a:off x="1521852" y="5726411"/>
                <a:ext cx="6464518" cy="696851"/>
                <a:chOff x="1835791" y="3233702"/>
                <a:chExt cx="6464518" cy="830041"/>
              </a:xfrm>
            </p:grpSpPr>
            <p:sp>
              <p:nvSpPr>
                <p:cNvPr id="14" name="Arrow: Pentagon 13">
                  <a:extLst>
                    <a:ext uri="{FF2B5EF4-FFF2-40B4-BE49-F238E27FC236}">
                      <a16:creationId xmlns:a16="http://schemas.microsoft.com/office/drawing/2014/main" id="{D3E74D45-03AD-4F2E-96A2-16F57789C4EF}"/>
                    </a:ext>
                  </a:extLst>
                </p:cNvPr>
                <p:cNvSpPr/>
                <p:nvPr/>
              </p:nvSpPr>
              <p:spPr>
                <a:xfrm rot="10800000">
                  <a:off x="1835791" y="3233702"/>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15" name="Arrow: Pentagon 13">
                  <a:extLst>
                    <a:ext uri="{FF2B5EF4-FFF2-40B4-BE49-F238E27FC236}">
                      <a16:creationId xmlns:a16="http://schemas.microsoft.com/office/drawing/2014/main" id="{69E23903-07BF-4DC3-9D3D-42077B5F43CE}"/>
                    </a:ext>
                  </a:extLst>
                </p:cNvPr>
                <p:cNvSpPr txBox="1"/>
                <p:nvPr/>
              </p:nvSpPr>
              <p:spPr>
                <a:xfrm rot="21600000">
                  <a:off x="2043301" y="3233702"/>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baseline="0" dirty="0">
                      <a:solidFill>
                        <a:schemeClr val="bg1"/>
                      </a:solidFill>
                      <a:latin typeface="Calibri"/>
                      <a:cs typeface="Calibri"/>
                    </a:rPr>
                    <a:t>EXPLAIN THREATS AND RISKS </a:t>
                  </a:r>
                </a:p>
                <a:p>
                  <a:pPr marL="0" lvl="0" indent="0" algn="ctr" defTabSz="977900">
                    <a:lnSpc>
                      <a:spcPct val="90000"/>
                    </a:lnSpc>
                    <a:spcBef>
                      <a:spcPct val="0"/>
                    </a:spcBef>
                    <a:spcAft>
                      <a:spcPct val="35000"/>
                    </a:spcAft>
                    <a:buNone/>
                  </a:pPr>
                  <a:r>
                    <a:rPr lang="en-US" kern="1200" baseline="0" dirty="0">
                      <a:solidFill>
                        <a:schemeClr val="bg1"/>
                      </a:solidFill>
                      <a:latin typeface="Calibri"/>
                      <a:cs typeface="Calibri"/>
                    </a:rPr>
                    <a:t>Consequences of inaction</a:t>
                  </a:r>
                </a:p>
              </p:txBody>
            </p:sp>
          </p:grpSp>
          <p:sp>
            <p:nvSpPr>
              <p:cNvPr id="13" name="Oval 12">
                <a:extLst>
                  <a:ext uri="{FF2B5EF4-FFF2-40B4-BE49-F238E27FC236}">
                    <a16:creationId xmlns:a16="http://schemas.microsoft.com/office/drawing/2014/main" id="{EC9647E9-05A7-4C8E-BED5-ABBC1B756B97}"/>
                  </a:ext>
                </a:extLst>
              </p:cNvPr>
              <p:cNvSpPr/>
              <p:nvPr/>
            </p:nvSpPr>
            <p:spPr>
              <a:xfrm>
                <a:off x="1106829" y="5648257"/>
                <a:ext cx="830041" cy="830041"/>
              </a:xfrm>
              <a:prstGeom prst="ellipse">
                <a:avLst/>
              </a:prstGeom>
              <a:blipFill>
                <a:blip r:embed="rId9" cstate="print">
                  <a:extLst>
                    <a:ext uri="{28A0092B-C50C-407E-A947-70E740481C1C}">
                      <a14:useLocalDpi xmlns:a14="http://schemas.microsoft.com/office/drawing/2010/main" val="0"/>
                    </a:ext>
                  </a:extLst>
                </a:blip>
                <a:srcRect/>
                <a:stretch>
                  <a:fillRect/>
                </a:stretch>
              </a:blipFill>
              <a:ln>
                <a:solidFill>
                  <a:srgbClr val="0055BD"/>
                </a:solidFill>
              </a:ln>
            </p:spPr>
            <p:style>
              <a:lnRef idx="0">
                <a:scrgbClr r="0" g="0" b="0"/>
              </a:lnRef>
              <a:fillRef idx="1">
                <a:scrgbClr r="0" g="0" b="0"/>
              </a:fillRef>
              <a:effectRef idx="2">
                <a:schemeClr val="accent1">
                  <a:tint val="50000"/>
                  <a:hueOff val="0"/>
                  <a:satOff val="0"/>
                  <a:lumOff val="0"/>
                  <a:alphaOff val="0"/>
                </a:schemeClr>
              </a:effectRef>
              <a:fontRef idx="minor">
                <a:schemeClr val="lt1">
                  <a:hueOff val="0"/>
                  <a:satOff val="0"/>
                  <a:lumOff val="0"/>
                  <a:alphaOff val="0"/>
                </a:schemeClr>
              </a:fontRef>
            </p:style>
            <p:txBody>
              <a:bodyPr/>
              <a:lstStyle/>
              <a:p>
                <a:endParaRPr lang="en-US"/>
              </a:p>
            </p:txBody>
          </p:sp>
          <p:grpSp>
            <p:nvGrpSpPr>
              <p:cNvPr id="22" name="Group 21">
                <a:extLst>
                  <a:ext uri="{FF2B5EF4-FFF2-40B4-BE49-F238E27FC236}">
                    <a16:creationId xmlns:a16="http://schemas.microsoft.com/office/drawing/2014/main" id="{074ED856-D85C-4B95-A2FB-67C457D552E3}"/>
                  </a:ext>
                </a:extLst>
              </p:cNvPr>
              <p:cNvGrpSpPr/>
              <p:nvPr/>
            </p:nvGrpSpPr>
            <p:grpSpPr>
              <a:xfrm>
                <a:off x="1521850" y="1523832"/>
                <a:ext cx="6464518" cy="696851"/>
                <a:chOff x="1835791" y="256"/>
                <a:chExt cx="6464518" cy="830041"/>
              </a:xfrm>
            </p:grpSpPr>
            <p:sp>
              <p:nvSpPr>
                <p:cNvPr id="24" name="Arrow: Pentagon 23">
                  <a:extLst>
                    <a:ext uri="{FF2B5EF4-FFF2-40B4-BE49-F238E27FC236}">
                      <a16:creationId xmlns:a16="http://schemas.microsoft.com/office/drawing/2014/main" id="{4E48F77B-1AC9-4332-B716-2B8152E95062}"/>
                    </a:ext>
                  </a:extLst>
                </p:cNvPr>
                <p:cNvSpPr/>
                <p:nvPr/>
              </p:nvSpPr>
              <p:spPr>
                <a:xfrm rot="10800000">
                  <a:off x="1835791" y="256"/>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25" name="Arrow: Pentagon 4">
                  <a:extLst>
                    <a:ext uri="{FF2B5EF4-FFF2-40B4-BE49-F238E27FC236}">
                      <a16:creationId xmlns:a16="http://schemas.microsoft.com/office/drawing/2014/main" id="{BFA246DE-D7FC-44E9-9D7A-D905F280B823}"/>
                    </a:ext>
                  </a:extLst>
                </p:cNvPr>
                <p:cNvSpPr txBox="1"/>
                <p:nvPr/>
              </p:nvSpPr>
              <p:spPr>
                <a:xfrm rot="21600000">
                  <a:off x="2043301" y="256"/>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dirty="0">
                      <a:solidFill>
                        <a:schemeClr val="bg1"/>
                      </a:solidFill>
                      <a:latin typeface="Calibri"/>
                      <a:cs typeface="Calibri"/>
                    </a:rPr>
                    <a:t>KEEP IT SIMPLE</a:t>
                  </a:r>
                  <a:endParaRPr lang="en-US" kern="1200" dirty="0">
                    <a:solidFill>
                      <a:schemeClr val="bg1"/>
                    </a:solidFill>
                    <a:latin typeface="Calibri"/>
                    <a:cs typeface="Calibri"/>
                  </a:endParaRPr>
                </a:p>
                <a:p>
                  <a:pPr marL="0" lvl="0" indent="0" algn="ctr" defTabSz="977900">
                    <a:lnSpc>
                      <a:spcPct val="90000"/>
                    </a:lnSpc>
                    <a:spcBef>
                      <a:spcPct val="0"/>
                    </a:spcBef>
                    <a:spcAft>
                      <a:spcPct val="35000"/>
                    </a:spcAft>
                    <a:buNone/>
                  </a:pPr>
                  <a:r>
                    <a:rPr lang="en-US" kern="1200" dirty="0">
                      <a:solidFill>
                        <a:schemeClr val="bg1"/>
                      </a:solidFill>
                      <a:latin typeface="Calibri"/>
                      <a:cs typeface="Calibri"/>
                    </a:rPr>
                    <a:t>Avoid being overly technical</a:t>
                  </a:r>
                </a:p>
              </p:txBody>
            </p:sp>
          </p:grpSp>
          <p:grpSp>
            <p:nvGrpSpPr>
              <p:cNvPr id="26" name="Group 25">
                <a:extLst>
                  <a:ext uri="{FF2B5EF4-FFF2-40B4-BE49-F238E27FC236}">
                    <a16:creationId xmlns:a16="http://schemas.microsoft.com/office/drawing/2014/main" id="{A59775B9-EFB2-428E-84D8-F3278D3D9527}"/>
                  </a:ext>
                </a:extLst>
              </p:cNvPr>
              <p:cNvGrpSpPr/>
              <p:nvPr/>
            </p:nvGrpSpPr>
            <p:grpSpPr>
              <a:xfrm>
                <a:off x="1521850" y="2399351"/>
                <a:ext cx="6464518" cy="696851"/>
                <a:chOff x="1835791" y="256"/>
                <a:chExt cx="6464518" cy="830041"/>
              </a:xfrm>
            </p:grpSpPr>
            <p:sp>
              <p:nvSpPr>
                <p:cNvPr id="27" name="Arrow: Pentagon 26">
                  <a:extLst>
                    <a:ext uri="{FF2B5EF4-FFF2-40B4-BE49-F238E27FC236}">
                      <a16:creationId xmlns:a16="http://schemas.microsoft.com/office/drawing/2014/main" id="{8B43E77A-4550-42CC-BFBF-B24B1FFF8EC2}"/>
                    </a:ext>
                  </a:extLst>
                </p:cNvPr>
                <p:cNvSpPr/>
                <p:nvPr/>
              </p:nvSpPr>
              <p:spPr>
                <a:xfrm rot="10800000">
                  <a:off x="1835791" y="256"/>
                  <a:ext cx="6464518" cy="830041"/>
                </a:xfrm>
                <a:prstGeom prst="homePlate">
                  <a:avLst/>
                </a:prstGeom>
                <a:solidFill>
                  <a:srgbClr val="5E8299"/>
                </a:solidFill>
                <a:ln>
                  <a:solidFill>
                    <a:srgbClr val="5E8299"/>
                  </a:solidFill>
                </a:ln>
              </p:spPr>
              <p:style>
                <a:lnRef idx="0">
                  <a:scrgbClr r="0" g="0" b="0"/>
                </a:lnRef>
                <a:fillRef idx="3">
                  <a:scrgbClr r="0" g="0" b="0"/>
                </a:fillRef>
                <a:effectRef idx="2">
                  <a:schemeClr val="accent1">
                    <a:hueOff val="0"/>
                    <a:satOff val="0"/>
                    <a:lumOff val="0"/>
                    <a:alphaOff val="0"/>
                  </a:schemeClr>
                </a:effectRef>
                <a:fontRef idx="minor">
                  <a:schemeClr val="lt1"/>
                </a:fontRef>
              </p:style>
              <p:txBody>
                <a:bodyPr/>
                <a:lstStyle/>
                <a:p>
                  <a:endParaRPr lang="en-US"/>
                </a:p>
              </p:txBody>
            </p:sp>
            <p:sp>
              <p:nvSpPr>
                <p:cNvPr id="28" name="Arrow: Pentagon 4">
                  <a:extLst>
                    <a:ext uri="{FF2B5EF4-FFF2-40B4-BE49-F238E27FC236}">
                      <a16:creationId xmlns:a16="http://schemas.microsoft.com/office/drawing/2014/main" id="{12D242AF-F10F-49DD-8D0B-D3C3DE812A72}"/>
                    </a:ext>
                  </a:extLst>
                </p:cNvPr>
                <p:cNvSpPr txBox="1"/>
                <p:nvPr/>
              </p:nvSpPr>
              <p:spPr>
                <a:xfrm>
                  <a:off x="2043301" y="256"/>
                  <a:ext cx="6257008" cy="83004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66025" tIns="83820" rIns="156464" bIns="83820" numCol="1" spcCol="1270" anchor="ctr" anchorCtr="0">
                  <a:noAutofit/>
                </a:bodyPr>
                <a:lstStyle/>
                <a:p>
                  <a:pPr marL="0" lvl="0" indent="0" algn="ctr" defTabSz="977900">
                    <a:lnSpc>
                      <a:spcPct val="90000"/>
                    </a:lnSpc>
                    <a:spcBef>
                      <a:spcPct val="0"/>
                    </a:spcBef>
                    <a:spcAft>
                      <a:spcPct val="35000"/>
                    </a:spcAft>
                    <a:buNone/>
                  </a:pPr>
                  <a:r>
                    <a:rPr lang="en-US" b="1" kern="1200" dirty="0">
                      <a:solidFill>
                        <a:schemeClr val="bg1"/>
                      </a:solidFill>
                      <a:latin typeface="Calibri"/>
                      <a:cs typeface="Calibri"/>
                    </a:rPr>
                    <a:t>BE RELEVANT</a:t>
                  </a:r>
                  <a:endParaRPr lang="en-US" kern="1200" dirty="0">
                    <a:solidFill>
                      <a:schemeClr val="bg1"/>
                    </a:solidFill>
                    <a:latin typeface="Calibri"/>
                    <a:cs typeface="Calibri"/>
                  </a:endParaRPr>
                </a:p>
                <a:p>
                  <a:pPr marL="0" lvl="0" indent="0" algn="ctr" defTabSz="977900">
                    <a:lnSpc>
                      <a:spcPct val="90000"/>
                    </a:lnSpc>
                    <a:spcBef>
                      <a:spcPct val="0"/>
                    </a:spcBef>
                    <a:spcAft>
                      <a:spcPct val="35000"/>
                    </a:spcAft>
                    <a:buNone/>
                  </a:pPr>
                  <a:r>
                    <a:rPr lang="en-US" kern="1200" dirty="0">
                      <a:solidFill>
                        <a:schemeClr val="bg1"/>
                      </a:solidFill>
                      <a:latin typeface="Calibri"/>
                      <a:cs typeface="Calibri"/>
                    </a:rPr>
                    <a:t>Speak to current issues and motivators for your stakeholders</a:t>
                  </a:r>
                </a:p>
              </p:txBody>
            </p:sp>
          </p:grpSp>
        </p:grpSp>
        <p:grpSp>
          <p:nvGrpSpPr>
            <p:cNvPr id="45" name="Group 44">
              <a:extLst>
                <a:ext uri="{FF2B5EF4-FFF2-40B4-BE49-F238E27FC236}">
                  <a16:creationId xmlns:a16="http://schemas.microsoft.com/office/drawing/2014/main" id="{E4DE95B9-2C16-4FEB-8062-6AD1CEE4A2AC}"/>
                </a:ext>
              </a:extLst>
            </p:cNvPr>
            <p:cNvGrpSpPr/>
            <p:nvPr/>
          </p:nvGrpSpPr>
          <p:grpSpPr>
            <a:xfrm>
              <a:off x="1092283" y="965333"/>
              <a:ext cx="830043" cy="861563"/>
              <a:chOff x="432582" y="1141866"/>
              <a:chExt cx="830043" cy="861563"/>
            </a:xfrm>
          </p:grpSpPr>
          <p:sp>
            <p:nvSpPr>
              <p:cNvPr id="33" name="Oval 32">
                <a:extLst>
                  <a:ext uri="{FF2B5EF4-FFF2-40B4-BE49-F238E27FC236}">
                    <a16:creationId xmlns:a16="http://schemas.microsoft.com/office/drawing/2014/main" id="{032E3851-801A-4AD5-AA6D-E06E4A89ABA7}"/>
                  </a:ext>
                </a:extLst>
              </p:cNvPr>
              <p:cNvSpPr/>
              <p:nvPr/>
            </p:nvSpPr>
            <p:spPr>
              <a:xfrm>
                <a:off x="432582" y="1141866"/>
                <a:ext cx="830043" cy="861563"/>
              </a:xfrm>
              <a:prstGeom prst="ellipse">
                <a:avLst/>
              </a:prstGeom>
              <a:solidFill>
                <a:srgbClr val="F7F7F7"/>
              </a:solidFill>
              <a:ln w="3175">
                <a:solidFill>
                  <a:srgbClr val="005EA4"/>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pic>
            <p:nvPicPr>
              <p:cNvPr id="30" name="Graphic 29" descr="Hourglass">
                <a:extLst>
                  <a:ext uri="{FF2B5EF4-FFF2-40B4-BE49-F238E27FC236}">
                    <a16:creationId xmlns:a16="http://schemas.microsoft.com/office/drawing/2014/main" id="{0A04798A-15AE-47EE-BC86-4B64278728A1}"/>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75717" y="1181138"/>
                <a:ext cx="734140" cy="778373"/>
              </a:xfrm>
              <a:prstGeom prst="rect">
                <a:avLst/>
              </a:prstGeom>
            </p:spPr>
          </p:pic>
        </p:grpSp>
        <p:sp>
          <p:nvSpPr>
            <p:cNvPr id="41" name="Oval 40">
              <a:extLst>
                <a:ext uri="{FF2B5EF4-FFF2-40B4-BE49-F238E27FC236}">
                  <a16:creationId xmlns:a16="http://schemas.microsoft.com/office/drawing/2014/main" id="{FECD2C34-D207-4D93-AFC0-5F8A75DC0F75}"/>
                </a:ext>
              </a:extLst>
            </p:cNvPr>
            <p:cNvSpPr/>
            <p:nvPr/>
          </p:nvSpPr>
          <p:spPr>
            <a:xfrm>
              <a:off x="1094127" y="1855065"/>
              <a:ext cx="830043" cy="813116"/>
            </a:xfrm>
            <a:prstGeom prst="ellipse">
              <a:avLst/>
            </a:prstGeom>
            <a:solidFill>
              <a:schemeClr val="bg1"/>
            </a:solidFill>
            <a:ln w="3175">
              <a:solidFill>
                <a:srgbClr val="005EA4"/>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pic>
          <p:nvPicPr>
            <p:cNvPr id="32" name="Graphic 31" descr="Puzzle">
              <a:extLst>
                <a:ext uri="{FF2B5EF4-FFF2-40B4-BE49-F238E27FC236}">
                  <a16:creationId xmlns:a16="http://schemas.microsoft.com/office/drawing/2014/main" id="{65348B45-6D02-4146-ADAE-3AC8931EAE00}"/>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120411" y="1920677"/>
              <a:ext cx="764153" cy="764635"/>
            </a:xfrm>
            <a:prstGeom prst="rect">
              <a:avLst/>
            </a:prstGeom>
          </p:spPr>
        </p:pic>
      </p:grpSp>
      <p:sp>
        <p:nvSpPr>
          <p:cNvPr id="34" name="TextBox 33">
            <a:extLst>
              <a:ext uri="{FF2B5EF4-FFF2-40B4-BE49-F238E27FC236}">
                <a16:creationId xmlns:a16="http://schemas.microsoft.com/office/drawing/2014/main" id="{4D220853-582A-46C0-BDBB-F52BD96CBBBD}"/>
              </a:ext>
            </a:extLst>
          </p:cNvPr>
          <p:cNvSpPr txBox="1"/>
          <p:nvPr/>
        </p:nvSpPr>
        <p:spPr>
          <a:xfrm>
            <a:off x="1917561" y="6181230"/>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4279266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708BD7-7DBD-4CEC-8749-E384D2043A1A}"/>
              </a:ext>
            </a:extLst>
          </p:cNvPr>
          <p:cNvSpPr>
            <a:spLocks noGrp="1"/>
          </p:cNvSpPr>
          <p:nvPr>
            <p:ph type="title"/>
          </p:nvPr>
        </p:nvSpPr>
        <p:spPr/>
        <p:txBody>
          <a:bodyPr>
            <a:normAutofit/>
          </a:bodyPr>
          <a:lstStyle/>
          <a:p>
            <a:r>
              <a:rPr lang="en-US" dirty="0"/>
              <a:t>Why Might Immunization Investment Requirements Increase Over Time?</a:t>
            </a:r>
          </a:p>
        </p:txBody>
      </p:sp>
      <p:sp>
        <p:nvSpPr>
          <p:cNvPr id="5" name="Content Placeholder 4">
            <a:extLst>
              <a:ext uri="{FF2B5EF4-FFF2-40B4-BE49-F238E27FC236}">
                <a16:creationId xmlns:a16="http://schemas.microsoft.com/office/drawing/2014/main" id="{6129E943-26B6-40E4-8344-5C70071E17A8}"/>
              </a:ext>
            </a:extLst>
          </p:cNvPr>
          <p:cNvSpPr>
            <a:spLocks noGrp="1"/>
          </p:cNvSpPr>
          <p:nvPr>
            <p:ph idx="1"/>
          </p:nvPr>
        </p:nvSpPr>
        <p:spPr>
          <a:xfrm>
            <a:off x="457200" y="1417638"/>
            <a:ext cx="8229600" cy="4272076"/>
          </a:xfrm>
        </p:spPr>
        <p:txBody>
          <a:bodyPr/>
          <a:lstStyle/>
          <a:p>
            <a:pPr marL="285750" indent="-285750">
              <a:buFont typeface="Arial" panose="020B0604020202020204" pitchFamily="34" charset="0"/>
              <a:buChar char="•"/>
            </a:pPr>
            <a:r>
              <a:rPr lang="en-US" dirty="0">
                <a:solidFill>
                  <a:schemeClr val="tx1"/>
                </a:solidFill>
              </a:rPr>
              <a:t>Rapid increase in vaccine co-financing during Gavi transition</a:t>
            </a:r>
          </a:p>
          <a:p>
            <a:pPr marL="285750" indent="-285750">
              <a:buFont typeface="Arial" panose="020B0604020202020204" pitchFamily="34" charset="0"/>
              <a:buChar char="•"/>
            </a:pPr>
            <a:endParaRPr lang="en-US" dirty="0">
              <a:solidFill>
                <a:schemeClr val="tx1"/>
              </a:solidFill>
            </a:endParaRPr>
          </a:p>
          <a:p>
            <a:pPr marL="285750" indent="-285750">
              <a:buFont typeface="Arial" panose="020B0604020202020204" pitchFamily="34" charset="0"/>
              <a:buChar char="•"/>
            </a:pPr>
            <a:r>
              <a:rPr lang="en-US" dirty="0">
                <a:solidFill>
                  <a:schemeClr val="tx1"/>
                </a:solidFill>
              </a:rPr>
              <a:t>Upgrading supply chain</a:t>
            </a:r>
          </a:p>
          <a:p>
            <a:pPr marL="285750" indent="-285750">
              <a:buFont typeface="Arial" panose="020B0604020202020204" pitchFamily="34" charset="0"/>
              <a:buChar char="•"/>
            </a:pPr>
            <a:endParaRPr lang="en-US" dirty="0">
              <a:solidFill>
                <a:schemeClr val="tx1"/>
              </a:solidFill>
            </a:endParaRPr>
          </a:p>
          <a:p>
            <a:pPr marL="285750" indent="-285750">
              <a:buFont typeface="Arial" panose="020B0604020202020204" pitchFamily="34" charset="0"/>
              <a:buChar char="•"/>
            </a:pPr>
            <a:r>
              <a:rPr lang="en-US" dirty="0">
                <a:solidFill>
                  <a:schemeClr val="tx1"/>
                </a:solidFill>
              </a:rPr>
              <a:t>New vaccine introductions</a:t>
            </a:r>
          </a:p>
          <a:p>
            <a:pPr marL="285750" indent="-285750">
              <a:buFont typeface="Arial" panose="020B0604020202020204" pitchFamily="34" charset="0"/>
              <a:buChar char="•"/>
            </a:pPr>
            <a:endParaRPr lang="en-US" dirty="0">
              <a:solidFill>
                <a:schemeClr val="tx1"/>
              </a:solidFill>
            </a:endParaRPr>
          </a:p>
          <a:p>
            <a:pPr marL="285750" indent="-285750">
              <a:buFont typeface="Arial" panose="020B0604020202020204" pitchFamily="34" charset="0"/>
              <a:buChar char="•"/>
            </a:pPr>
            <a:r>
              <a:rPr lang="en-US" dirty="0">
                <a:solidFill>
                  <a:schemeClr val="tx1"/>
                </a:solidFill>
              </a:rPr>
              <a:t>Other measures to improve coverage, reach special populations</a:t>
            </a:r>
          </a:p>
          <a:p>
            <a:pPr marL="285750" indent="-285750">
              <a:buFont typeface="Arial" panose="020B0604020202020204" pitchFamily="34" charset="0"/>
              <a:buChar char="•"/>
            </a:pPr>
            <a:endParaRPr lang="en-US" dirty="0">
              <a:solidFill>
                <a:schemeClr val="tx1"/>
              </a:solidFill>
            </a:endParaRPr>
          </a:p>
          <a:p>
            <a:pPr marL="285750" indent="-285750">
              <a:buFont typeface="Arial" panose="020B0604020202020204" pitchFamily="34" charset="0"/>
              <a:buChar char="•"/>
            </a:pPr>
            <a:r>
              <a:rPr lang="en-US" dirty="0">
                <a:solidFill>
                  <a:schemeClr val="tx1"/>
                </a:solidFill>
              </a:rPr>
              <a:t>Growing birth cohort</a:t>
            </a:r>
          </a:p>
          <a:p>
            <a:pPr marL="285750" indent="-285750">
              <a:buFont typeface="Arial" panose="020B0604020202020204" pitchFamily="34" charset="0"/>
              <a:buChar char="•"/>
            </a:pPr>
            <a:endParaRPr lang="en-US" dirty="0">
              <a:solidFill>
                <a:schemeClr val="tx1"/>
              </a:solidFill>
            </a:endParaRPr>
          </a:p>
          <a:p>
            <a:pPr marL="285750" indent="-285750">
              <a:buFont typeface="Arial" panose="020B0604020202020204" pitchFamily="34" charset="0"/>
              <a:buChar char="•"/>
            </a:pPr>
            <a:r>
              <a:rPr lang="en-US" dirty="0">
                <a:solidFill>
                  <a:schemeClr val="tx1"/>
                </a:solidFill>
              </a:rPr>
              <a:t>Greater attention to adequate funding of operating costs</a:t>
            </a:r>
          </a:p>
        </p:txBody>
      </p:sp>
      <p:sp>
        <p:nvSpPr>
          <p:cNvPr id="3" name="Slide Number Placeholder 2">
            <a:extLst>
              <a:ext uri="{FF2B5EF4-FFF2-40B4-BE49-F238E27FC236}">
                <a16:creationId xmlns:a16="http://schemas.microsoft.com/office/drawing/2014/main" id="{ECF8F8E3-B8A3-4D16-9A4A-9F2F1DA32CB8}"/>
              </a:ext>
            </a:extLst>
          </p:cNvPr>
          <p:cNvSpPr>
            <a:spLocks noGrp="1"/>
          </p:cNvSpPr>
          <p:nvPr>
            <p:ph type="sldNum" sz="quarter" idx="4"/>
          </p:nvPr>
        </p:nvSpPr>
        <p:spPr/>
        <p:txBody>
          <a:bodyPr/>
          <a:lstStyle/>
          <a:p>
            <a:pPr algn="l"/>
            <a:fld id="{2459FD92-E8AB-4F86-BA9A-090210CAFD7B}" type="slidenum">
              <a:rPr lang="en-US" smtClean="0">
                <a:latin typeface="Arial"/>
                <a:cs typeface="Arial"/>
              </a:rPr>
              <a:pPr algn="l"/>
              <a:t>3</a:t>
            </a:fld>
            <a:r>
              <a:rPr lang="en-US">
                <a:latin typeface="Arial"/>
                <a:cs typeface="Arial"/>
              </a:rPr>
              <a:t> | www.lnct.global</a:t>
            </a:r>
            <a:endParaRPr lang="en-US" dirty="0">
              <a:latin typeface="Arial"/>
              <a:cs typeface="Arial"/>
            </a:endParaRPr>
          </a:p>
        </p:txBody>
      </p:sp>
    </p:spTree>
    <p:extLst>
      <p:ext uri="{BB962C8B-B14F-4D97-AF65-F5344CB8AC3E}">
        <p14:creationId xmlns:p14="http://schemas.microsoft.com/office/powerpoint/2010/main" val="552269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lede 5">
            <a:extLst>
              <a:ext uri="{FF2B5EF4-FFF2-40B4-BE49-F238E27FC236}">
                <a16:creationId xmlns:a16="http://schemas.microsoft.com/office/drawing/2014/main" id="{65B0E2C1-19BC-4863-866F-80533D4F46DC}"/>
              </a:ext>
            </a:extLst>
          </p:cNvPr>
          <p:cNvPicPr>
            <a:picLocks noChangeAspect="1"/>
          </p:cNvPicPr>
          <p:nvPr/>
        </p:nvPicPr>
        <p:blipFill>
          <a:blip r:embed="rId2"/>
          <a:stretch>
            <a:fillRect/>
          </a:stretch>
        </p:blipFill>
        <p:spPr>
          <a:xfrm>
            <a:off x="1971298" y="1233903"/>
            <a:ext cx="4879153" cy="5566159"/>
          </a:xfrm>
          <a:prstGeom prst="rect">
            <a:avLst/>
          </a:prstGeom>
        </p:spPr>
      </p:pic>
      <p:sp>
        <p:nvSpPr>
          <p:cNvPr id="10" name="Rectangle 9">
            <a:extLst>
              <a:ext uri="{FF2B5EF4-FFF2-40B4-BE49-F238E27FC236}">
                <a16:creationId xmlns:a16="http://schemas.microsoft.com/office/drawing/2014/main" id="{E7494ACB-C3F9-4508-9A2E-F29DBD406952}"/>
              </a:ext>
            </a:extLst>
          </p:cNvPr>
          <p:cNvSpPr/>
          <p:nvPr/>
        </p:nvSpPr>
        <p:spPr>
          <a:xfrm>
            <a:off x="-296922" y="1233903"/>
            <a:ext cx="2574032" cy="707886"/>
          </a:xfrm>
          <a:prstGeom prst="rect">
            <a:avLst/>
          </a:prstGeom>
        </p:spPr>
        <p:txBody>
          <a:bodyPr wrap="square">
            <a:spAutoFit/>
          </a:bodyPr>
          <a:lstStyle/>
          <a:p>
            <a:pPr algn="r"/>
            <a:r>
              <a:rPr lang="en-US" sz="2000" b="1" dirty="0">
                <a:solidFill>
                  <a:schemeClr val="bg1"/>
                </a:solidFill>
              </a:rPr>
              <a:t>STEP 1: </a:t>
            </a:r>
            <a:r>
              <a:rPr lang="en-US" sz="2000" dirty="0">
                <a:solidFill>
                  <a:schemeClr val="bg1"/>
                </a:solidFill>
              </a:rPr>
              <a:t>DEFINE YOUR FUNDING NEEDS</a:t>
            </a:r>
          </a:p>
        </p:txBody>
      </p:sp>
      <p:sp>
        <p:nvSpPr>
          <p:cNvPr id="11" name="Rectangle 10">
            <a:extLst>
              <a:ext uri="{FF2B5EF4-FFF2-40B4-BE49-F238E27FC236}">
                <a16:creationId xmlns:a16="http://schemas.microsoft.com/office/drawing/2014/main" id="{F83F4D61-C9CC-425D-8451-7EE0AB04EED5}"/>
              </a:ext>
            </a:extLst>
          </p:cNvPr>
          <p:cNvSpPr/>
          <p:nvPr/>
        </p:nvSpPr>
        <p:spPr>
          <a:xfrm>
            <a:off x="6850451" y="2349830"/>
            <a:ext cx="2286000" cy="707886"/>
          </a:xfrm>
          <a:prstGeom prst="rect">
            <a:avLst/>
          </a:prstGeom>
        </p:spPr>
        <p:txBody>
          <a:bodyPr>
            <a:spAutoFit/>
          </a:bodyPr>
          <a:lstStyle/>
          <a:p>
            <a:r>
              <a:rPr lang="en-US" sz="2000" b="1" dirty="0">
                <a:solidFill>
                  <a:schemeClr val="bg1"/>
                </a:solidFill>
              </a:rPr>
              <a:t>STEP 2: </a:t>
            </a:r>
            <a:r>
              <a:rPr lang="en-US" sz="2000" dirty="0">
                <a:solidFill>
                  <a:schemeClr val="bg1"/>
                </a:solidFill>
              </a:rPr>
              <a:t>IDENTIFY STAKEHOLDERS</a:t>
            </a:r>
          </a:p>
        </p:txBody>
      </p:sp>
      <p:sp>
        <p:nvSpPr>
          <p:cNvPr id="12" name="Rectangle 11">
            <a:extLst>
              <a:ext uri="{FF2B5EF4-FFF2-40B4-BE49-F238E27FC236}">
                <a16:creationId xmlns:a16="http://schemas.microsoft.com/office/drawing/2014/main" id="{BCD59833-1426-4B03-9C8D-7C3A81C09399}"/>
              </a:ext>
            </a:extLst>
          </p:cNvPr>
          <p:cNvSpPr/>
          <p:nvPr/>
        </p:nvSpPr>
        <p:spPr>
          <a:xfrm>
            <a:off x="0" y="3500371"/>
            <a:ext cx="2377318" cy="1015663"/>
          </a:xfrm>
          <a:prstGeom prst="rect">
            <a:avLst/>
          </a:prstGeom>
        </p:spPr>
        <p:txBody>
          <a:bodyPr wrap="square">
            <a:spAutoFit/>
          </a:bodyPr>
          <a:lstStyle/>
          <a:p>
            <a:r>
              <a:rPr lang="en-US" sz="2000" b="1" dirty="0">
                <a:solidFill>
                  <a:schemeClr val="bg1"/>
                </a:solidFill>
              </a:rPr>
              <a:t>STEP 3: </a:t>
            </a:r>
            <a:r>
              <a:rPr lang="en-US" sz="2000" dirty="0">
                <a:solidFill>
                  <a:schemeClr val="bg1"/>
                </a:solidFill>
              </a:rPr>
              <a:t>UNDERSTAND STAKEHOLDERS</a:t>
            </a:r>
          </a:p>
        </p:txBody>
      </p:sp>
      <p:sp>
        <p:nvSpPr>
          <p:cNvPr id="13" name="Rectangle 12">
            <a:extLst>
              <a:ext uri="{FF2B5EF4-FFF2-40B4-BE49-F238E27FC236}">
                <a16:creationId xmlns:a16="http://schemas.microsoft.com/office/drawing/2014/main" id="{331E4304-8D45-460A-B9A8-94DB8AD98EB9}"/>
              </a:ext>
            </a:extLst>
          </p:cNvPr>
          <p:cNvSpPr/>
          <p:nvPr/>
        </p:nvSpPr>
        <p:spPr>
          <a:xfrm>
            <a:off x="6202760" y="4246414"/>
            <a:ext cx="2286000" cy="707886"/>
          </a:xfrm>
          <a:prstGeom prst="rect">
            <a:avLst/>
          </a:prstGeom>
        </p:spPr>
        <p:txBody>
          <a:bodyPr>
            <a:spAutoFit/>
          </a:bodyPr>
          <a:lstStyle/>
          <a:p>
            <a:r>
              <a:rPr lang="en-US" sz="2000" b="1" dirty="0">
                <a:solidFill>
                  <a:schemeClr val="bg1"/>
                </a:solidFill>
              </a:rPr>
              <a:t>STEP 4: </a:t>
            </a:r>
            <a:r>
              <a:rPr lang="en-US" sz="2000" dirty="0">
                <a:solidFill>
                  <a:schemeClr val="bg1"/>
                </a:solidFill>
              </a:rPr>
              <a:t>JUSTIFY INVESTMENT</a:t>
            </a:r>
          </a:p>
        </p:txBody>
      </p:sp>
      <p:sp>
        <p:nvSpPr>
          <p:cNvPr id="14" name="Rectangle 13">
            <a:extLst>
              <a:ext uri="{FF2B5EF4-FFF2-40B4-BE49-F238E27FC236}">
                <a16:creationId xmlns:a16="http://schemas.microsoft.com/office/drawing/2014/main" id="{D38056B1-9B7A-4563-BCD4-4DD2A813A629}"/>
              </a:ext>
            </a:extLst>
          </p:cNvPr>
          <p:cNvSpPr/>
          <p:nvPr/>
        </p:nvSpPr>
        <p:spPr>
          <a:xfrm>
            <a:off x="572160" y="5989440"/>
            <a:ext cx="2286000" cy="707886"/>
          </a:xfrm>
          <a:prstGeom prst="rect">
            <a:avLst/>
          </a:prstGeom>
        </p:spPr>
        <p:txBody>
          <a:bodyPr>
            <a:spAutoFit/>
          </a:bodyPr>
          <a:lstStyle/>
          <a:p>
            <a:pPr algn="r"/>
            <a:r>
              <a:rPr lang="en-US" sz="2000" b="1" dirty="0">
                <a:solidFill>
                  <a:schemeClr val="bg1"/>
                </a:solidFill>
              </a:rPr>
              <a:t>STEP 5: </a:t>
            </a:r>
            <a:r>
              <a:rPr lang="en-US" sz="2000" dirty="0">
                <a:solidFill>
                  <a:schemeClr val="bg1"/>
                </a:solidFill>
              </a:rPr>
              <a:t>PLAN ACTIVITIES</a:t>
            </a:r>
          </a:p>
        </p:txBody>
      </p:sp>
      <p:sp>
        <p:nvSpPr>
          <p:cNvPr id="15" name="Oval 14">
            <a:extLst>
              <a:ext uri="{FF2B5EF4-FFF2-40B4-BE49-F238E27FC236}">
                <a16:creationId xmlns:a16="http://schemas.microsoft.com/office/drawing/2014/main" id="{00CFDEF6-5371-4BD8-A215-A773CC129C25}"/>
              </a:ext>
            </a:extLst>
          </p:cNvPr>
          <p:cNvSpPr/>
          <p:nvPr/>
        </p:nvSpPr>
        <p:spPr>
          <a:xfrm>
            <a:off x="-126836" y="1841500"/>
            <a:ext cx="9550236" cy="39370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
            <a:extLst>
              <a:ext uri="{FF2B5EF4-FFF2-40B4-BE49-F238E27FC236}">
                <a16:creationId xmlns:a16="http://schemas.microsoft.com/office/drawing/2014/main" id="{C642A7D4-C588-4D9B-B5C3-6BA3D7F0E3F0}"/>
              </a:ext>
            </a:extLst>
          </p:cNvPr>
          <p:cNvSpPr>
            <a:spLocks noGrp="1"/>
          </p:cNvSpPr>
          <p:nvPr>
            <p:ph type="title"/>
          </p:nvPr>
        </p:nvSpPr>
        <p:spPr>
          <a:xfrm>
            <a:off x="259160" y="350520"/>
            <a:ext cx="8229600" cy="577047"/>
          </a:xfrm>
        </p:spPr>
        <p:txBody>
          <a:bodyPr>
            <a:normAutofit fontScale="90000"/>
          </a:bodyPr>
          <a:lstStyle/>
          <a:p>
            <a:r>
              <a:rPr lang="en-GB" dirty="0"/>
              <a:t>A Step-by-Step Resource Mobilization Approach</a:t>
            </a:r>
            <a:endParaRPr lang="en-US" dirty="0"/>
          </a:p>
        </p:txBody>
      </p:sp>
      <p:sp>
        <p:nvSpPr>
          <p:cNvPr id="2" name="TextBox 1">
            <a:extLst>
              <a:ext uri="{FF2B5EF4-FFF2-40B4-BE49-F238E27FC236}">
                <a16:creationId xmlns:a16="http://schemas.microsoft.com/office/drawing/2014/main" id="{1E3D0BF0-207C-4052-B1E5-CD389AE1AB36}"/>
              </a:ext>
            </a:extLst>
          </p:cNvPr>
          <p:cNvSpPr txBox="1"/>
          <p:nvPr/>
        </p:nvSpPr>
        <p:spPr>
          <a:xfrm>
            <a:off x="5249942" y="6338661"/>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820642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9917E-AAB5-4F3D-84DE-E20DB866818F}"/>
              </a:ext>
            </a:extLst>
          </p:cNvPr>
          <p:cNvSpPr>
            <a:spLocks noGrp="1"/>
          </p:cNvSpPr>
          <p:nvPr>
            <p:ph type="title"/>
          </p:nvPr>
        </p:nvSpPr>
        <p:spPr>
          <a:xfrm>
            <a:off x="457200" y="414338"/>
            <a:ext cx="8229600" cy="1143000"/>
          </a:xfrm>
        </p:spPr>
        <p:txBody>
          <a:bodyPr/>
          <a:lstStyle/>
          <a:p>
            <a:r>
              <a:rPr lang="en-US" dirty="0"/>
              <a:t>Define Your Funding Needs</a:t>
            </a:r>
          </a:p>
        </p:txBody>
      </p:sp>
      <p:sp>
        <p:nvSpPr>
          <p:cNvPr id="3" name="Content Placeholder 2">
            <a:extLst>
              <a:ext uri="{FF2B5EF4-FFF2-40B4-BE49-F238E27FC236}">
                <a16:creationId xmlns:a16="http://schemas.microsoft.com/office/drawing/2014/main" id="{11D94D24-B6F2-4F7A-97B0-C36195814915}"/>
              </a:ext>
            </a:extLst>
          </p:cNvPr>
          <p:cNvSpPr>
            <a:spLocks noGrp="1"/>
          </p:cNvSpPr>
          <p:nvPr>
            <p:ph idx="1"/>
          </p:nvPr>
        </p:nvSpPr>
        <p:spPr>
          <a:xfrm>
            <a:off x="457200" y="1417638"/>
            <a:ext cx="8229600" cy="4043362"/>
          </a:xfrm>
        </p:spPr>
        <p:txBody>
          <a:bodyPr>
            <a:normAutofit/>
          </a:bodyPr>
          <a:lstStyle/>
          <a:p>
            <a:r>
              <a:rPr lang="tr-TR" sz="2400" dirty="0"/>
              <a:t>What are the activities required to achieve your objective</a:t>
            </a:r>
            <a:r>
              <a:rPr lang="en-US" sz="2400" dirty="0"/>
              <a:t>?</a:t>
            </a:r>
            <a:endParaRPr lang="tr-TR" sz="2400" dirty="0"/>
          </a:p>
          <a:p>
            <a:endParaRPr lang="da-DK" sz="2400" dirty="0"/>
          </a:p>
          <a:p>
            <a:r>
              <a:rPr lang="en-US" sz="2400" dirty="0"/>
              <a:t>What is </a:t>
            </a:r>
            <a:r>
              <a:rPr lang="tr-TR" sz="2400" dirty="0"/>
              <a:t>the cost of each activity?</a:t>
            </a:r>
          </a:p>
          <a:p>
            <a:endParaRPr lang="tr-TR" sz="2400" dirty="0"/>
          </a:p>
          <a:p>
            <a:r>
              <a:rPr lang="tr-TR" sz="2400" dirty="0"/>
              <a:t>What is the total amount of resources required (by cost categories)?</a:t>
            </a:r>
            <a:endParaRPr lang="en-US" sz="2400" dirty="0"/>
          </a:p>
          <a:p>
            <a:endParaRPr lang="en-US" sz="2400" dirty="0"/>
          </a:p>
          <a:p>
            <a:r>
              <a:rPr lang="en-US" sz="2400" dirty="0"/>
              <a:t>What is your available funding?</a:t>
            </a:r>
            <a:endParaRPr lang="da-DK" sz="2400" dirty="0"/>
          </a:p>
          <a:p>
            <a:endParaRPr lang="en-US" dirty="0"/>
          </a:p>
        </p:txBody>
      </p:sp>
      <p:sp>
        <p:nvSpPr>
          <p:cNvPr id="5" name="Slide Number Placeholder 4">
            <a:extLst>
              <a:ext uri="{FF2B5EF4-FFF2-40B4-BE49-F238E27FC236}">
                <a16:creationId xmlns:a16="http://schemas.microsoft.com/office/drawing/2014/main" id="{F374E79F-2F58-485E-ABF4-BD3ACAA8957E}"/>
              </a:ext>
            </a:extLst>
          </p:cNvPr>
          <p:cNvSpPr>
            <a:spLocks noGrp="1"/>
          </p:cNvSpPr>
          <p:nvPr>
            <p:ph type="sldNum" sz="quarter" idx="4"/>
          </p:nvPr>
        </p:nvSpPr>
        <p:spPr/>
        <p:txBody>
          <a:bodyPr/>
          <a:lstStyle/>
          <a:p>
            <a:r>
              <a:rPr lang="en-US">
                <a:solidFill>
                  <a:schemeClr val="tx2"/>
                </a:solidFill>
                <a:latin typeface="Arial"/>
                <a:cs typeface="Arial"/>
              </a:rPr>
              <a:t>www.lnct.global </a:t>
            </a:r>
            <a:r>
              <a:rPr lang="en-US">
                <a:latin typeface="Arial"/>
                <a:cs typeface="Arial"/>
              </a:rPr>
              <a:t>| </a:t>
            </a:r>
            <a:fld id="{2459FD92-E8AB-4F86-BA9A-090210CAFD7B}" type="slidenum">
              <a:rPr lang="en-US" smtClean="0">
                <a:latin typeface="Arial"/>
                <a:cs typeface="Arial"/>
              </a:rPr>
              <a:pPr/>
              <a:t>5</a:t>
            </a:fld>
            <a:endParaRPr lang="en-US" dirty="0">
              <a:solidFill>
                <a:srgbClr val="E32726"/>
              </a:solidFill>
              <a:latin typeface="Arial"/>
              <a:cs typeface="Arial"/>
            </a:endParaRPr>
          </a:p>
        </p:txBody>
      </p:sp>
      <p:sp>
        <p:nvSpPr>
          <p:cNvPr id="6" name="TextBox 5">
            <a:extLst>
              <a:ext uri="{FF2B5EF4-FFF2-40B4-BE49-F238E27FC236}">
                <a16:creationId xmlns:a16="http://schemas.microsoft.com/office/drawing/2014/main" id="{EBF70AA3-A783-45C5-9F67-DE683340C1DA}"/>
              </a:ext>
            </a:extLst>
          </p:cNvPr>
          <p:cNvSpPr txBox="1"/>
          <p:nvPr/>
        </p:nvSpPr>
        <p:spPr>
          <a:xfrm>
            <a:off x="7690848" y="153639"/>
            <a:ext cx="1600200" cy="1384995"/>
          </a:xfrm>
          <a:prstGeom prst="rect">
            <a:avLst/>
          </a:prstGeom>
          <a:noFill/>
        </p:spPr>
        <p:txBody>
          <a:bodyPr wrap="square" rtlCol="0">
            <a:spAutoFit/>
          </a:bodyPr>
          <a:lstStyle/>
          <a:p>
            <a:pPr algn="ctr"/>
            <a:r>
              <a:rPr lang="en-US" sz="2800" b="1" dirty="0">
                <a:solidFill>
                  <a:schemeClr val="bg1">
                    <a:lumMod val="90000"/>
                  </a:schemeClr>
                </a:solidFill>
              </a:rPr>
              <a:t>STEP</a:t>
            </a:r>
          </a:p>
          <a:p>
            <a:pPr algn="ctr"/>
            <a:r>
              <a:rPr lang="en-US" sz="2800" b="1" dirty="0">
                <a:solidFill>
                  <a:schemeClr val="accent1"/>
                </a:solidFill>
              </a:rPr>
              <a:t>1</a:t>
            </a:r>
            <a:r>
              <a:rPr lang="en-US" sz="2800" b="1" dirty="0">
                <a:solidFill>
                  <a:schemeClr val="bg1">
                    <a:lumMod val="90000"/>
                  </a:schemeClr>
                </a:solidFill>
              </a:rPr>
              <a:t> 2</a:t>
            </a:r>
          </a:p>
          <a:p>
            <a:pPr algn="ctr"/>
            <a:r>
              <a:rPr lang="en-US" sz="2800" b="1" dirty="0">
                <a:solidFill>
                  <a:schemeClr val="bg1">
                    <a:lumMod val="90000"/>
                  </a:schemeClr>
                </a:solidFill>
              </a:rPr>
              <a:t>3 4</a:t>
            </a:r>
          </a:p>
        </p:txBody>
      </p:sp>
      <p:sp>
        <p:nvSpPr>
          <p:cNvPr id="7" name="TextBox 6">
            <a:extLst>
              <a:ext uri="{FF2B5EF4-FFF2-40B4-BE49-F238E27FC236}">
                <a16:creationId xmlns:a16="http://schemas.microsoft.com/office/drawing/2014/main" id="{B56C57D9-AC22-46DF-8422-5C4687E1A314}"/>
              </a:ext>
            </a:extLst>
          </p:cNvPr>
          <p:cNvSpPr txBox="1"/>
          <p:nvPr/>
        </p:nvSpPr>
        <p:spPr>
          <a:xfrm>
            <a:off x="1917561" y="6181230"/>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2456534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F3A7F-EBD1-43B6-A859-97FF68349240}"/>
              </a:ext>
            </a:extLst>
          </p:cNvPr>
          <p:cNvSpPr>
            <a:spLocks noGrp="1"/>
          </p:cNvSpPr>
          <p:nvPr>
            <p:ph type="title"/>
          </p:nvPr>
        </p:nvSpPr>
        <p:spPr>
          <a:xfrm>
            <a:off x="457200" y="274638"/>
            <a:ext cx="7442200" cy="1052357"/>
          </a:xfrm>
        </p:spPr>
        <p:txBody>
          <a:bodyPr/>
          <a:lstStyle/>
          <a:p>
            <a:r>
              <a:rPr lang="en-US" dirty="0"/>
              <a:t>Identify Stakeholders And Decisions Makers</a:t>
            </a:r>
          </a:p>
        </p:txBody>
      </p:sp>
      <p:sp>
        <p:nvSpPr>
          <p:cNvPr id="5" name="Slide Number Placeholder 4">
            <a:extLst>
              <a:ext uri="{FF2B5EF4-FFF2-40B4-BE49-F238E27FC236}">
                <a16:creationId xmlns:a16="http://schemas.microsoft.com/office/drawing/2014/main" id="{CD5E7F93-C4E0-4FBC-836C-55C4D99B6F51}"/>
              </a:ext>
            </a:extLst>
          </p:cNvPr>
          <p:cNvSpPr>
            <a:spLocks noGrp="1"/>
          </p:cNvSpPr>
          <p:nvPr>
            <p:ph type="sldNum" sz="quarter" idx="4"/>
          </p:nvPr>
        </p:nvSpPr>
        <p:spPr/>
        <p:txBody>
          <a:bodyPr/>
          <a:lstStyle/>
          <a:p>
            <a:r>
              <a:rPr lang="en-US">
                <a:solidFill>
                  <a:schemeClr val="tx2"/>
                </a:solidFill>
                <a:latin typeface="Arial"/>
                <a:cs typeface="Arial"/>
              </a:rPr>
              <a:t>www.lnct.global </a:t>
            </a:r>
            <a:r>
              <a:rPr lang="en-US">
                <a:latin typeface="Arial"/>
                <a:cs typeface="Arial"/>
              </a:rPr>
              <a:t>| </a:t>
            </a:r>
            <a:fld id="{2459FD92-E8AB-4F86-BA9A-090210CAFD7B}" type="slidenum">
              <a:rPr lang="en-US" smtClean="0">
                <a:latin typeface="Arial"/>
                <a:cs typeface="Arial"/>
              </a:rPr>
              <a:pPr/>
              <a:t>6</a:t>
            </a:fld>
            <a:endParaRPr lang="en-US" dirty="0">
              <a:solidFill>
                <a:srgbClr val="E32726"/>
              </a:solidFill>
              <a:latin typeface="Arial"/>
              <a:cs typeface="Arial"/>
            </a:endParaRPr>
          </a:p>
        </p:txBody>
      </p:sp>
      <p:graphicFrame>
        <p:nvGraphicFramePr>
          <p:cNvPr id="6" name="Content Placeholder 2">
            <a:extLst>
              <a:ext uri="{FF2B5EF4-FFF2-40B4-BE49-F238E27FC236}">
                <a16:creationId xmlns:a16="http://schemas.microsoft.com/office/drawing/2014/main" id="{DF2825E9-1928-41FC-B8FA-A0C26FFAF0DC}"/>
              </a:ext>
            </a:extLst>
          </p:cNvPr>
          <p:cNvGraphicFramePr>
            <a:graphicFrameLocks/>
          </p:cNvGraphicFramePr>
          <p:nvPr>
            <p:extLst>
              <p:ext uri="{D42A27DB-BD31-4B8C-83A1-F6EECF244321}">
                <p14:modId xmlns:p14="http://schemas.microsoft.com/office/powerpoint/2010/main" val="2189196338"/>
              </p:ext>
            </p:extLst>
          </p:nvPr>
        </p:nvGraphicFramePr>
        <p:xfrm>
          <a:off x="-2043784" y="862212"/>
          <a:ext cx="11737304"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C83C3456-B475-4459-8BAC-77C8C824E89C}"/>
              </a:ext>
            </a:extLst>
          </p:cNvPr>
          <p:cNvSpPr txBox="1"/>
          <p:nvPr/>
        </p:nvSpPr>
        <p:spPr>
          <a:xfrm>
            <a:off x="7690848" y="153639"/>
            <a:ext cx="1600200" cy="1384995"/>
          </a:xfrm>
          <a:prstGeom prst="rect">
            <a:avLst/>
          </a:prstGeom>
          <a:noFill/>
        </p:spPr>
        <p:txBody>
          <a:bodyPr wrap="square" rtlCol="0">
            <a:spAutoFit/>
          </a:bodyPr>
          <a:lstStyle/>
          <a:p>
            <a:pPr algn="ctr"/>
            <a:r>
              <a:rPr lang="en-US" sz="2800" b="1" dirty="0">
                <a:solidFill>
                  <a:schemeClr val="bg1">
                    <a:lumMod val="90000"/>
                  </a:schemeClr>
                </a:solidFill>
              </a:rPr>
              <a:t>STEP</a:t>
            </a:r>
          </a:p>
          <a:p>
            <a:pPr algn="ctr"/>
            <a:r>
              <a:rPr lang="en-US" sz="2800" b="1" dirty="0">
                <a:solidFill>
                  <a:schemeClr val="bg1">
                    <a:lumMod val="90000"/>
                  </a:schemeClr>
                </a:solidFill>
              </a:rPr>
              <a:t>1</a:t>
            </a:r>
            <a:r>
              <a:rPr lang="en-US" sz="2800" b="1" dirty="0">
                <a:solidFill>
                  <a:schemeClr val="accent1"/>
                </a:solidFill>
              </a:rPr>
              <a:t> 2</a:t>
            </a:r>
          </a:p>
          <a:p>
            <a:pPr algn="ctr"/>
            <a:r>
              <a:rPr lang="en-US" sz="2800" b="1" dirty="0">
                <a:solidFill>
                  <a:schemeClr val="bg1">
                    <a:lumMod val="90000"/>
                  </a:schemeClr>
                </a:solidFill>
              </a:rPr>
              <a:t>3 4</a:t>
            </a:r>
          </a:p>
        </p:txBody>
      </p:sp>
      <p:sp>
        <p:nvSpPr>
          <p:cNvPr id="9" name="TextBox 8">
            <a:extLst>
              <a:ext uri="{FF2B5EF4-FFF2-40B4-BE49-F238E27FC236}">
                <a16:creationId xmlns:a16="http://schemas.microsoft.com/office/drawing/2014/main" id="{5D076E6F-505B-48FA-9DAA-BAF4FE19A081}"/>
              </a:ext>
            </a:extLst>
          </p:cNvPr>
          <p:cNvSpPr txBox="1"/>
          <p:nvPr/>
        </p:nvSpPr>
        <p:spPr>
          <a:xfrm>
            <a:off x="1917561" y="6181230"/>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433612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6ACA8031-DECC-41A0-9F03-ACD1F4FC01A4}"/>
              </a:ext>
            </a:extLst>
          </p:cNvPr>
          <p:cNvSpPr>
            <a:spLocks noGrp="1"/>
          </p:cNvSpPr>
          <p:nvPr>
            <p:ph type="sldNum" sz="quarter" idx="4"/>
          </p:nvPr>
        </p:nvSpPr>
        <p:spPr/>
        <p:txBody>
          <a:bodyPr/>
          <a:lstStyle/>
          <a:p>
            <a:r>
              <a:rPr lang="en-US">
                <a:solidFill>
                  <a:schemeClr val="tx2"/>
                </a:solidFill>
                <a:latin typeface="Arial"/>
                <a:cs typeface="Arial"/>
              </a:rPr>
              <a:t>www.lnct.global </a:t>
            </a:r>
            <a:r>
              <a:rPr lang="en-US">
                <a:latin typeface="Arial"/>
                <a:cs typeface="Arial"/>
              </a:rPr>
              <a:t>| </a:t>
            </a:r>
            <a:fld id="{2459FD92-E8AB-4F86-BA9A-090210CAFD7B}" type="slidenum">
              <a:rPr lang="en-US" smtClean="0">
                <a:latin typeface="Arial"/>
                <a:cs typeface="Arial"/>
              </a:rPr>
              <a:pPr/>
              <a:t>7</a:t>
            </a:fld>
            <a:endParaRPr lang="en-US" dirty="0">
              <a:solidFill>
                <a:srgbClr val="E32726"/>
              </a:solidFill>
              <a:latin typeface="Arial"/>
              <a:cs typeface="Arial"/>
            </a:endParaRPr>
          </a:p>
        </p:txBody>
      </p:sp>
      <p:sp>
        <p:nvSpPr>
          <p:cNvPr id="8" name="Oval 7">
            <a:extLst>
              <a:ext uri="{FF2B5EF4-FFF2-40B4-BE49-F238E27FC236}">
                <a16:creationId xmlns:a16="http://schemas.microsoft.com/office/drawing/2014/main" id="{546A8C97-0B95-40C4-8866-0E20C4B43E6D}"/>
              </a:ext>
            </a:extLst>
          </p:cNvPr>
          <p:cNvSpPr/>
          <p:nvPr/>
        </p:nvSpPr>
        <p:spPr>
          <a:xfrm>
            <a:off x="3419872" y="2996952"/>
            <a:ext cx="1944188" cy="1944173"/>
          </a:xfrm>
          <a:prstGeom prst="ellipse">
            <a:avLst/>
          </a:prstGeom>
          <a:solidFill>
            <a:srgbClr val="00558F">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500" dirty="0">
                <a:solidFill>
                  <a:srgbClr val="1F497D"/>
                </a:solidFill>
                <a:latin typeface="Arial"/>
                <a:cs typeface="Arial"/>
              </a:rPr>
              <a:t>DECISION-MAKERS</a:t>
            </a:r>
          </a:p>
        </p:txBody>
      </p:sp>
      <p:sp>
        <p:nvSpPr>
          <p:cNvPr id="9" name="Oval 8">
            <a:extLst>
              <a:ext uri="{FF2B5EF4-FFF2-40B4-BE49-F238E27FC236}">
                <a16:creationId xmlns:a16="http://schemas.microsoft.com/office/drawing/2014/main" id="{A5D5AA4F-1713-4646-8AB5-C1EBBBCD3D0A}"/>
              </a:ext>
            </a:extLst>
          </p:cNvPr>
          <p:cNvSpPr/>
          <p:nvPr/>
        </p:nvSpPr>
        <p:spPr>
          <a:xfrm>
            <a:off x="2843808" y="4077072"/>
            <a:ext cx="1728189" cy="1728175"/>
          </a:xfrm>
          <a:prstGeom prst="ellipse">
            <a:avLst/>
          </a:prstGeom>
          <a:solidFill>
            <a:srgbClr val="5E8299">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500" dirty="0">
                <a:solidFill>
                  <a:srgbClr val="1F497D"/>
                </a:solidFill>
                <a:latin typeface="Arial"/>
                <a:cs typeface="Arial"/>
              </a:rPr>
              <a:t>CIVIL SERVANTS</a:t>
            </a:r>
          </a:p>
        </p:txBody>
      </p:sp>
      <p:sp>
        <p:nvSpPr>
          <p:cNvPr id="10" name="Oval 9">
            <a:extLst>
              <a:ext uri="{FF2B5EF4-FFF2-40B4-BE49-F238E27FC236}">
                <a16:creationId xmlns:a16="http://schemas.microsoft.com/office/drawing/2014/main" id="{2D7DA051-E294-4546-B354-711A5FB0AAA8}"/>
              </a:ext>
            </a:extLst>
          </p:cNvPr>
          <p:cNvSpPr/>
          <p:nvPr/>
        </p:nvSpPr>
        <p:spPr>
          <a:xfrm>
            <a:off x="5004048" y="2492896"/>
            <a:ext cx="1800208" cy="1800191"/>
          </a:xfrm>
          <a:prstGeom prst="ellipse">
            <a:avLst/>
          </a:prstGeom>
          <a:solidFill>
            <a:srgbClr val="C00000">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500" dirty="0">
                <a:solidFill>
                  <a:srgbClr val="1F497D"/>
                </a:solidFill>
                <a:latin typeface="Arial"/>
                <a:cs typeface="Arial"/>
              </a:rPr>
              <a:t>MEDIA</a:t>
            </a:r>
          </a:p>
        </p:txBody>
      </p:sp>
      <p:sp>
        <p:nvSpPr>
          <p:cNvPr id="11" name="Oval 10">
            <a:extLst>
              <a:ext uri="{FF2B5EF4-FFF2-40B4-BE49-F238E27FC236}">
                <a16:creationId xmlns:a16="http://schemas.microsoft.com/office/drawing/2014/main" id="{7F7A833B-495F-4328-AFA0-C3750845935C}"/>
              </a:ext>
            </a:extLst>
          </p:cNvPr>
          <p:cNvSpPr/>
          <p:nvPr/>
        </p:nvSpPr>
        <p:spPr>
          <a:xfrm>
            <a:off x="3923928" y="1556792"/>
            <a:ext cx="1728189" cy="1728175"/>
          </a:xfrm>
          <a:prstGeom prst="ellipse">
            <a:avLst/>
          </a:prstGeom>
          <a:solidFill>
            <a:srgbClr val="93D3FF">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500" dirty="0">
                <a:solidFill>
                  <a:srgbClr val="1F497D"/>
                </a:solidFill>
                <a:latin typeface="Arial"/>
                <a:cs typeface="Arial"/>
              </a:rPr>
              <a:t>PARLIA-MENT</a:t>
            </a:r>
          </a:p>
        </p:txBody>
      </p:sp>
      <p:sp>
        <p:nvSpPr>
          <p:cNvPr id="12" name="Oval 11">
            <a:extLst>
              <a:ext uri="{FF2B5EF4-FFF2-40B4-BE49-F238E27FC236}">
                <a16:creationId xmlns:a16="http://schemas.microsoft.com/office/drawing/2014/main" id="{06214415-C200-4F4D-820C-546843CD05E1}"/>
              </a:ext>
            </a:extLst>
          </p:cNvPr>
          <p:cNvSpPr/>
          <p:nvPr/>
        </p:nvSpPr>
        <p:spPr>
          <a:xfrm>
            <a:off x="1979712" y="3356992"/>
            <a:ext cx="1656190" cy="1656175"/>
          </a:xfrm>
          <a:prstGeom prst="ellipse">
            <a:avLst/>
          </a:prstGeom>
          <a:solidFill>
            <a:srgbClr val="41A2AA">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500" dirty="0">
                <a:solidFill>
                  <a:srgbClr val="1F497D"/>
                </a:solidFill>
                <a:latin typeface="Arial"/>
                <a:cs typeface="Arial"/>
              </a:rPr>
              <a:t>EXPERTS</a:t>
            </a:r>
          </a:p>
        </p:txBody>
      </p:sp>
      <p:sp>
        <p:nvSpPr>
          <p:cNvPr id="13" name="Oval 12">
            <a:extLst>
              <a:ext uri="{FF2B5EF4-FFF2-40B4-BE49-F238E27FC236}">
                <a16:creationId xmlns:a16="http://schemas.microsoft.com/office/drawing/2014/main" id="{6D1F9F7E-450C-492F-9D08-85204C73BEE6}"/>
              </a:ext>
            </a:extLst>
          </p:cNvPr>
          <p:cNvSpPr/>
          <p:nvPr/>
        </p:nvSpPr>
        <p:spPr>
          <a:xfrm>
            <a:off x="2195736" y="2060848"/>
            <a:ext cx="1656190" cy="1656175"/>
          </a:xfrm>
          <a:prstGeom prst="ellipse">
            <a:avLst/>
          </a:prstGeom>
          <a:solidFill>
            <a:srgbClr val="0055BD">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500" dirty="0">
                <a:solidFill>
                  <a:srgbClr val="1F497D"/>
                </a:solidFill>
                <a:latin typeface="Arial"/>
                <a:cs typeface="Arial"/>
              </a:rPr>
              <a:t>COMMIT-TEES</a:t>
            </a:r>
          </a:p>
        </p:txBody>
      </p:sp>
      <p:sp>
        <p:nvSpPr>
          <p:cNvPr id="14" name="Oval 13">
            <a:extLst>
              <a:ext uri="{FF2B5EF4-FFF2-40B4-BE49-F238E27FC236}">
                <a16:creationId xmlns:a16="http://schemas.microsoft.com/office/drawing/2014/main" id="{6719E0DF-1E1C-4872-9B33-EF12A3845C90}"/>
              </a:ext>
            </a:extLst>
          </p:cNvPr>
          <p:cNvSpPr/>
          <p:nvPr/>
        </p:nvSpPr>
        <p:spPr>
          <a:xfrm>
            <a:off x="5364088" y="3789040"/>
            <a:ext cx="1728189" cy="1728175"/>
          </a:xfrm>
          <a:prstGeom prst="ellipse">
            <a:avLst/>
          </a:prstGeom>
          <a:solidFill>
            <a:srgbClr val="5E8299">
              <a:alpha val="50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500" dirty="0">
                <a:solidFill>
                  <a:srgbClr val="1F497D"/>
                </a:solidFill>
                <a:latin typeface="Arial"/>
                <a:cs typeface="Arial"/>
              </a:rPr>
              <a:t>OPINION LEADERS</a:t>
            </a:r>
          </a:p>
        </p:txBody>
      </p:sp>
      <p:sp>
        <p:nvSpPr>
          <p:cNvPr id="15" name="Title 1">
            <a:extLst>
              <a:ext uri="{FF2B5EF4-FFF2-40B4-BE49-F238E27FC236}">
                <a16:creationId xmlns:a16="http://schemas.microsoft.com/office/drawing/2014/main" id="{6B6CECF6-CA26-4D0F-BCF8-58BB015B47DD}"/>
              </a:ext>
            </a:extLst>
          </p:cNvPr>
          <p:cNvSpPr>
            <a:spLocks noGrp="1"/>
          </p:cNvSpPr>
          <p:nvPr>
            <p:ph type="title"/>
          </p:nvPr>
        </p:nvSpPr>
        <p:spPr>
          <a:xfrm>
            <a:off x="277166" y="310344"/>
            <a:ext cx="7571434" cy="1143000"/>
          </a:xfrm>
        </p:spPr>
        <p:txBody>
          <a:bodyPr>
            <a:normAutofit/>
          </a:bodyPr>
          <a:lstStyle/>
          <a:p>
            <a:r>
              <a:rPr lang="en-GB" dirty="0"/>
              <a:t>Consider Stakeholders With Direct and Indirect Influence On Immunization Funding</a:t>
            </a:r>
            <a:endParaRPr lang="en-US" dirty="0"/>
          </a:p>
        </p:txBody>
      </p:sp>
      <p:sp>
        <p:nvSpPr>
          <p:cNvPr id="16" name="TextBox 15">
            <a:extLst>
              <a:ext uri="{FF2B5EF4-FFF2-40B4-BE49-F238E27FC236}">
                <a16:creationId xmlns:a16="http://schemas.microsoft.com/office/drawing/2014/main" id="{2AD5B22E-C2CB-4F9A-A2F1-52FC098B2068}"/>
              </a:ext>
            </a:extLst>
          </p:cNvPr>
          <p:cNvSpPr txBox="1"/>
          <p:nvPr/>
        </p:nvSpPr>
        <p:spPr>
          <a:xfrm>
            <a:off x="7690848" y="153639"/>
            <a:ext cx="1600200" cy="1384995"/>
          </a:xfrm>
          <a:prstGeom prst="rect">
            <a:avLst/>
          </a:prstGeom>
          <a:noFill/>
        </p:spPr>
        <p:txBody>
          <a:bodyPr wrap="square" rtlCol="0">
            <a:spAutoFit/>
          </a:bodyPr>
          <a:lstStyle/>
          <a:p>
            <a:pPr algn="ctr"/>
            <a:r>
              <a:rPr lang="en-US" sz="2800" b="1" dirty="0">
                <a:solidFill>
                  <a:schemeClr val="bg1">
                    <a:lumMod val="90000"/>
                  </a:schemeClr>
                </a:solidFill>
              </a:rPr>
              <a:t>STEP</a:t>
            </a:r>
          </a:p>
          <a:p>
            <a:pPr algn="ctr"/>
            <a:r>
              <a:rPr lang="en-US" sz="2800" b="1" dirty="0">
                <a:solidFill>
                  <a:schemeClr val="bg1">
                    <a:lumMod val="90000"/>
                  </a:schemeClr>
                </a:solidFill>
              </a:rPr>
              <a:t>1 2</a:t>
            </a:r>
          </a:p>
          <a:p>
            <a:pPr algn="ctr"/>
            <a:r>
              <a:rPr lang="en-US" sz="2800" b="1" dirty="0">
                <a:solidFill>
                  <a:schemeClr val="accent1"/>
                </a:solidFill>
              </a:rPr>
              <a:t>3</a:t>
            </a:r>
            <a:r>
              <a:rPr lang="en-US" sz="2800" b="1" dirty="0">
                <a:solidFill>
                  <a:schemeClr val="bg1">
                    <a:lumMod val="90000"/>
                  </a:schemeClr>
                </a:solidFill>
              </a:rPr>
              <a:t> 4</a:t>
            </a:r>
          </a:p>
        </p:txBody>
      </p:sp>
      <p:sp>
        <p:nvSpPr>
          <p:cNvPr id="18" name="TextBox 17">
            <a:extLst>
              <a:ext uri="{FF2B5EF4-FFF2-40B4-BE49-F238E27FC236}">
                <a16:creationId xmlns:a16="http://schemas.microsoft.com/office/drawing/2014/main" id="{141FBF7C-6D41-4331-BF98-9E7002023F4A}"/>
              </a:ext>
            </a:extLst>
          </p:cNvPr>
          <p:cNvSpPr txBox="1"/>
          <p:nvPr/>
        </p:nvSpPr>
        <p:spPr>
          <a:xfrm>
            <a:off x="1917561" y="6181230"/>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3592579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71B08-44EB-4E95-9F40-69584960D66F}"/>
              </a:ext>
            </a:extLst>
          </p:cNvPr>
          <p:cNvSpPr>
            <a:spLocks noGrp="1"/>
          </p:cNvSpPr>
          <p:nvPr>
            <p:ph type="title"/>
          </p:nvPr>
        </p:nvSpPr>
        <p:spPr>
          <a:xfrm>
            <a:off x="457200" y="274638"/>
            <a:ext cx="7429500" cy="1143000"/>
          </a:xfrm>
        </p:spPr>
        <p:txBody>
          <a:bodyPr>
            <a:normAutofit/>
          </a:bodyPr>
          <a:lstStyle/>
          <a:p>
            <a:r>
              <a:rPr lang="de-DE" dirty="0"/>
              <a:t>The Everyday Of Decision Makers</a:t>
            </a:r>
            <a:endParaRPr lang="en-US" dirty="0"/>
          </a:p>
        </p:txBody>
      </p:sp>
      <p:sp>
        <p:nvSpPr>
          <p:cNvPr id="5" name="Slide Number Placeholder 4">
            <a:extLst>
              <a:ext uri="{FF2B5EF4-FFF2-40B4-BE49-F238E27FC236}">
                <a16:creationId xmlns:a16="http://schemas.microsoft.com/office/drawing/2014/main" id="{20006EE7-ED94-46AF-811F-FA6F7D78FF94}"/>
              </a:ext>
            </a:extLst>
          </p:cNvPr>
          <p:cNvSpPr>
            <a:spLocks noGrp="1"/>
          </p:cNvSpPr>
          <p:nvPr>
            <p:ph type="sldNum" sz="quarter" idx="4"/>
          </p:nvPr>
        </p:nvSpPr>
        <p:spPr/>
        <p:txBody>
          <a:bodyPr/>
          <a:lstStyle/>
          <a:p>
            <a:r>
              <a:rPr lang="en-US">
                <a:solidFill>
                  <a:schemeClr val="tx2"/>
                </a:solidFill>
                <a:latin typeface="Arial"/>
                <a:cs typeface="Arial"/>
              </a:rPr>
              <a:t>www.lnct.global </a:t>
            </a:r>
            <a:r>
              <a:rPr lang="en-US">
                <a:latin typeface="Arial"/>
                <a:cs typeface="Arial"/>
              </a:rPr>
              <a:t>| </a:t>
            </a:r>
            <a:fld id="{2459FD92-E8AB-4F86-BA9A-090210CAFD7B}" type="slidenum">
              <a:rPr lang="en-US" smtClean="0">
                <a:latin typeface="Arial"/>
                <a:cs typeface="Arial"/>
              </a:rPr>
              <a:pPr/>
              <a:t>8</a:t>
            </a:fld>
            <a:endParaRPr lang="en-US" dirty="0">
              <a:solidFill>
                <a:srgbClr val="E32726"/>
              </a:solidFill>
              <a:latin typeface="Arial"/>
              <a:cs typeface="Arial"/>
            </a:endParaRPr>
          </a:p>
        </p:txBody>
      </p:sp>
      <p:graphicFrame>
        <p:nvGraphicFramePr>
          <p:cNvPr id="7" name="Diagram 6">
            <a:extLst>
              <a:ext uri="{FF2B5EF4-FFF2-40B4-BE49-F238E27FC236}">
                <a16:creationId xmlns:a16="http://schemas.microsoft.com/office/drawing/2014/main" id="{90A3E98F-B60C-420C-9997-11E8A0A1686C}"/>
              </a:ext>
            </a:extLst>
          </p:cNvPr>
          <p:cNvGraphicFramePr/>
          <p:nvPr>
            <p:extLst>
              <p:ext uri="{D42A27DB-BD31-4B8C-83A1-F6EECF244321}">
                <p14:modId xmlns:p14="http://schemas.microsoft.com/office/powerpoint/2010/main" val="2017695359"/>
              </p:ext>
            </p:extLst>
          </p:nvPr>
        </p:nvGraphicFramePr>
        <p:xfrm>
          <a:off x="457200" y="1594925"/>
          <a:ext cx="8229600" cy="42360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a:extLst>
              <a:ext uri="{FF2B5EF4-FFF2-40B4-BE49-F238E27FC236}">
                <a16:creationId xmlns:a16="http://schemas.microsoft.com/office/drawing/2014/main" id="{518CE077-2D11-4CF8-B8A7-6251CEE8C40F}"/>
              </a:ext>
            </a:extLst>
          </p:cNvPr>
          <p:cNvSpPr txBox="1"/>
          <p:nvPr/>
        </p:nvSpPr>
        <p:spPr>
          <a:xfrm>
            <a:off x="7690848" y="153639"/>
            <a:ext cx="1600200" cy="1384995"/>
          </a:xfrm>
          <a:prstGeom prst="rect">
            <a:avLst/>
          </a:prstGeom>
          <a:noFill/>
        </p:spPr>
        <p:txBody>
          <a:bodyPr wrap="square" rtlCol="0">
            <a:spAutoFit/>
          </a:bodyPr>
          <a:lstStyle/>
          <a:p>
            <a:pPr algn="ctr"/>
            <a:r>
              <a:rPr lang="en-US" sz="2800" b="1" dirty="0">
                <a:solidFill>
                  <a:schemeClr val="bg1">
                    <a:lumMod val="90000"/>
                  </a:schemeClr>
                </a:solidFill>
              </a:rPr>
              <a:t>STEP</a:t>
            </a:r>
          </a:p>
          <a:p>
            <a:pPr algn="ctr"/>
            <a:r>
              <a:rPr lang="en-US" sz="2800" b="1" dirty="0">
                <a:solidFill>
                  <a:schemeClr val="bg1">
                    <a:lumMod val="90000"/>
                  </a:schemeClr>
                </a:solidFill>
              </a:rPr>
              <a:t>1 2</a:t>
            </a:r>
          </a:p>
          <a:p>
            <a:pPr algn="ctr"/>
            <a:r>
              <a:rPr lang="en-US" sz="2800" b="1" dirty="0">
                <a:solidFill>
                  <a:schemeClr val="accent1"/>
                </a:solidFill>
              </a:rPr>
              <a:t>3</a:t>
            </a:r>
            <a:r>
              <a:rPr lang="en-US" sz="2800" b="1" dirty="0">
                <a:solidFill>
                  <a:schemeClr val="bg1">
                    <a:lumMod val="90000"/>
                  </a:schemeClr>
                </a:solidFill>
              </a:rPr>
              <a:t> 4</a:t>
            </a:r>
          </a:p>
        </p:txBody>
      </p:sp>
      <p:sp>
        <p:nvSpPr>
          <p:cNvPr id="8" name="TextBox 7">
            <a:extLst>
              <a:ext uri="{FF2B5EF4-FFF2-40B4-BE49-F238E27FC236}">
                <a16:creationId xmlns:a16="http://schemas.microsoft.com/office/drawing/2014/main" id="{1B0295BB-5D22-4606-BE4F-DEDE3FF6A156}"/>
              </a:ext>
            </a:extLst>
          </p:cNvPr>
          <p:cNvSpPr txBox="1"/>
          <p:nvPr/>
        </p:nvSpPr>
        <p:spPr>
          <a:xfrm>
            <a:off x="1917561" y="6181230"/>
            <a:ext cx="3868729" cy="400110"/>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3259084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B2EAD79-9C79-40C7-9E3D-7EA540A36931}"/>
              </a:ext>
            </a:extLst>
          </p:cNvPr>
          <p:cNvGrpSpPr/>
          <p:nvPr/>
        </p:nvGrpSpPr>
        <p:grpSpPr>
          <a:xfrm>
            <a:off x="467863" y="1145122"/>
            <a:ext cx="7824183" cy="2679746"/>
            <a:chOff x="579375" y="1439597"/>
            <a:chExt cx="7824183" cy="2679746"/>
          </a:xfrm>
        </p:grpSpPr>
        <p:sp>
          <p:nvSpPr>
            <p:cNvPr id="8" name="Oval 7">
              <a:extLst>
                <a:ext uri="{FF2B5EF4-FFF2-40B4-BE49-F238E27FC236}">
                  <a16:creationId xmlns:a16="http://schemas.microsoft.com/office/drawing/2014/main" id="{4308A10D-C0EF-4ED8-B0AD-165FABB50FD8}"/>
                </a:ext>
              </a:extLst>
            </p:cNvPr>
            <p:cNvSpPr/>
            <p:nvPr/>
          </p:nvSpPr>
          <p:spPr>
            <a:xfrm>
              <a:off x="579375" y="1614004"/>
              <a:ext cx="2823015" cy="2505339"/>
            </a:xfrm>
            <a:prstGeom prst="ellipse">
              <a:avLst/>
            </a:prstGeom>
            <a:solidFill>
              <a:srgbClr val="41A2AA"/>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GB" sz="2000" b="1" dirty="0">
                  <a:latin typeface="Arial"/>
                  <a:cs typeface="Arial"/>
                </a:rPr>
                <a:t>MOTIVATORS</a:t>
              </a:r>
            </a:p>
            <a:p>
              <a:pPr algn="ctr"/>
              <a:endParaRPr lang="en-GB" sz="2000" b="1" dirty="0">
                <a:latin typeface="Arial"/>
                <a:cs typeface="Arial"/>
              </a:endParaRPr>
            </a:p>
            <a:p>
              <a:pPr algn="ctr"/>
              <a:r>
                <a:rPr lang="en-GB" sz="2000" dirty="0">
                  <a:latin typeface="Arial"/>
                  <a:cs typeface="Arial"/>
                </a:rPr>
                <a:t>reasons why they would </a:t>
              </a:r>
              <a:r>
                <a:rPr lang="en-GB" sz="2000" b="1" u="sng" dirty="0">
                  <a:latin typeface="Arial"/>
                  <a:cs typeface="Arial"/>
                </a:rPr>
                <a:t>support</a:t>
              </a:r>
              <a:r>
                <a:rPr lang="en-GB" sz="2000" u="sng" dirty="0">
                  <a:latin typeface="Arial"/>
                  <a:cs typeface="Arial"/>
                </a:rPr>
                <a:t> </a:t>
              </a:r>
              <a:r>
                <a:rPr lang="en-GB" sz="2000" dirty="0">
                  <a:latin typeface="Arial"/>
                  <a:cs typeface="Arial"/>
                </a:rPr>
                <a:t>immunization</a:t>
              </a:r>
              <a:endParaRPr lang="en-US" sz="2000" dirty="0">
                <a:latin typeface="Arial"/>
                <a:cs typeface="Arial"/>
              </a:endParaRPr>
            </a:p>
          </p:txBody>
        </p:sp>
        <p:sp>
          <p:nvSpPr>
            <p:cNvPr id="9" name="Oval 8">
              <a:extLst>
                <a:ext uri="{FF2B5EF4-FFF2-40B4-BE49-F238E27FC236}">
                  <a16:creationId xmlns:a16="http://schemas.microsoft.com/office/drawing/2014/main" id="{C90FCE0E-5978-4791-9E17-0B15CD0360D1}"/>
                </a:ext>
              </a:extLst>
            </p:cNvPr>
            <p:cNvSpPr/>
            <p:nvPr/>
          </p:nvSpPr>
          <p:spPr>
            <a:xfrm>
              <a:off x="5580543" y="1611576"/>
              <a:ext cx="2823015" cy="2505339"/>
            </a:xfrm>
            <a:prstGeom prst="ellipse">
              <a:avLst/>
            </a:prstGeom>
            <a:solidFill>
              <a:srgbClr val="41A2AA"/>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GB" sz="2000" b="1" dirty="0">
                  <a:latin typeface="Arial"/>
                  <a:cs typeface="Arial"/>
                </a:rPr>
                <a:t>BARRIERS</a:t>
              </a:r>
            </a:p>
            <a:p>
              <a:pPr algn="ctr"/>
              <a:endParaRPr lang="en-GB" sz="2000" b="1" dirty="0">
                <a:latin typeface="Arial"/>
                <a:cs typeface="Arial"/>
              </a:endParaRPr>
            </a:p>
            <a:p>
              <a:pPr algn="ctr"/>
              <a:r>
                <a:rPr lang="en-GB" sz="2000" dirty="0">
                  <a:latin typeface="Arial"/>
                  <a:cs typeface="Arial"/>
                </a:rPr>
                <a:t>reasons why they would </a:t>
              </a:r>
              <a:r>
                <a:rPr lang="en-GB" sz="2000" b="1" u="sng" dirty="0">
                  <a:latin typeface="Arial"/>
                  <a:cs typeface="Arial"/>
                </a:rPr>
                <a:t>not</a:t>
              </a:r>
              <a:r>
                <a:rPr lang="en-GB" sz="2000" dirty="0">
                  <a:latin typeface="Arial"/>
                  <a:cs typeface="Arial"/>
                </a:rPr>
                <a:t> support immunization</a:t>
              </a:r>
              <a:endParaRPr lang="en-US" sz="2000" dirty="0">
                <a:latin typeface="Arial"/>
                <a:cs typeface="Arial"/>
              </a:endParaRPr>
            </a:p>
          </p:txBody>
        </p:sp>
        <p:sp>
          <p:nvSpPr>
            <p:cNvPr id="10" name="Plus 4">
              <a:extLst>
                <a:ext uri="{FF2B5EF4-FFF2-40B4-BE49-F238E27FC236}">
                  <a16:creationId xmlns:a16="http://schemas.microsoft.com/office/drawing/2014/main" id="{87759CCA-16A6-42B9-96B5-4E6E54756412}"/>
                </a:ext>
              </a:extLst>
            </p:cNvPr>
            <p:cNvSpPr/>
            <p:nvPr/>
          </p:nvSpPr>
          <p:spPr>
            <a:xfrm>
              <a:off x="2873007" y="1439597"/>
              <a:ext cx="1440160" cy="1440000"/>
            </a:xfrm>
            <a:prstGeom prst="mathPlus">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Title 1">
            <a:extLst>
              <a:ext uri="{FF2B5EF4-FFF2-40B4-BE49-F238E27FC236}">
                <a16:creationId xmlns:a16="http://schemas.microsoft.com/office/drawing/2014/main" id="{DBBA31CA-71B9-4B6A-B334-531797B08A41}"/>
              </a:ext>
            </a:extLst>
          </p:cNvPr>
          <p:cNvSpPr>
            <a:spLocks noGrp="1"/>
          </p:cNvSpPr>
          <p:nvPr>
            <p:ph type="title"/>
          </p:nvPr>
        </p:nvSpPr>
        <p:spPr>
          <a:xfrm>
            <a:off x="277166" y="310344"/>
            <a:ext cx="7685734" cy="1225862"/>
          </a:xfrm>
        </p:spPr>
        <p:txBody>
          <a:bodyPr/>
          <a:lstStyle/>
          <a:p>
            <a:r>
              <a:rPr lang="en-US" dirty="0"/>
              <a:t>Two Important Concepts For Decision Makers</a:t>
            </a:r>
          </a:p>
        </p:txBody>
      </p:sp>
      <p:sp>
        <p:nvSpPr>
          <p:cNvPr id="3" name="Rectangle 2">
            <a:extLst>
              <a:ext uri="{FF2B5EF4-FFF2-40B4-BE49-F238E27FC236}">
                <a16:creationId xmlns:a16="http://schemas.microsoft.com/office/drawing/2014/main" id="{25A58C90-D849-4ECA-A777-75DA8085D50A}"/>
              </a:ext>
            </a:extLst>
          </p:cNvPr>
          <p:cNvSpPr/>
          <p:nvPr/>
        </p:nvSpPr>
        <p:spPr>
          <a:xfrm>
            <a:off x="277166" y="3999275"/>
            <a:ext cx="4259865" cy="2616101"/>
          </a:xfrm>
          <a:prstGeom prst="rect">
            <a:avLst/>
          </a:prstGeom>
          <a:solidFill>
            <a:schemeClr val="bg2"/>
          </a:solidFill>
        </p:spPr>
        <p:txBody>
          <a:bodyPr wrap="square">
            <a:spAutoFit/>
          </a:bodyPr>
          <a:lstStyle/>
          <a:p>
            <a:pPr>
              <a:spcAft>
                <a:spcPts val="800"/>
              </a:spcAft>
            </a:pPr>
            <a:r>
              <a:rPr lang="en-US" dirty="0">
                <a:solidFill>
                  <a:srgbClr val="41A2AA"/>
                </a:solidFill>
                <a:cs typeface="Arial"/>
              </a:rPr>
              <a:t>How can immunization fit into…</a:t>
            </a:r>
          </a:p>
          <a:p>
            <a:pPr marL="285750" lvl="0" indent="-285750">
              <a:spcAft>
                <a:spcPts val="800"/>
              </a:spcAft>
              <a:buFont typeface="Arial"/>
              <a:buChar char="•"/>
            </a:pPr>
            <a:r>
              <a:rPr lang="en-GB" dirty="0">
                <a:solidFill>
                  <a:srgbClr val="41A2AA"/>
                </a:solidFill>
                <a:cs typeface="Arial"/>
              </a:rPr>
              <a:t>The stakeholder’s personal or political </a:t>
            </a:r>
            <a:r>
              <a:rPr lang="en-GB" b="1" dirty="0">
                <a:solidFill>
                  <a:srgbClr val="41A2AA"/>
                </a:solidFill>
                <a:cs typeface="Arial"/>
              </a:rPr>
              <a:t>standpoint</a:t>
            </a:r>
            <a:r>
              <a:rPr lang="en-GB" dirty="0">
                <a:solidFill>
                  <a:srgbClr val="41A2AA"/>
                </a:solidFill>
                <a:cs typeface="Arial"/>
              </a:rPr>
              <a:t>?</a:t>
            </a:r>
            <a:endParaRPr lang="en-US" dirty="0">
              <a:solidFill>
                <a:srgbClr val="41A2AA"/>
              </a:solidFill>
              <a:cs typeface="Arial"/>
            </a:endParaRPr>
          </a:p>
          <a:p>
            <a:pPr marL="285750" lvl="0" indent="-285750">
              <a:spcAft>
                <a:spcPts val="800"/>
              </a:spcAft>
              <a:buFont typeface="Arial"/>
              <a:buChar char="•"/>
            </a:pPr>
            <a:r>
              <a:rPr lang="en-US" dirty="0">
                <a:solidFill>
                  <a:srgbClr val="41A2AA"/>
                </a:solidFill>
                <a:cs typeface="Arial"/>
              </a:rPr>
              <a:t>The </a:t>
            </a:r>
            <a:r>
              <a:rPr lang="en-US" b="1" dirty="0">
                <a:solidFill>
                  <a:srgbClr val="41A2AA"/>
                </a:solidFill>
                <a:cs typeface="Arial"/>
              </a:rPr>
              <a:t>political agendas </a:t>
            </a:r>
            <a:r>
              <a:rPr lang="en-US" dirty="0">
                <a:solidFill>
                  <a:srgbClr val="41A2AA"/>
                </a:solidFill>
                <a:cs typeface="Arial"/>
              </a:rPr>
              <a:t>most important to the stakeholder?</a:t>
            </a:r>
          </a:p>
          <a:p>
            <a:pPr marL="285750" lvl="0" indent="-285750">
              <a:spcAft>
                <a:spcPts val="800"/>
              </a:spcAft>
              <a:buFont typeface="Arial"/>
              <a:buChar char="•"/>
            </a:pPr>
            <a:r>
              <a:rPr lang="en-US" dirty="0">
                <a:solidFill>
                  <a:srgbClr val="41A2AA"/>
                </a:solidFill>
                <a:cs typeface="Arial"/>
              </a:rPr>
              <a:t>The possible areas where the stakeholder may be </a:t>
            </a:r>
            <a:r>
              <a:rPr lang="en-US" b="1" dirty="0">
                <a:solidFill>
                  <a:srgbClr val="41A2AA"/>
                </a:solidFill>
                <a:cs typeface="Arial"/>
              </a:rPr>
              <a:t>looking for success?</a:t>
            </a:r>
            <a:endParaRPr lang="en-US" dirty="0">
              <a:solidFill>
                <a:srgbClr val="41A2AA"/>
              </a:solidFill>
              <a:cs typeface="Arial"/>
            </a:endParaRPr>
          </a:p>
        </p:txBody>
      </p:sp>
      <p:sp>
        <p:nvSpPr>
          <p:cNvPr id="4" name="Rectangle 3">
            <a:extLst>
              <a:ext uri="{FF2B5EF4-FFF2-40B4-BE49-F238E27FC236}">
                <a16:creationId xmlns:a16="http://schemas.microsoft.com/office/drawing/2014/main" id="{3B98395F-BF67-42DB-B888-B43B732F7A9F}"/>
              </a:ext>
            </a:extLst>
          </p:cNvPr>
          <p:cNvSpPr/>
          <p:nvPr/>
        </p:nvSpPr>
        <p:spPr>
          <a:xfrm>
            <a:off x="4727728" y="3824868"/>
            <a:ext cx="4168592" cy="2790508"/>
          </a:xfrm>
          <a:prstGeom prst="rect">
            <a:avLst/>
          </a:prstGeom>
          <a:solidFill>
            <a:schemeClr val="bg2"/>
          </a:solidFill>
        </p:spPr>
        <p:txBody>
          <a:bodyPr wrap="square">
            <a:spAutoFit/>
          </a:bodyPr>
          <a:lstStyle/>
          <a:p>
            <a:pPr marL="285750" lvl="0" indent="-285750">
              <a:spcAft>
                <a:spcPts val="400"/>
              </a:spcAft>
              <a:buFont typeface="Arial"/>
              <a:buChar char="•"/>
            </a:pPr>
            <a:r>
              <a:rPr lang="da-DK" dirty="0">
                <a:solidFill>
                  <a:srgbClr val="C00000"/>
                </a:solidFill>
                <a:cs typeface="Arial"/>
              </a:rPr>
              <a:t>Other (health) areas that are more important to him/her?</a:t>
            </a:r>
          </a:p>
          <a:p>
            <a:pPr marL="285750" lvl="0" indent="-285750">
              <a:spcAft>
                <a:spcPts val="400"/>
              </a:spcAft>
              <a:buFont typeface="Arial"/>
              <a:buChar char="•"/>
            </a:pPr>
            <a:r>
              <a:rPr lang="en-US" dirty="0">
                <a:solidFill>
                  <a:srgbClr val="C00000"/>
                </a:solidFill>
                <a:cs typeface="Arial"/>
              </a:rPr>
              <a:t>Lack of knowledge or understanding about social benefits of vaccination?</a:t>
            </a:r>
          </a:p>
          <a:p>
            <a:pPr marL="285750" lvl="0" indent="-285750">
              <a:spcAft>
                <a:spcPts val="400"/>
              </a:spcAft>
              <a:buFont typeface="Arial"/>
              <a:buChar char="•"/>
            </a:pPr>
            <a:r>
              <a:rPr lang="da-DK" dirty="0">
                <a:solidFill>
                  <a:srgbClr val="C00000"/>
                </a:solidFill>
                <a:cs typeface="Arial"/>
              </a:rPr>
              <a:t>Lack of knowledge of cost-effectiveness of vaccination?</a:t>
            </a:r>
            <a:endParaRPr lang="en-US" dirty="0">
              <a:solidFill>
                <a:srgbClr val="C00000"/>
              </a:solidFill>
              <a:cs typeface="Arial"/>
            </a:endParaRPr>
          </a:p>
          <a:p>
            <a:pPr marL="285750" lvl="0" indent="-285750">
              <a:spcAft>
                <a:spcPts val="400"/>
              </a:spcAft>
              <a:buFont typeface="Arial"/>
              <a:buChar char="•"/>
            </a:pPr>
            <a:r>
              <a:rPr lang="da-DK" dirty="0">
                <a:solidFill>
                  <a:srgbClr val="C00000"/>
                </a:solidFill>
                <a:cs typeface="Arial"/>
              </a:rPr>
              <a:t>Misperceptions re vaccination?</a:t>
            </a:r>
          </a:p>
          <a:p>
            <a:pPr marL="285750" lvl="0" indent="-285750">
              <a:spcAft>
                <a:spcPts val="400"/>
              </a:spcAft>
              <a:buFont typeface="Arial"/>
              <a:buChar char="•"/>
            </a:pPr>
            <a:r>
              <a:rPr lang="da-DK" dirty="0">
                <a:solidFill>
                  <a:srgbClr val="C00000"/>
                </a:solidFill>
                <a:cs typeface="Arial"/>
              </a:rPr>
              <a:t>Fear of negative media environment?</a:t>
            </a:r>
          </a:p>
        </p:txBody>
      </p:sp>
      <p:sp>
        <p:nvSpPr>
          <p:cNvPr id="13" name="TextBox 12">
            <a:extLst>
              <a:ext uri="{FF2B5EF4-FFF2-40B4-BE49-F238E27FC236}">
                <a16:creationId xmlns:a16="http://schemas.microsoft.com/office/drawing/2014/main" id="{08163D0C-186C-4EA0-833A-96E993B5E8AF}"/>
              </a:ext>
            </a:extLst>
          </p:cNvPr>
          <p:cNvSpPr txBox="1"/>
          <p:nvPr/>
        </p:nvSpPr>
        <p:spPr>
          <a:xfrm>
            <a:off x="7690848" y="153639"/>
            <a:ext cx="1600200" cy="1384995"/>
          </a:xfrm>
          <a:prstGeom prst="rect">
            <a:avLst/>
          </a:prstGeom>
          <a:noFill/>
        </p:spPr>
        <p:txBody>
          <a:bodyPr wrap="square" rtlCol="0">
            <a:spAutoFit/>
          </a:bodyPr>
          <a:lstStyle/>
          <a:p>
            <a:pPr algn="ctr"/>
            <a:r>
              <a:rPr lang="en-US" sz="2800" b="1" dirty="0">
                <a:solidFill>
                  <a:schemeClr val="bg1">
                    <a:lumMod val="90000"/>
                  </a:schemeClr>
                </a:solidFill>
              </a:rPr>
              <a:t>STEP</a:t>
            </a:r>
          </a:p>
          <a:p>
            <a:pPr algn="ctr"/>
            <a:r>
              <a:rPr lang="en-US" sz="2800" b="1" dirty="0">
                <a:solidFill>
                  <a:schemeClr val="bg1">
                    <a:lumMod val="90000"/>
                  </a:schemeClr>
                </a:solidFill>
              </a:rPr>
              <a:t>1 2</a:t>
            </a:r>
          </a:p>
          <a:p>
            <a:pPr algn="ctr"/>
            <a:r>
              <a:rPr lang="en-US" sz="2800" b="1" dirty="0">
                <a:solidFill>
                  <a:schemeClr val="accent1"/>
                </a:solidFill>
              </a:rPr>
              <a:t>3</a:t>
            </a:r>
            <a:r>
              <a:rPr lang="en-US" sz="2800" b="1" dirty="0">
                <a:solidFill>
                  <a:schemeClr val="bg1">
                    <a:lumMod val="90000"/>
                  </a:schemeClr>
                </a:solidFill>
              </a:rPr>
              <a:t> 4</a:t>
            </a:r>
          </a:p>
        </p:txBody>
      </p:sp>
      <p:sp>
        <p:nvSpPr>
          <p:cNvPr id="6" name="Rectangle 5">
            <a:extLst>
              <a:ext uri="{FF2B5EF4-FFF2-40B4-BE49-F238E27FC236}">
                <a16:creationId xmlns:a16="http://schemas.microsoft.com/office/drawing/2014/main" id="{27BA5E82-9425-49A0-B985-D1295BBFBB97}"/>
              </a:ext>
            </a:extLst>
          </p:cNvPr>
          <p:cNvSpPr/>
          <p:nvPr/>
        </p:nvSpPr>
        <p:spPr>
          <a:xfrm>
            <a:off x="4713761" y="1591436"/>
            <a:ext cx="1232490" cy="547371"/>
          </a:xfrm>
          <a:prstGeom prst="rect">
            <a:avLst/>
          </a:prstGeom>
          <a:solidFill>
            <a:srgbClr val="E32726"/>
          </a:solidFill>
          <a:ln>
            <a:solidFill>
              <a:srgbClr val="E327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26A9871C-4DC2-4314-9DB9-BED8E8A0F8F2}"/>
              </a:ext>
            </a:extLst>
          </p:cNvPr>
          <p:cNvSpPr txBox="1"/>
          <p:nvPr/>
        </p:nvSpPr>
        <p:spPr>
          <a:xfrm>
            <a:off x="1143967" y="6615376"/>
            <a:ext cx="7148079" cy="246221"/>
          </a:xfrm>
          <a:prstGeom prst="rect">
            <a:avLst/>
          </a:prstGeom>
          <a:noFill/>
        </p:spPr>
        <p:txBody>
          <a:bodyPr wrap="square" rtlCol="0">
            <a:spAutoFit/>
          </a:bodyPr>
          <a:lstStyle/>
          <a:p>
            <a:r>
              <a:rPr lang="en-US" sz="1000" dirty="0"/>
              <a:t>Adapted with permission from WHO-Euro: Resource Mobilization Workshop, Copenhagen, Denmark. November, 2017</a:t>
            </a:r>
          </a:p>
        </p:txBody>
      </p:sp>
    </p:spTree>
    <p:extLst>
      <p:ext uri="{BB962C8B-B14F-4D97-AF65-F5344CB8AC3E}">
        <p14:creationId xmlns:p14="http://schemas.microsoft.com/office/powerpoint/2010/main" val="229456952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OW-Document" ma:contentTypeID="0x010100C4C8B401AAE50B4896808F1C5415D9AD00D1DF2435BB006A4EB48DC2F170205CA1" ma:contentTypeVersion="4" ma:contentTypeDescription="Create a new document." ma:contentTypeScope="" ma:versionID="4ceb07d3f29f4f75ed2a9e5554d44026">
  <xsd:schema xmlns:xsd="http://www.w3.org/2001/XMLSchema" xmlns:xs="http://www.w3.org/2001/XMLSchema" xmlns:p="http://schemas.microsoft.com/office/2006/metadata/properties" xmlns:ns2="2af4539b-39f3-4771-ac1a-16de5a20c394" targetNamespace="http://schemas.microsoft.com/office/2006/metadata/properties" ma:root="true" ma:fieldsID="0738113eb48008679cdea5f3923427d1" ns2:_="">
    <xsd:import namespace="2af4539b-39f3-4771-ac1a-16de5a20c394"/>
    <xsd:element name="properties">
      <xsd:complexType>
        <xsd:sequence>
          <xsd:element name="documentManagement">
            <xsd:complexType>
              <xsd:all>
                <xsd:element ref="ns2:kd16009dc51444af92aa78db77815af5" minOccurs="0"/>
                <xsd:element ref="ns2:TaxCatchAll" minOccurs="0"/>
                <xsd:element ref="ns2:TaxCatchAllLabel" minOccurs="0"/>
                <xsd:element ref="ns2:OW-Author" minOccurs="0"/>
                <xsd:element ref="ns2:OW-BriefDescrip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f4539b-39f3-4771-ac1a-16de5a20c394" elementFormDefault="qualified">
    <xsd:import namespace="http://schemas.microsoft.com/office/2006/documentManagement/types"/>
    <xsd:import namespace="http://schemas.microsoft.com/office/infopath/2007/PartnerControls"/>
    <xsd:element name="kd16009dc51444af92aa78db77815af5" ma:index="8" nillable="true" ma:taxonomy="true" ma:internalName="kd16009dc51444af92aa78db77815af5" ma:taxonomyFieldName="OW_x002d_Topics" ma:displayName="OW-Topics" ma:default="-1;#Communications|d8600aaf-13ee-4a11-996f-f272b3ac4916" ma:fieldId="{4d16009d-c514-44af-92aa-78db77815af5}" ma:taxonomyMulti="true" ma:sspId="99a65aa6-ac8d-46e4-9aa8-b40f8e8101fc" ma:termSetId="a91bfab0-4954-4226-aefc-bfb926849851" ma:anchorId="00000000-0000-0000-0000-000000000000" ma:open="false" ma:isKeyword="false">
      <xsd:complexType>
        <xsd:sequence>
          <xsd:element ref="pc:Terms" minOccurs="0" maxOccurs="1"/>
        </xsd:sequence>
      </xsd:complexType>
    </xsd:element>
    <xsd:element name="TaxCatchAll" ma:index="9" nillable="true" ma:displayName="Taxonomy Catch All Column" ma:description="" ma:hidden="true" ma:list="{32858f98-1365-490f-9ce0-cc7840cd00c3}" ma:internalName="TaxCatchAll" ma:showField="CatchAllData" ma:web="2af4539b-39f3-4771-ac1a-16de5a20c394">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description="" ma:hidden="true" ma:list="{32858f98-1365-490f-9ce0-cc7840cd00c3}" ma:internalName="TaxCatchAllLabel" ma:readOnly="true" ma:showField="CatchAllDataLabel" ma:web="2af4539b-39f3-4771-ac1a-16de5a20c394">
      <xsd:complexType>
        <xsd:complexContent>
          <xsd:extension base="dms:MultiChoiceLookup">
            <xsd:sequence>
              <xsd:element name="Value" type="dms:Lookup" maxOccurs="unbounded" minOccurs="0" nillable="true"/>
            </xsd:sequence>
          </xsd:extension>
        </xsd:complexContent>
      </xsd:complexType>
    </xsd:element>
    <xsd:element name="OW-Author" ma:index="12" nillable="true" ma:displayName="OW-Author" ma:list="UserInfo" ma:SharePointGroup="0" ma:internalName="OW_x002d_Auth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W-BriefDescription" ma:index="13" nillable="true" ma:displayName="OW-Brief Description" ma:internalName="OW_x002d_BriefDescription">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OW-Author xmlns="2af4539b-39f3-4771-ac1a-16de5a20c394">
      <UserInfo>
        <DisplayName/>
        <AccountId xsi:nil="true"/>
        <AccountType/>
      </UserInfo>
    </OW-Author>
    <OW-BriefDescription xmlns="2af4539b-39f3-4771-ac1a-16de5a20c394" xsi:nil="true"/>
    <kd16009dc51444af92aa78db77815af5 xmlns="2af4539b-39f3-4771-ac1a-16de5a20c394">
      <Terms xmlns="http://schemas.microsoft.com/office/infopath/2007/PartnerControls">
        <TermInfo xmlns="http://schemas.microsoft.com/office/infopath/2007/PartnerControls">
          <TermName xmlns="http://schemas.microsoft.com/office/infopath/2007/PartnerControls">Communications</TermName>
          <TermId xmlns="http://schemas.microsoft.com/office/infopath/2007/PartnerControls">d8600aaf-13ee-4a11-996f-f272b3ac4916</TermId>
        </TermInfo>
      </Terms>
    </kd16009dc51444af92aa78db77815af5>
    <TaxCatchAll xmlns="2af4539b-39f3-4771-ac1a-16de5a20c394">
      <Value>8</Value>
    </TaxCatchAl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B09E880-9EA9-4D12-BE04-9D0443764B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f4539b-39f3-4771-ac1a-16de5a20c3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F8F70BE-E4CC-4D73-8BA0-08FE658F0A94}">
  <ds:schemaRefs>
    <ds:schemaRef ds:uri="http://purl.org/dc/elements/1.1/"/>
    <ds:schemaRef ds:uri="http://schemas.microsoft.com/office/2006/metadata/properties"/>
    <ds:schemaRef ds:uri="http://schemas.microsoft.com/office/infopath/2007/PartnerControls"/>
    <ds:schemaRef ds:uri="2af4539b-39f3-4771-ac1a-16de5a20c394"/>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customXml/itemProps3.xml><?xml version="1.0" encoding="utf-8"?>
<ds:datastoreItem xmlns:ds="http://schemas.openxmlformats.org/officeDocument/2006/customXml" ds:itemID="{622DF4FB-3862-44CE-9A6B-693D610474C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14510</TotalTime>
  <Words>1066</Words>
  <Application>Microsoft Office PowerPoint</Application>
  <PresentationFormat>On-screen Show (4:3)</PresentationFormat>
  <Paragraphs>172</Paragraphs>
  <Slides>15</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vt:lpstr>
      <vt:lpstr>Calibri</vt:lpstr>
      <vt:lpstr>Museo Sans 300</vt:lpstr>
      <vt:lpstr>Museo Slab 300</vt:lpstr>
      <vt:lpstr>Wingdings</vt:lpstr>
      <vt:lpstr>R4D_StandardTemplate_MAC</vt:lpstr>
      <vt:lpstr>think-cell Slide</vt:lpstr>
      <vt:lpstr>Telling the Story- Why Investing in Immunization is a Priority for our Country</vt:lpstr>
      <vt:lpstr>Checklist for conveying investment needs effectively</vt:lpstr>
      <vt:lpstr>Why Might Immunization Investment Requirements Increase Over Time?</vt:lpstr>
      <vt:lpstr>A Step-by-Step Resource Mobilization Approach</vt:lpstr>
      <vt:lpstr>Define Your Funding Needs</vt:lpstr>
      <vt:lpstr>Identify Stakeholders And Decisions Makers</vt:lpstr>
      <vt:lpstr>Consider Stakeholders With Direct and Indirect Influence On Immunization Funding</vt:lpstr>
      <vt:lpstr>The Everyday Of Decision Makers</vt:lpstr>
      <vt:lpstr>Two Important Concepts For Decision Makers</vt:lpstr>
      <vt:lpstr>Be Prepared To Elaborate On…</vt:lpstr>
      <vt:lpstr>Know The Procedures</vt:lpstr>
      <vt:lpstr>Develop Simple, Clear Messages That Can:</vt:lpstr>
      <vt:lpstr>Share The Messages</vt:lpstr>
      <vt:lpstr>Recap:  Checklist</vt:lpstr>
      <vt:lpstr>Group work:  develop a short 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R4D PowerPoint Template</dc:title>
  <dc:creator>R4D17</dc:creator>
  <cp:lastModifiedBy>Helen Saxenian</cp:lastModifiedBy>
  <cp:revision>270</cp:revision>
  <cp:lastPrinted>2017-10-25T18:40:38Z</cp:lastPrinted>
  <dcterms:created xsi:type="dcterms:W3CDTF">2013-09-25T20:04:22Z</dcterms:created>
  <dcterms:modified xsi:type="dcterms:W3CDTF">2017-12-12T10:45:30Z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0x010100C4C8B401AAE50B4896808F1C5415D9AD00D1DF2435BB006A4EB48DC2F170205CA1</vt:lpwstr>
  </property>
  <property fmtid="{D5CDD505-2E9C-101B-9397-08002B2CF9AE}" pid="3" name="OW-Topics">
    <vt:lpwstr>8;#Communications|d8600aaf-13ee-4a11-996f-f272b3ac4916</vt:lpwstr>
  </property>
</Properties>
</file>